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5" r:id="rId4"/>
    <p:sldMasterId id="2147483683" r:id="rId5"/>
    <p:sldMasterId id="2147483695" r:id="rId6"/>
    <p:sldMasterId id="2147483710" r:id="rId7"/>
  </p:sldMasterIdLst>
  <p:notesMasterIdLst>
    <p:notesMasterId r:id="rId9"/>
  </p:notesMasterIdLst>
  <p:handoutMasterIdLst>
    <p:handoutMasterId r:id="rId38"/>
  </p:handoutMasterIdLst>
  <p:sldIdLst>
    <p:sldId id="628" r:id="rId8"/>
    <p:sldId id="3457" r:id="rId10"/>
    <p:sldId id="2929" r:id="rId11"/>
    <p:sldId id="3325" r:id="rId12"/>
    <p:sldId id="3360" r:id="rId13"/>
    <p:sldId id="3374" r:id="rId14"/>
    <p:sldId id="3394" r:id="rId15"/>
    <p:sldId id="3378" r:id="rId16"/>
    <p:sldId id="3513" r:id="rId17"/>
    <p:sldId id="3391" r:id="rId18"/>
    <p:sldId id="3488" r:id="rId19"/>
    <p:sldId id="3179" r:id="rId20"/>
    <p:sldId id="3435" r:id="rId21"/>
    <p:sldId id="3431" r:id="rId22"/>
    <p:sldId id="3433" r:id="rId23"/>
    <p:sldId id="3489" r:id="rId24"/>
    <p:sldId id="3409" r:id="rId25"/>
    <p:sldId id="3416" r:id="rId26"/>
    <p:sldId id="3422" r:id="rId27"/>
    <p:sldId id="3453" r:id="rId28"/>
    <p:sldId id="3437" r:id="rId29"/>
    <p:sldId id="3444" r:id="rId30"/>
    <p:sldId id="3428" r:id="rId31"/>
    <p:sldId id="3496" r:id="rId32"/>
    <p:sldId id="3494" r:id="rId33"/>
    <p:sldId id="3508" r:id="rId34"/>
    <p:sldId id="3490" r:id="rId35"/>
    <p:sldId id="3420" r:id="rId36"/>
    <p:sldId id="3166" r:id="rId37"/>
  </p:sldIdLst>
  <p:sldSz cx="12192000" cy="6858000"/>
  <p:notesSz cx="6797675" cy="987425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Roboto Light" pitchFamily="2" charset="0"/>
        <a:ea typeface="微软雅黑 Light" panose="020B0502040204020203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Roboto Light" pitchFamily="2" charset="0"/>
        <a:ea typeface="微软雅黑 Light" panose="020B0502040204020203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Roboto Light" pitchFamily="2" charset="0"/>
        <a:ea typeface="微软雅黑 Light" panose="020B0502040204020203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Roboto Light" pitchFamily="2" charset="0"/>
        <a:ea typeface="微软雅黑 Light" panose="020B0502040204020203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Roboto Light" pitchFamily="2" charset="0"/>
        <a:ea typeface="微软雅黑 Light" panose="020B0502040204020203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Roboto Light" pitchFamily="2" charset="0"/>
        <a:ea typeface="微软雅黑 Light" panose="020B0502040204020203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Roboto Light" pitchFamily="2" charset="0"/>
        <a:ea typeface="微软雅黑 Light" panose="020B0502040204020203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Roboto Light" pitchFamily="2" charset="0"/>
        <a:ea typeface="微软雅黑 Light" panose="020B0502040204020203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Roboto Light" pitchFamily="2" charset="0"/>
        <a:ea typeface="微软雅黑 Light" panose="020B0502040204020203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  <p:cmAuthor id="1" name="zhengdian" initials="z" lastIdx="1" clrIdx="0"/>
  <p:cmAuthor id="3" name="Neno Loje" initials="N" lastIdx="1" clrIdx="2"/>
  <p:cmAuthor id="2" name="Simon Ji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DBE"/>
    <a:srgbClr val="FFFFFF"/>
    <a:srgbClr val="223D71"/>
    <a:srgbClr val="1C386D"/>
    <a:srgbClr val="333F50"/>
    <a:srgbClr val="FF9900"/>
    <a:srgbClr val="003E84"/>
    <a:srgbClr val="F34F56"/>
    <a:srgbClr val="ED7D31"/>
    <a:srgbClr val="C0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0" autoAdjust="0"/>
    <p:restoredTop sz="80891" autoAdjust="0"/>
  </p:normalViewPr>
  <p:slideViewPr>
    <p:cSldViewPr snapToGrid="0" showGuides="1">
      <p:cViewPr>
        <p:scale>
          <a:sx n="90" d="100"/>
          <a:sy n="90" d="100"/>
        </p:scale>
        <p:origin x="1050" y="138"/>
      </p:cViewPr>
      <p:guideLst>
        <p:guide orient="horz" pos="4320"/>
        <p:guide orient="horz" pos="698"/>
        <p:guide orient="horz" pos="2290"/>
        <p:guide orient="horz" pos="3790"/>
        <p:guide pos="1783"/>
        <p:guide pos="628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user\Desktop\&#23459;&#35762;\&#25968;&#25454;\&#20986;&#38505;&#29575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user\Desktop\&#32508;&#21512;&#25351;&#26631;&#32479;&#35745;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user\Desktop\&#23459;&#35762;\&#25968;&#25454;\&#20998;&#22269;&#21035;&#22823;&#31867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&#24037;&#20316;&#31807;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user\Desktop\&#23459;&#35762;\&#25968;&#25454;\&#21830;&#21697;&#32452;&#20986;&#38505;&#29575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user\Desktop\&#23459;&#35762;\&#25968;&#25454;\&#24037;&#31243;&#26426;&#26800;&#20445;&#39069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user\Desktop\&#23459;&#35762;\&#25968;&#25454;\&#24037;&#31243;&#26426;&#26800;&#27954;&#21035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user\Desktop\&#23459;&#35762;\&#25968;&#25454;\&#24037;&#31243;&#26426;&#26800;&#39118;&#38505;&#22823;&#31867;.xlsx" TargetMode="External"/></Relationships>
</file>

<file path=ppt/charts/_rels/chart9.xml.rels><?xml version="1.0" encoding="UTF-8" standalone="yes"?>
<Relationships xmlns="http://schemas.openxmlformats.org/package/2006/relationships"><Relationship Id="rId4" Type="http://schemas.microsoft.com/office/2011/relationships/chartColorStyle" Target="colors9.xml"/><Relationship Id="rId3" Type="http://schemas.microsoft.com/office/2011/relationships/chartStyle" Target="style9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[出险率.xlsx]Sheet1!$B$23</c:f>
              <c:strCache>
                <c:ptCount val="1"/>
                <c:pt idx="0">
                  <c:v>保额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[出险率.xlsx]Sheet1!$A$24:$A$41</c:f>
              <c:strCache>
                <c:ptCount val="18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  <c:pt idx="8">
                  <c:v>2015年</c:v>
                </c:pt>
                <c:pt idx="9">
                  <c:v>2016年</c:v>
                </c:pt>
                <c:pt idx="10">
                  <c:v>2017年</c:v>
                </c:pt>
                <c:pt idx="11">
                  <c:v>2018年</c:v>
                </c:pt>
                <c:pt idx="12">
                  <c:v>2019年</c:v>
                </c:pt>
                <c:pt idx="13">
                  <c:v>2020年</c:v>
                </c:pt>
                <c:pt idx="14">
                  <c:v>2021年</c:v>
                </c:pt>
                <c:pt idx="15">
                  <c:v>2022年</c:v>
                </c:pt>
                <c:pt idx="16">
                  <c:v>2023年h1</c:v>
                </c:pt>
              </c:strCache>
            </c:strRef>
          </c:cat>
          <c:val>
            <c:numRef>
              <c:f>[出险率.xlsx]Sheet1!$B$24:$B$41</c:f>
              <c:numCache>
                <c:formatCode>#,##0.00</c:formatCode>
                <c:ptCount val="18"/>
                <c:pt idx="0">
                  <c:v>10.7487297973</c:v>
                </c:pt>
                <c:pt idx="1">
                  <c:v>13.6627031729</c:v>
                </c:pt>
                <c:pt idx="2">
                  <c:v>16.918585638</c:v>
                </c:pt>
                <c:pt idx="3">
                  <c:v>24.3355162954</c:v>
                </c:pt>
                <c:pt idx="4">
                  <c:v>37.3193620955</c:v>
                </c:pt>
                <c:pt idx="5">
                  <c:v>56.1468970034</c:v>
                </c:pt>
                <c:pt idx="6">
                  <c:v>55.3677200042</c:v>
                </c:pt>
                <c:pt idx="7">
                  <c:v>57.4889617262</c:v>
                </c:pt>
                <c:pt idx="8">
                  <c:v>54.1995275971</c:v>
                </c:pt>
                <c:pt idx="9">
                  <c:v>56.7754058463</c:v>
                </c:pt>
                <c:pt idx="10">
                  <c:v>58.3241110136</c:v>
                </c:pt>
                <c:pt idx="11">
                  <c:v>62.5562052558</c:v>
                </c:pt>
                <c:pt idx="12">
                  <c:v>57.7812295162</c:v>
                </c:pt>
                <c:pt idx="13">
                  <c:v>55.0471715275</c:v>
                </c:pt>
                <c:pt idx="14">
                  <c:v>68.6433668272</c:v>
                </c:pt>
                <c:pt idx="15">
                  <c:v>98.4500233284</c:v>
                </c:pt>
                <c:pt idx="16">
                  <c:v>54.4640878001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206272"/>
        <c:axId val="596656469"/>
      </c:barChart>
      <c:lineChart>
        <c:grouping val="standard"/>
        <c:varyColors val="0"/>
        <c:ser>
          <c:idx val="1"/>
          <c:order val="1"/>
          <c:tx>
            <c:strRef>
              <c:f>[出险率.xlsx]Sheet1!$C$23</c:f>
              <c:strCache>
                <c:ptCount val="1"/>
                <c:pt idx="0">
                  <c:v>报损保费比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[出险率.xlsx]Sheet1!$A$24:$A$41</c:f>
              <c:strCache>
                <c:ptCount val="18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  <c:pt idx="8">
                  <c:v>2015年</c:v>
                </c:pt>
                <c:pt idx="9">
                  <c:v>2016年</c:v>
                </c:pt>
                <c:pt idx="10">
                  <c:v>2017年</c:v>
                </c:pt>
                <c:pt idx="11">
                  <c:v>2018年</c:v>
                </c:pt>
                <c:pt idx="12">
                  <c:v>2019年</c:v>
                </c:pt>
                <c:pt idx="13">
                  <c:v>2020年</c:v>
                </c:pt>
                <c:pt idx="14">
                  <c:v>2021年</c:v>
                </c:pt>
                <c:pt idx="15">
                  <c:v>2022年</c:v>
                </c:pt>
                <c:pt idx="16">
                  <c:v>2023年h1</c:v>
                </c:pt>
              </c:strCache>
            </c:strRef>
          </c:cat>
          <c:val>
            <c:numRef>
              <c:f>[出险率.xlsx]Sheet1!$C$24:$C$41</c:f>
              <c:numCache>
                <c:formatCode>0.00%</c:formatCode>
                <c:ptCount val="18"/>
                <c:pt idx="0">
                  <c:v>0.619</c:v>
                </c:pt>
                <c:pt idx="1">
                  <c:v>1.981</c:v>
                </c:pt>
                <c:pt idx="2">
                  <c:v>3.089</c:v>
                </c:pt>
                <c:pt idx="3">
                  <c:v>4.648</c:v>
                </c:pt>
                <c:pt idx="4">
                  <c:v>9.879</c:v>
                </c:pt>
                <c:pt idx="5">
                  <c:v>2.13</c:v>
                </c:pt>
                <c:pt idx="6">
                  <c:v>5.047</c:v>
                </c:pt>
                <c:pt idx="7">
                  <c:v>11.361</c:v>
                </c:pt>
                <c:pt idx="8">
                  <c:v>9.514</c:v>
                </c:pt>
                <c:pt idx="9">
                  <c:v>4.792</c:v>
                </c:pt>
                <c:pt idx="10">
                  <c:v>5.754</c:v>
                </c:pt>
                <c:pt idx="11">
                  <c:v>11.911</c:v>
                </c:pt>
                <c:pt idx="12">
                  <c:v>11.925</c:v>
                </c:pt>
                <c:pt idx="13">
                  <c:v>10.596</c:v>
                </c:pt>
                <c:pt idx="14">
                  <c:v>6.699</c:v>
                </c:pt>
                <c:pt idx="15">
                  <c:v>2.083</c:v>
                </c:pt>
                <c:pt idx="16">
                  <c:v>2.578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[出险率.xlsx]Sheet1!$D$23</c:f>
              <c:strCache>
                <c:ptCount val="1"/>
                <c:pt idx="0">
                  <c:v>贸易险平均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[出险率.xlsx]Sheet1!$A$24:$A$41</c:f>
              <c:strCache>
                <c:ptCount val="18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  <c:pt idx="8">
                  <c:v>2015年</c:v>
                </c:pt>
                <c:pt idx="9">
                  <c:v>2016年</c:v>
                </c:pt>
                <c:pt idx="10">
                  <c:v>2017年</c:v>
                </c:pt>
                <c:pt idx="11">
                  <c:v>2018年</c:v>
                </c:pt>
                <c:pt idx="12">
                  <c:v>2019年</c:v>
                </c:pt>
                <c:pt idx="13">
                  <c:v>2020年</c:v>
                </c:pt>
                <c:pt idx="14">
                  <c:v>2021年</c:v>
                </c:pt>
                <c:pt idx="15">
                  <c:v>2022年</c:v>
                </c:pt>
                <c:pt idx="16">
                  <c:v>2023年h1</c:v>
                </c:pt>
              </c:strCache>
            </c:strRef>
          </c:cat>
          <c:val>
            <c:numRef>
              <c:f>[出险率.xlsx]Sheet1!$D$24:$D$41</c:f>
              <c:numCache>
                <c:formatCode>0.00%</c:formatCode>
                <c:ptCount val="18"/>
                <c:pt idx="0">
                  <c:v>1.329</c:v>
                </c:pt>
                <c:pt idx="1">
                  <c:v>2.709</c:v>
                </c:pt>
                <c:pt idx="2">
                  <c:v>1.85</c:v>
                </c:pt>
                <c:pt idx="3">
                  <c:v>1.764</c:v>
                </c:pt>
                <c:pt idx="4">
                  <c:v>2.682</c:v>
                </c:pt>
                <c:pt idx="5">
                  <c:v>2.695</c:v>
                </c:pt>
                <c:pt idx="6">
                  <c:v>2.913</c:v>
                </c:pt>
                <c:pt idx="7">
                  <c:v>3.422</c:v>
                </c:pt>
                <c:pt idx="8">
                  <c:v>3.862</c:v>
                </c:pt>
                <c:pt idx="9">
                  <c:v>3.052</c:v>
                </c:pt>
                <c:pt idx="10">
                  <c:v>2.477</c:v>
                </c:pt>
                <c:pt idx="11">
                  <c:v>2.782</c:v>
                </c:pt>
                <c:pt idx="12">
                  <c:v>2.636</c:v>
                </c:pt>
                <c:pt idx="13">
                  <c:v>2.724</c:v>
                </c:pt>
                <c:pt idx="14">
                  <c:v>1.332</c:v>
                </c:pt>
                <c:pt idx="15">
                  <c:v>2.612</c:v>
                </c:pt>
                <c:pt idx="16">
                  <c:v>2.41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970422732"/>
        <c:axId val="215088128"/>
      </c:lineChart>
      <c:catAx>
        <c:axId val="5322062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96656469"/>
        <c:crosses val="autoZero"/>
        <c:auto val="1"/>
        <c:lblAlgn val="ctr"/>
        <c:lblOffset val="100"/>
        <c:noMultiLvlLbl val="0"/>
      </c:catAx>
      <c:valAx>
        <c:axId val="59665646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32206272"/>
        <c:crosses val="autoZero"/>
        <c:crossBetween val="between"/>
      </c:valAx>
      <c:catAx>
        <c:axId val="970422732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5088128"/>
        <c:crosses val="autoZero"/>
        <c:auto val="1"/>
        <c:lblAlgn val="ctr"/>
        <c:lblOffset val="100"/>
        <c:noMultiLvlLbl val="0"/>
      </c:catAx>
      <c:valAx>
        <c:axId val="21508812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7042273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'[综合指标统计 (1).xlsx]综合指标统计'!$A$4</c:f>
              <c:strCache>
                <c:ptCount val="1"/>
                <c:pt idx="0">
                  <c:v>亚洲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0"/>
                  <c:y val="0.00416047548291233"/>
                </c:manualLayout>
              </c:layout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'[综合指标统计 (1).xlsx]综合指标统计'!$B$3:$K$3</c:f>
              <c:strCache>
                <c:ptCount val="10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</c:strCache>
            </c:strRef>
          </c:cat>
          <c:val>
            <c:numRef>
              <c:f>'[综合指标统计 (1).xlsx]综合指标统计'!$B$4:$K$4</c:f>
              <c:numCache>
                <c:formatCode>0_);[Red]\(0\)</c:formatCode>
                <c:ptCount val="10"/>
                <c:pt idx="0">
                  <c:v>1599.71323853</c:v>
                </c:pt>
                <c:pt idx="1">
                  <c:v>1773.93478704</c:v>
                </c:pt>
                <c:pt idx="2">
                  <c:v>2057.7447239</c:v>
                </c:pt>
                <c:pt idx="3">
                  <c:v>2208.84450438</c:v>
                </c:pt>
                <c:pt idx="4">
                  <c:v>2302.29482853</c:v>
                </c:pt>
                <c:pt idx="5">
                  <c:v>2263.14680623</c:v>
                </c:pt>
                <c:pt idx="6">
                  <c:v>1864.57749716</c:v>
                </c:pt>
                <c:pt idx="7">
                  <c:v>1694.22441917</c:v>
                </c:pt>
                <c:pt idx="8">
                  <c:v>2598.64322894</c:v>
                </c:pt>
                <c:pt idx="9">
                  <c:v>3526.72665109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'[综合指标统计 (1).xlsx]综合指标统计'!$A$5</c:f>
              <c:strCache>
                <c:ptCount val="1"/>
                <c:pt idx="0">
                  <c:v>欧洲</c:v>
                </c:pt>
              </c:strCache>
            </c:strRef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'[综合指标统计 (1).xlsx]综合指标统计'!$B$3:$K$3</c:f>
              <c:strCache>
                <c:ptCount val="10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</c:strCache>
            </c:strRef>
          </c:cat>
          <c:val>
            <c:numRef>
              <c:f>'[综合指标统计 (1).xlsx]综合指标统计'!$B$5:$K$5</c:f>
              <c:numCache>
                <c:formatCode>0_);[Red]\(0\)</c:formatCode>
                <c:ptCount val="10"/>
                <c:pt idx="0">
                  <c:v>842.90331198</c:v>
                </c:pt>
                <c:pt idx="1">
                  <c:v>855.87874437</c:v>
                </c:pt>
                <c:pt idx="2">
                  <c:v>399.79495791</c:v>
                </c:pt>
                <c:pt idx="3">
                  <c:v>437.79280344</c:v>
                </c:pt>
                <c:pt idx="4">
                  <c:v>322.77657266</c:v>
                </c:pt>
                <c:pt idx="5">
                  <c:v>436.17424306</c:v>
                </c:pt>
                <c:pt idx="6">
                  <c:v>335.12840757</c:v>
                </c:pt>
                <c:pt idx="7">
                  <c:v>241.72976788</c:v>
                </c:pt>
                <c:pt idx="8">
                  <c:v>194.51066431</c:v>
                </c:pt>
                <c:pt idx="9">
                  <c:v>338.76509176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'[综合指标统计 (1).xlsx]综合指标统计'!$A$6</c:f>
              <c:strCache>
                <c:ptCount val="1"/>
                <c:pt idx="0">
                  <c:v>拉丁美洲</c:v>
                </c:pt>
              </c:strCache>
            </c:strRef>
          </c:tx>
          <c:spPr>
            <a:ln w="28575" cap="rnd">
              <a:solidFill>
                <a:srgbClr val="76767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'[综合指标统计 (1).xlsx]综合指标统计'!$B$3:$K$3</c:f>
              <c:strCache>
                <c:ptCount val="10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</c:strCache>
            </c:strRef>
          </c:cat>
          <c:val>
            <c:numRef>
              <c:f>'[综合指标统计 (1).xlsx]综合指标统计'!$B$6:$K$6</c:f>
              <c:numCache>
                <c:formatCode>0_);[Red]\(0\)</c:formatCode>
                <c:ptCount val="10"/>
                <c:pt idx="0">
                  <c:v>951.00014587</c:v>
                </c:pt>
                <c:pt idx="1">
                  <c:v>1009.97548066</c:v>
                </c:pt>
                <c:pt idx="2">
                  <c:v>666.7731297</c:v>
                </c:pt>
                <c:pt idx="3">
                  <c:v>607.10405337</c:v>
                </c:pt>
                <c:pt idx="4">
                  <c:v>580.38521799</c:v>
                </c:pt>
                <c:pt idx="5">
                  <c:v>633.14209652</c:v>
                </c:pt>
                <c:pt idx="6">
                  <c:v>608.14576938</c:v>
                </c:pt>
                <c:pt idx="7">
                  <c:v>530.80729889</c:v>
                </c:pt>
                <c:pt idx="8">
                  <c:v>1296.26931665</c:v>
                </c:pt>
                <c:pt idx="9">
                  <c:v>1846.01817326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'[综合指标统计 (1).xlsx]综合指标统计'!$A$7</c:f>
              <c:strCache>
                <c:ptCount val="1"/>
                <c:pt idx="0">
                  <c:v>非洲</c:v>
                </c:pt>
              </c:strCache>
            </c:strRef>
          </c:tx>
          <c:spPr>
            <a:ln w="28575" cap="rnd">
              <a:solidFill>
                <a:srgbClr val="1A366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'[综合指标统计 (1).xlsx]综合指标统计'!$B$3:$K$3</c:f>
              <c:strCache>
                <c:ptCount val="10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</c:strCache>
            </c:strRef>
          </c:cat>
          <c:val>
            <c:numRef>
              <c:f>'[综合指标统计 (1).xlsx]综合指标统计'!$B$7:$K$7</c:f>
              <c:numCache>
                <c:formatCode>0_);[Red]\(0\)</c:formatCode>
                <c:ptCount val="10"/>
                <c:pt idx="0">
                  <c:v>1163.16302454</c:v>
                </c:pt>
                <c:pt idx="1">
                  <c:v>1191.68016134</c:v>
                </c:pt>
                <c:pt idx="2">
                  <c:v>934.8106295</c:v>
                </c:pt>
                <c:pt idx="3">
                  <c:v>806.20716661</c:v>
                </c:pt>
                <c:pt idx="4">
                  <c:v>489.65803615</c:v>
                </c:pt>
                <c:pt idx="5">
                  <c:v>666.88715135</c:v>
                </c:pt>
                <c:pt idx="6">
                  <c:v>843.83071261</c:v>
                </c:pt>
                <c:pt idx="7">
                  <c:v>661.59573485</c:v>
                </c:pt>
                <c:pt idx="8">
                  <c:v>932.64390272</c:v>
                </c:pt>
                <c:pt idx="9">
                  <c:v>903.55554027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'[综合指标统计 (1).xlsx]综合指标统计'!$A$8</c:f>
              <c:strCache>
                <c:ptCount val="1"/>
                <c:pt idx="0">
                  <c:v>大洋洲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0.0303412824589296"/>
                  <c:y val="0.0690448791714614"/>
                </c:manualLayout>
              </c:layout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'[综合指标统计 (1).xlsx]综合指标统计'!$B$3:$K$3</c:f>
              <c:strCache>
                <c:ptCount val="10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</c:strCache>
            </c:strRef>
          </c:cat>
          <c:val>
            <c:numRef>
              <c:f>'[综合指标统计 (1).xlsx]综合指标统计'!$B$8:$K$8</c:f>
              <c:numCache>
                <c:formatCode>0_);[Red]\(0\)</c:formatCode>
                <c:ptCount val="10"/>
                <c:pt idx="0">
                  <c:v>102.2830164</c:v>
                </c:pt>
                <c:pt idx="1">
                  <c:v>92.06882715</c:v>
                </c:pt>
                <c:pt idx="2">
                  <c:v>35.66211297</c:v>
                </c:pt>
                <c:pt idx="3">
                  <c:v>59.71573905</c:v>
                </c:pt>
                <c:pt idx="4">
                  <c:v>50.55772016</c:v>
                </c:pt>
                <c:pt idx="5">
                  <c:v>72.14363809</c:v>
                </c:pt>
                <c:pt idx="6">
                  <c:v>87.44887829</c:v>
                </c:pt>
                <c:pt idx="7">
                  <c:v>27.3407494</c:v>
                </c:pt>
                <c:pt idx="8">
                  <c:v>31.14359102</c:v>
                </c:pt>
                <c:pt idx="9">
                  <c:v>29.11192269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'[综合指标统计 (1).xlsx]综合指标统计'!$A$9</c:f>
              <c:strCache>
                <c:ptCount val="1"/>
                <c:pt idx="0">
                  <c:v>北美洲</c:v>
                </c:pt>
              </c:strCache>
            </c:strRef>
          </c:tx>
          <c:spPr>
            <a:ln w="28575" cap="rnd">
              <a:solidFill>
                <a:srgbClr val="333F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0.0303412824589296"/>
                  <c:y val="0.0345224395857307"/>
                </c:manualLayout>
              </c:layout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'[综合指标统计 (1).xlsx]综合指标统计'!$B$3:$K$3</c:f>
              <c:strCache>
                <c:ptCount val="10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</c:strCache>
            </c:strRef>
          </c:cat>
          <c:val>
            <c:numRef>
              <c:f>'[综合指标统计 (1).xlsx]综合指标统计'!$B$9:$K$9</c:f>
              <c:numCache>
                <c:formatCode>0_);[Red]\(0\)</c:formatCode>
                <c:ptCount val="10"/>
                <c:pt idx="0">
                  <c:v>83.57988402</c:v>
                </c:pt>
                <c:pt idx="1">
                  <c:v>75.30073197</c:v>
                </c:pt>
                <c:pt idx="2">
                  <c:v>113.35559525</c:v>
                </c:pt>
                <c:pt idx="3">
                  <c:v>108.01747338</c:v>
                </c:pt>
                <c:pt idx="4">
                  <c:v>89.47672568</c:v>
                </c:pt>
                <c:pt idx="5">
                  <c:v>83.12176552</c:v>
                </c:pt>
                <c:pt idx="6">
                  <c:v>45.32624675</c:v>
                </c:pt>
                <c:pt idx="7">
                  <c:v>49.58877906</c:v>
                </c:pt>
                <c:pt idx="8">
                  <c:v>46.84774697</c:v>
                </c:pt>
                <c:pt idx="9">
                  <c:v>92.37288424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930807812"/>
        <c:axId val="294370366"/>
      </c:lineChart>
      <c:catAx>
        <c:axId val="9308078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94370366"/>
        <c:crosses val="autoZero"/>
        <c:auto val="1"/>
        <c:lblAlgn val="ctr"/>
        <c:lblOffset val="100"/>
        <c:noMultiLvlLbl val="0"/>
      </c:catAx>
      <c:valAx>
        <c:axId val="294370366"/>
        <c:scaling>
          <c:orientation val="minMax"/>
          <c:max val="3800"/>
          <c:min val="0"/>
        </c:scaling>
        <c:delete val="0"/>
        <c:axPos val="l"/>
        <c:numFmt formatCode="0_);[Red]\(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93080781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59515570934256"/>
          <c:y val="0.0495735607675906"/>
          <c:w val="0.845081562036579"/>
          <c:h val="0.6937455579246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[分国别大类.xlsx]Sheet2!$I$12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[分国别大类.xlsx]Sheet2!$J$11:$T$11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[分国别大类.xlsx]Sheet2!$J$12:$T$12</c:f>
              <c:numCache>
                <c:formatCode>#,##0</c:formatCode>
                <c:ptCount val="11"/>
                <c:pt idx="0">
                  <c:v>516.00994907</c:v>
                </c:pt>
                <c:pt idx="1">
                  <c:v>506.34128167</c:v>
                </c:pt>
                <c:pt idx="2">
                  <c:v>394.20329341</c:v>
                </c:pt>
                <c:pt idx="3">
                  <c:v>380.25117269</c:v>
                </c:pt>
                <c:pt idx="4">
                  <c:v>379.23803335</c:v>
                </c:pt>
                <c:pt idx="5">
                  <c:v>493.21992032</c:v>
                </c:pt>
                <c:pt idx="6">
                  <c:v>418.32661779</c:v>
                </c:pt>
                <c:pt idx="7">
                  <c:v>224.65632871</c:v>
                </c:pt>
                <c:pt idx="8">
                  <c:v>243.95497128</c:v>
                </c:pt>
                <c:pt idx="9">
                  <c:v>335.68336974</c:v>
                </c:pt>
                <c:pt idx="10">
                  <c:v>361.81734884</c:v>
                </c:pt>
              </c:numCache>
            </c:numRef>
          </c:val>
        </c:ser>
        <c:ser>
          <c:idx val="1"/>
          <c:order val="1"/>
          <c:tx>
            <c:strRef>
              <c:f>[分国别大类.xlsx]Sheet2!$I$13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[分国别大类.xlsx]Sheet2!$J$11:$T$11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[分国别大类.xlsx]Sheet2!$J$13:$T$13</c:f>
              <c:numCache>
                <c:formatCode>#,##0</c:formatCode>
                <c:ptCount val="11"/>
                <c:pt idx="0">
                  <c:v>1032.88215687</c:v>
                </c:pt>
                <c:pt idx="1">
                  <c:v>1048.22339991</c:v>
                </c:pt>
                <c:pt idx="2">
                  <c:v>857.62147292</c:v>
                </c:pt>
                <c:pt idx="3">
                  <c:v>785.08830131</c:v>
                </c:pt>
                <c:pt idx="4">
                  <c:v>711.33441786</c:v>
                </c:pt>
                <c:pt idx="5">
                  <c:v>922.01280176</c:v>
                </c:pt>
                <c:pt idx="6">
                  <c:v>1118.53444608</c:v>
                </c:pt>
                <c:pt idx="7">
                  <c:v>1295.06159464</c:v>
                </c:pt>
                <c:pt idx="8">
                  <c:v>2195.46909711</c:v>
                </c:pt>
                <c:pt idx="9">
                  <c:v>3533.36341005</c:v>
                </c:pt>
                <c:pt idx="10">
                  <c:v>1873.71411785</c:v>
                </c:pt>
              </c:numCache>
            </c:numRef>
          </c:val>
        </c:ser>
        <c:ser>
          <c:idx val="2"/>
          <c:order val="2"/>
          <c:tx>
            <c:strRef>
              <c:f>[分国别大类.xlsx]Sheet2!$I$14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[分国别大类.xlsx]Sheet2!$J$11:$T$11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[分国别大类.xlsx]Sheet2!$J$14:$T$14</c:f>
              <c:numCache>
                <c:formatCode>#,##0</c:formatCode>
                <c:ptCount val="11"/>
                <c:pt idx="0">
                  <c:v>2406.38902384</c:v>
                </c:pt>
                <c:pt idx="1">
                  <c:v>2463.26854357</c:v>
                </c:pt>
                <c:pt idx="2">
                  <c:v>2104.56095122</c:v>
                </c:pt>
                <c:pt idx="3">
                  <c:v>2391.36772627</c:v>
                </c:pt>
                <c:pt idx="4">
                  <c:v>2211.32044845</c:v>
                </c:pt>
                <c:pt idx="5">
                  <c:v>2109.308208</c:v>
                </c:pt>
                <c:pt idx="6">
                  <c:v>1476.99786853</c:v>
                </c:pt>
                <c:pt idx="7">
                  <c:v>1106.97505799</c:v>
                </c:pt>
                <c:pt idx="8">
                  <c:v>1594.37392611</c:v>
                </c:pt>
                <c:pt idx="9">
                  <c:v>1903.80413032</c:v>
                </c:pt>
                <c:pt idx="10">
                  <c:v>1160.73033899</c:v>
                </c:pt>
              </c:numCache>
            </c:numRef>
          </c:val>
        </c:ser>
        <c:ser>
          <c:idx val="3"/>
          <c:order val="3"/>
          <c:tx>
            <c:strRef>
              <c:f>[分国别大类.xlsx]Sheet2!$I$15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[分国别大类.xlsx]Sheet2!$J$11:$T$11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[分国别大类.xlsx]Sheet2!$J$15:$T$15</c:f>
              <c:numCache>
                <c:formatCode>#,##0</c:formatCode>
                <c:ptCount val="11"/>
                <c:pt idx="0">
                  <c:v>970.29509683</c:v>
                </c:pt>
                <c:pt idx="1">
                  <c:v>1131.24249098</c:v>
                </c:pt>
                <c:pt idx="2">
                  <c:v>978.57679912</c:v>
                </c:pt>
                <c:pt idx="3">
                  <c:v>831.48817101</c:v>
                </c:pt>
                <c:pt idx="4">
                  <c:v>653.28618461</c:v>
                </c:pt>
                <c:pt idx="5">
                  <c:v>715.35979145</c:v>
                </c:pt>
                <c:pt idx="6">
                  <c:v>816.08082452</c:v>
                </c:pt>
                <c:pt idx="7">
                  <c:v>644.50042304</c:v>
                </c:pt>
                <c:pt idx="8">
                  <c:v>1075.95101991</c:v>
                </c:pt>
                <c:pt idx="9">
                  <c:v>1032.14614469</c:v>
                </c:pt>
                <c:pt idx="10">
                  <c:v>537.71365923</c:v>
                </c:pt>
              </c:numCache>
            </c:numRef>
          </c:val>
        </c:ser>
        <c:ser>
          <c:idx val="4"/>
          <c:order val="4"/>
          <c:tx>
            <c:strRef>
              <c:f>[分国别大类.xlsx]Sheet2!$I$16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[分国别大类.xlsx]Sheet2!$J$11:$T$11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[分国别大类.xlsx]Sheet2!$J$16:$T$16</c:f>
              <c:numCache>
                <c:formatCode>#,##0</c:formatCode>
                <c:ptCount val="11"/>
                <c:pt idx="0">
                  <c:v>10.455886</c:v>
                </c:pt>
                <c:pt idx="1">
                  <c:v>7.19265425</c:v>
                </c:pt>
                <c:pt idx="2">
                  <c:v>12.52239671</c:v>
                </c:pt>
                <c:pt idx="3">
                  <c:v>7.39449115</c:v>
                </c:pt>
                <c:pt idx="4">
                  <c:v>5.44097714</c:v>
                </c:pt>
                <c:pt idx="5">
                  <c:v>10.43668776</c:v>
                </c:pt>
                <c:pt idx="6">
                  <c:v>17.01288194</c:v>
                </c:pt>
                <c:pt idx="7">
                  <c:v>11.54634244</c:v>
                </c:pt>
                <c:pt idx="8">
                  <c:v>17.64370199</c:v>
                </c:pt>
                <c:pt idx="9">
                  <c:v>0.074</c:v>
                </c:pt>
                <c:pt idx="10">
                  <c:v>0.32085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100"/>
        <c:axId val="202192470"/>
        <c:axId val="388593130"/>
      </c:barChart>
      <c:catAx>
        <c:axId val="20219247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88593130"/>
        <c:crosses val="autoZero"/>
        <c:auto val="1"/>
        <c:lblAlgn val="ctr"/>
        <c:lblOffset val="100"/>
        <c:noMultiLvlLbl val="0"/>
      </c:catAx>
      <c:valAx>
        <c:axId val="38859313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0219247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067905646891"/>
          <c:y val="0.0480464625131996"/>
          <c:w val="0.791665475339528"/>
          <c:h val="0.799924573842208"/>
        </c:manualLayout>
      </c:layout>
      <c:bubbleChart>
        <c:varyColors val="0"/>
        <c:ser>
          <c:idx val="0"/>
          <c:order val="0"/>
          <c:tx>
            <c:strRef>
              <c:f>[工作簿1]Sheet19!$A$2</c:f>
              <c:strCache>
                <c:ptCount val="1"/>
                <c:pt idx="0">
                  <c:v>大中客车</c:v>
                </c:pt>
              </c:strCache>
            </c:strRef>
          </c:tx>
          <c:spPr>
            <a:solidFill>
              <a:schemeClr val="tx2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xVal>
            <c:numRef>
              <c:f>[工作簿1]Sheet19!$D$2</c:f>
              <c:numCache>
                <c:formatCode>0.0%</c:formatCode>
                <c:ptCount val="1"/>
                <c:pt idx="0">
                  <c:v>0.0801613563023328</c:v>
                </c:pt>
              </c:numCache>
            </c:numRef>
          </c:xVal>
          <c:yVal>
            <c:numRef>
              <c:f>[工作簿1]Sheet19!$C$2</c:f>
              <c:numCache>
                <c:formatCode>0.00%</c:formatCode>
                <c:ptCount val="1"/>
                <c:pt idx="0">
                  <c:v>14.6189281058982</c:v>
                </c:pt>
              </c:numCache>
            </c:numRef>
          </c:yVal>
          <c:bubbleSize>
            <c:numRef>
              <c:f>[工作簿1]Sheet19!$B$2</c:f>
              <c:numCache>
                <c:formatCode>#,##0.00</c:formatCode>
                <c:ptCount val="1"/>
                <c:pt idx="0">
                  <c:v>1182236129.87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[工作簿1]Sheet19!$A$3</c:f>
              <c:strCache>
                <c:ptCount val="1"/>
                <c:pt idx="0">
                  <c:v>轿车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xVal>
            <c:numRef>
              <c:f>[工作簿1]Sheet19!$D$3</c:f>
              <c:numCache>
                <c:formatCode>0.0%</c:formatCode>
                <c:ptCount val="1"/>
                <c:pt idx="0">
                  <c:v>0.0227282103294948</c:v>
                </c:pt>
              </c:numCache>
            </c:numRef>
          </c:xVal>
          <c:yVal>
            <c:numRef>
              <c:f>[工作簿1]Sheet19!$C$3</c:f>
              <c:numCache>
                <c:formatCode>0.00%</c:formatCode>
                <c:ptCount val="1"/>
                <c:pt idx="0">
                  <c:v>4.42124426511211</c:v>
                </c:pt>
              </c:numCache>
            </c:numRef>
          </c:yVal>
          <c:bubbleSize>
            <c:numRef>
              <c:f>[工作簿1]Sheet19!$B$3</c:f>
              <c:numCache>
                <c:formatCode>#,##0.00</c:formatCode>
                <c:ptCount val="1"/>
                <c:pt idx="0">
                  <c:v>875961215.22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[工作簿1]Sheet19!$A$4</c:f>
              <c:strCache>
                <c:ptCount val="1"/>
                <c:pt idx="0">
                  <c:v>轻卡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xVal>
            <c:numRef>
              <c:f>[工作簿1]Sheet19!$D$4</c:f>
              <c:numCache>
                <c:formatCode>0.0%</c:formatCode>
                <c:ptCount val="1"/>
                <c:pt idx="0">
                  <c:v>0.0244221994041748</c:v>
                </c:pt>
              </c:numCache>
            </c:numRef>
          </c:xVal>
          <c:yVal>
            <c:numRef>
              <c:f>[工作簿1]Sheet19!$C$4</c:f>
              <c:numCache>
                <c:formatCode>0.00%</c:formatCode>
                <c:ptCount val="1"/>
                <c:pt idx="0">
                  <c:v>3.97621641862549</c:v>
                </c:pt>
              </c:numCache>
            </c:numRef>
          </c:yVal>
          <c:bubbleSize>
            <c:numRef>
              <c:f>[工作簿1]Sheet19!$B$4</c:f>
              <c:numCache>
                <c:formatCode>#,##0.00</c:formatCode>
                <c:ptCount val="1"/>
                <c:pt idx="0">
                  <c:v>125704114.49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[工作簿1]Sheet19!$A$5</c:f>
              <c:strCache>
                <c:ptCount val="1"/>
                <c:pt idx="0">
                  <c:v>小客车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xVal>
            <c:numRef>
              <c:f>[工作簿1]Sheet19!$D$5</c:f>
              <c:numCache>
                <c:formatCode>0.0%</c:formatCode>
                <c:ptCount val="1"/>
                <c:pt idx="0">
                  <c:v>0.0297286145010387</c:v>
                </c:pt>
              </c:numCache>
            </c:numRef>
          </c:xVal>
          <c:yVal>
            <c:numRef>
              <c:f>[工作簿1]Sheet19!$C$5</c:f>
              <c:numCache>
                <c:formatCode>0.00%</c:formatCode>
                <c:ptCount val="1"/>
                <c:pt idx="0">
                  <c:v>5.82664858689666</c:v>
                </c:pt>
              </c:numCache>
            </c:numRef>
          </c:yVal>
          <c:bubbleSize>
            <c:numRef>
              <c:f>[工作簿1]Sheet19!$B$5</c:f>
              <c:numCache>
                <c:formatCode>#,##0.00</c:formatCode>
                <c:ptCount val="1"/>
                <c:pt idx="0">
                  <c:v>608334493.67</c:v>
                </c:pt>
              </c:numCache>
            </c:numRef>
          </c:bubbleSize>
          <c:bubble3D val="0"/>
        </c:ser>
        <c:ser>
          <c:idx val="4"/>
          <c:order val="4"/>
          <c:tx>
            <c:strRef>
              <c:f>[工作簿1]Sheet19!$A$6</c:f>
              <c:strCache>
                <c:ptCount val="1"/>
                <c:pt idx="0">
                  <c:v>中重卡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xVal>
            <c:numRef>
              <c:f>[工作簿1]Sheet19!$D$6</c:f>
              <c:numCache>
                <c:formatCode>0.0%</c:formatCode>
                <c:ptCount val="1"/>
                <c:pt idx="0">
                  <c:v>0.0887013227803723</c:v>
                </c:pt>
              </c:numCache>
            </c:numRef>
          </c:xVal>
          <c:yVal>
            <c:numRef>
              <c:f>[工作簿1]Sheet19!$C$6</c:f>
              <c:numCache>
                <c:formatCode>0.00%</c:formatCode>
                <c:ptCount val="1"/>
                <c:pt idx="0">
                  <c:v>3.02189759097019</c:v>
                </c:pt>
              </c:numCache>
            </c:numRef>
          </c:yVal>
          <c:bubbleSize>
            <c:numRef>
              <c:f>[工作簿1]Sheet19!$B$6</c:f>
              <c:numCache>
                <c:formatCode>#,##0.00</c:formatCode>
                <c:ptCount val="1"/>
                <c:pt idx="0">
                  <c:v>1307253499.67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20"/>
        <c:showNegBubbles val="0"/>
        <c:sizeRepresents val="area"/>
        <c:axId val="659253666"/>
        <c:axId val="381469202"/>
      </c:bubbleChart>
      <c:valAx>
        <c:axId val="659253666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81469202"/>
        <c:crosses val="autoZero"/>
        <c:crossBetween val="midCat"/>
      </c:valAx>
      <c:valAx>
        <c:axId val="38146920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5925366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[商品组出险率.xlsx]Sheet1!$G$3</c:f>
              <c:strCache>
                <c:ptCount val="1"/>
                <c:pt idx="0">
                  <c:v>大中客车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[商品组出险率.xlsx]Sheet1!$H$2:$M$2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2023年h1</c:v>
                </c:pt>
              </c:strCache>
            </c:strRef>
          </c:cat>
          <c:val>
            <c:numRef>
              <c:f>[商品组出险率.xlsx]Sheet1!$H$3:$M$3</c:f>
              <c:numCache>
                <c:formatCode>0.0%</c:formatCode>
                <c:ptCount val="6"/>
                <c:pt idx="0">
                  <c:v>0.0779941148973579</c:v>
                </c:pt>
                <c:pt idx="1">
                  <c:v>0.0891711554163952</c:v>
                </c:pt>
                <c:pt idx="2">
                  <c:v>0.0801613563023328</c:v>
                </c:pt>
                <c:pt idx="3">
                  <c:v>0.100863277430897</c:v>
                </c:pt>
                <c:pt idx="4">
                  <c:v>0.0120035369016936</c:v>
                </c:pt>
                <c:pt idx="5">
                  <c:v>0.0620616924158021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[商品组出险率.xlsx]Sheet1!$G$4</c:f>
              <c:strCache>
                <c:ptCount val="1"/>
                <c:pt idx="0">
                  <c:v>轿车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[商品组出险率.xlsx]Sheet1!$H$2:$M$2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2023年h1</c:v>
                </c:pt>
              </c:strCache>
            </c:strRef>
          </c:cat>
          <c:val>
            <c:numRef>
              <c:f>[商品组出险率.xlsx]Sheet1!$H$4:$M$4</c:f>
              <c:numCache>
                <c:formatCode>0.0%</c:formatCode>
                <c:ptCount val="6"/>
                <c:pt idx="0">
                  <c:v>0.0313212350520512</c:v>
                </c:pt>
                <c:pt idx="1">
                  <c:v>0.0415064438963507</c:v>
                </c:pt>
                <c:pt idx="2">
                  <c:v>0.0227282103294948</c:v>
                </c:pt>
                <c:pt idx="3">
                  <c:v>0.00961650301681113</c:v>
                </c:pt>
                <c:pt idx="4">
                  <c:v>0</c:v>
                </c:pt>
                <c:pt idx="5">
                  <c:v>0.00330332707971505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[商品组出险率.xlsx]Sheet1!$G$5</c:f>
              <c:strCache>
                <c:ptCount val="1"/>
                <c:pt idx="0">
                  <c:v>轻卡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[商品组出险率.xlsx]Sheet1!$H$2:$M$2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2023年h1</c:v>
                </c:pt>
              </c:strCache>
            </c:strRef>
          </c:cat>
          <c:val>
            <c:numRef>
              <c:f>[商品组出险率.xlsx]Sheet1!$H$5:$M$5</c:f>
              <c:numCache>
                <c:formatCode>0.0%</c:formatCode>
                <c:ptCount val="6"/>
                <c:pt idx="0">
                  <c:v>0.0129330646138449</c:v>
                </c:pt>
                <c:pt idx="1">
                  <c:v>0.0123888544827335</c:v>
                </c:pt>
                <c:pt idx="2">
                  <c:v>0.0244221994041748</c:v>
                </c:pt>
                <c:pt idx="3">
                  <c:v>0.0156546057769865</c:v>
                </c:pt>
                <c:pt idx="4">
                  <c:v>0.00189070205815956</c:v>
                </c:pt>
                <c:pt idx="5">
                  <c:v>0.00053438889454492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[商品组出险率.xlsx]Sheet1!$G$6</c:f>
              <c:strCache>
                <c:ptCount val="1"/>
                <c:pt idx="0">
                  <c:v>小客车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[商品组出险率.xlsx]Sheet1!$H$2:$M$2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2023年h1</c:v>
                </c:pt>
              </c:strCache>
            </c:strRef>
          </c:cat>
          <c:val>
            <c:numRef>
              <c:f>[商品组出险率.xlsx]Sheet1!$H$6:$M$6</c:f>
              <c:numCache>
                <c:formatCode>0.0%</c:formatCode>
                <c:ptCount val="6"/>
                <c:pt idx="0">
                  <c:v>0.0119937243630258</c:v>
                </c:pt>
                <c:pt idx="1">
                  <c:v>0.0132226573315246</c:v>
                </c:pt>
                <c:pt idx="2">
                  <c:v>0.0297286145010387</c:v>
                </c:pt>
                <c:pt idx="3">
                  <c:v>0.00408323815297511</c:v>
                </c:pt>
                <c:pt idx="4">
                  <c:v>0.00355830121720878</c:v>
                </c:pt>
                <c:pt idx="5">
                  <c:v>0.00275165555046181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[商品组出险率.xlsx]Sheet1!$G$7</c:f>
              <c:strCache>
                <c:ptCount val="1"/>
                <c:pt idx="0">
                  <c:v>中重卡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[商品组出险率.xlsx]Sheet1!$H$2:$M$2</c:f>
              <c:strCache>
                <c:ptCount val="6"/>
                <c:pt idx="0">
                  <c:v>2018年</c:v>
                </c:pt>
                <c:pt idx="1">
                  <c:v>2019年</c:v>
                </c:pt>
                <c:pt idx="2">
                  <c:v>2020年</c:v>
                </c:pt>
                <c:pt idx="3">
                  <c:v>2021年</c:v>
                </c:pt>
                <c:pt idx="4">
                  <c:v>2022年</c:v>
                </c:pt>
                <c:pt idx="5">
                  <c:v>2023年h1</c:v>
                </c:pt>
              </c:strCache>
            </c:strRef>
          </c:cat>
          <c:val>
            <c:numRef>
              <c:f>[商品组出险率.xlsx]Sheet1!$H$7:$M$7</c:f>
              <c:numCache>
                <c:formatCode>0.0%</c:formatCode>
                <c:ptCount val="6"/>
                <c:pt idx="0">
                  <c:v>0.0892809159955301</c:v>
                </c:pt>
                <c:pt idx="1">
                  <c:v>0.0895196572947429</c:v>
                </c:pt>
                <c:pt idx="2">
                  <c:v>0.0887013227803723</c:v>
                </c:pt>
                <c:pt idx="3">
                  <c:v>0.0449781614405958</c:v>
                </c:pt>
                <c:pt idx="4">
                  <c:v>0.0118269080414379</c:v>
                </c:pt>
                <c:pt idx="5">
                  <c:v>0.0152130741967674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975832535"/>
        <c:axId val="255077869"/>
      </c:lineChart>
      <c:catAx>
        <c:axId val="97583253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5077869"/>
        <c:crosses val="autoZero"/>
        <c:auto val="1"/>
        <c:lblAlgn val="ctr"/>
        <c:lblOffset val="100"/>
        <c:noMultiLvlLbl val="0"/>
      </c:catAx>
      <c:valAx>
        <c:axId val="25507786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75832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1352106503041"/>
          <c:y val="0.0624047256097561"/>
          <c:w val="0.903895250095875"/>
          <c:h val="0.551429115853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[工程机械保额.xlsx]Sheet1!$B$23</c:f>
              <c:strCache>
                <c:ptCount val="1"/>
                <c:pt idx="0">
                  <c:v>保额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[工程机械保额.xlsx]Sheet1!$A$24:$A$40</c:f>
              <c:strCache>
                <c:ptCount val="17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  <c:pt idx="8">
                  <c:v>2015年</c:v>
                </c:pt>
                <c:pt idx="9">
                  <c:v>2016年</c:v>
                </c:pt>
                <c:pt idx="10">
                  <c:v>2017年</c:v>
                </c:pt>
                <c:pt idx="11">
                  <c:v>2018年</c:v>
                </c:pt>
                <c:pt idx="12">
                  <c:v>2019年</c:v>
                </c:pt>
                <c:pt idx="13">
                  <c:v>2020年</c:v>
                </c:pt>
                <c:pt idx="14">
                  <c:v>2021年</c:v>
                </c:pt>
                <c:pt idx="15">
                  <c:v>2022年</c:v>
                </c:pt>
                <c:pt idx="16">
                  <c:v>2023年h1</c:v>
                </c:pt>
              </c:strCache>
            </c:strRef>
          </c:cat>
          <c:val>
            <c:numRef>
              <c:f>[工程机械保额.xlsx]Sheet1!$B$24:$B$40</c:f>
              <c:numCache>
                <c:formatCode>#,##0</c:formatCode>
                <c:ptCount val="17"/>
                <c:pt idx="0">
                  <c:v>199.23209412</c:v>
                </c:pt>
                <c:pt idx="1">
                  <c:v>391.62740683</c:v>
                </c:pt>
                <c:pt idx="2">
                  <c:v>527.95331773</c:v>
                </c:pt>
                <c:pt idx="3">
                  <c:v>1097.0623357</c:v>
                </c:pt>
                <c:pt idx="4">
                  <c:v>1833.58832858</c:v>
                </c:pt>
                <c:pt idx="5">
                  <c:v>2870.96331162</c:v>
                </c:pt>
                <c:pt idx="6">
                  <c:v>3122.92117604</c:v>
                </c:pt>
                <c:pt idx="7">
                  <c:v>3314.34337596</c:v>
                </c:pt>
                <c:pt idx="8">
                  <c:v>2939.76032181</c:v>
                </c:pt>
                <c:pt idx="9">
                  <c:v>2697.57540682</c:v>
                </c:pt>
                <c:pt idx="10">
                  <c:v>2992.21023129</c:v>
                </c:pt>
                <c:pt idx="11">
                  <c:v>3566.63829518</c:v>
                </c:pt>
                <c:pt idx="12">
                  <c:v>3403.28915766</c:v>
                </c:pt>
                <c:pt idx="13">
                  <c:v>3556.27727712</c:v>
                </c:pt>
                <c:pt idx="14">
                  <c:v>4466.41626727</c:v>
                </c:pt>
                <c:pt idx="15">
                  <c:v>5308.25536105</c:v>
                </c:pt>
                <c:pt idx="16">
                  <c:v>3652.33056491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939539"/>
        <c:axId val="112770849"/>
      </c:barChart>
      <c:lineChart>
        <c:grouping val="standard"/>
        <c:varyColors val="0"/>
        <c:ser>
          <c:idx val="1"/>
          <c:order val="1"/>
          <c:tx>
            <c:strRef>
              <c:f>[工程机械保额.xlsx]Sheet1!$F$23</c:f>
              <c:strCache>
                <c:ptCount val="1"/>
                <c:pt idx="0">
                  <c:v>工程机械报损保费比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[工程机械保额.xlsx]Sheet1!$A$24:$A$40</c:f>
              <c:strCache>
                <c:ptCount val="17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  <c:pt idx="8">
                  <c:v>2015年</c:v>
                </c:pt>
                <c:pt idx="9">
                  <c:v>2016年</c:v>
                </c:pt>
                <c:pt idx="10">
                  <c:v>2017年</c:v>
                </c:pt>
                <c:pt idx="11">
                  <c:v>2018年</c:v>
                </c:pt>
                <c:pt idx="12">
                  <c:v>2019年</c:v>
                </c:pt>
                <c:pt idx="13">
                  <c:v>2020年</c:v>
                </c:pt>
                <c:pt idx="14">
                  <c:v>2021年</c:v>
                </c:pt>
                <c:pt idx="15">
                  <c:v>2022年</c:v>
                </c:pt>
                <c:pt idx="16">
                  <c:v>2023年h1</c:v>
                </c:pt>
              </c:strCache>
            </c:strRef>
          </c:cat>
          <c:val>
            <c:numRef>
              <c:f>[工程机械保额.xlsx]Sheet1!$F$24:$F$40</c:f>
              <c:numCache>
                <c:formatCode>0%</c:formatCode>
                <c:ptCount val="17"/>
                <c:pt idx="0">
                  <c:v>1.327</c:v>
                </c:pt>
                <c:pt idx="1">
                  <c:v>1.906</c:v>
                </c:pt>
                <c:pt idx="2">
                  <c:v>6.677</c:v>
                </c:pt>
                <c:pt idx="3">
                  <c:v>2.925</c:v>
                </c:pt>
                <c:pt idx="4">
                  <c:v>3.927</c:v>
                </c:pt>
                <c:pt idx="5">
                  <c:v>2.697</c:v>
                </c:pt>
                <c:pt idx="6">
                  <c:v>4.413</c:v>
                </c:pt>
                <c:pt idx="7">
                  <c:v>7.547</c:v>
                </c:pt>
                <c:pt idx="8">
                  <c:v>10.374</c:v>
                </c:pt>
                <c:pt idx="9">
                  <c:v>8.746</c:v>
                </c:pt>
                <c:pt idx="10">
                  <c:v>4.256</c:v>
                </c:pt>
                <c:pt idx="11">
                  <c:v>5.056</c:v>
                </c:pt>
                <c:pt idx="12">
                  <c:v>4.148</c:v>
                </c:pt>
                <c:pt idx="13">
                  <c:v>4.645</c:v>
                </c:pt>
                <c:pt idx="14">
                  <c:v>1.771</c:v>
                </c:pt>
                <c:pt idx="15">
                  <c:v>2.101</c:v>
                </c:pt>
                <c:pt idx="16">
                  <c:v>1.637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[工程机械保额.xlsx]Sheet1!$H$23</c:f>
              <c:strCache>
                <c:ptCount val="1"/>
                <c:pt idx="0">
                  <c:v>贸易险平均报损保费比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[工程机械保额.xlsx]Sheet1!$A$24:$A$40</c:f>
              <c:strCache>
                <c:ptCount val="17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  <c:pt idx="8">
                  <c:v>2015年</c:v>
                </c:pt>
                <c:pt idx="9">
                  <c:v>2016年</c:v>
                </c:pt>
                <c:pt idx="10">
                  <c:v>2017年</c:v>
                </c:pt>
                <c:pt idx="11">
                  <c:v>2018年</c:v>
                </c:pt>
                <c:pt idx="12">
                  <c:v>2019年</c:v>
                </c:pt>
                <c:pt idx="13">
                  <c:v>2020年</c:v>
                </c:pt>
                <c:pt idx="14">
                  <c:v>2021年</c:v>
                </c:pt>
                <c:pt idx="15">
                  <c:v>2022年</c:v>
                </c:pt>
                <c:pt idx="16">
                  <c:v>2023年h1</c:v>
                </c:pt>
              </c:strCache>
            </c:strRef>
          </c:cat>
          <c:val>
            <c:numRef>
              <c:f>[工程机械保额.xlsx]Sheet1!$H$24:$H$40</c:f>
              <c:numCache>
                <c:formatCode>0%</c:formatCode>
                <c:ptCount val="17"/>
                <c:pt idx="0">
                  <c:v>1.329</c:v>
                </c:pt>
                <c:pt idx="1">
                  <c:v>2.709</c:v>
                </c:pt>
                <c:pt idx="2">
                  <c:v>1.85</c:v>
                </c:pt>
                <c:pt idx="3">
                  <c:v>1.764</c:v>
                </c:pt>
                <c:pt idx="4">
                  <c:v>2.682</c:v>
                </c:pt>
                <c:pt idx="5">
                  <c:v>2.695</c:v>
                </c:pt>
                <c:pt idx="6">
                  <c:v>2.913</c:v>
                </c:pt>
                <c:pt idx="7">
                  <c:v>3.422</c:v>
                </c:pt>
                <c:pt idx="8">
                  <c:v>3.862</c:v>
                </c:pt>
                <c:pt idx="9">
                  <c:v>3.052</c:v>
                </c:pt>
                <c:pt idx="10">
                  <c:v>2.477</c:v>
                </c:pt>
                <c:pt idx="11">
                  <c:v>2.782</c:v>
                </c:pt>
                <c:pt idx="12">
                  <c:v>2.636</c:v>
                </c:pt>
                <c:pt idx="13">
                  <c:v>2.724</c:v>
                </c:pt>
                <c:pt idx="14">
                  <c:v>1.332</c:v>
                </c:pt>
                <c:pt idx="15">
                  <c:v>2.612</c:v>
                </c:pt>
                <c:pt idx="16">
                  <c:v>2.41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948399214"/>
        <c:axId val="289599161"/>
      </c:lineChart>
      <c:catAx>
        <c:axId val="42493953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12770849"/>
        <c:crosses val="autoZero"/>
        <c:auto val="1"/>
        <c:lblAlgn val="ctr"/>
        <c:lblOffset val="100"/>
        <c:noMultiLvlLbl val="0"/>
      </c:catAx>
      <c:valAx>
        <c:axId val="11277084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24939539"/>
        <c:crosses val="autoZero"/>
        <c:crossBetween val="between"/>
      </c:valAx>
      <c:catAx>
        <c:axId val="948399214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89599161"/>
        <c:crosses val="autoZero"/>
        <c:auto val="1"/>
        <c:lblAlgn val="ctr"/>
        <c:lblOffset val="100"/>
        <c:noMultiLvlLbl val="0"/>
      </c:catAx>
      <c:valAx>
        <c:axId val="289599161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48399214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[工程机械洲别.xlsx]Sheet2!$F$10</c:f>
              <c:strCache>
                <c:ptCount val="1"/>
                <c:pt idx="0">
                  <c:v>亚洲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[工程机械洲别.xlsx]Sheet2!$G$9:$Q$9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[工程机械洲别.xlsx]Sheet2!$G$10:$Q$10</c:f>
              <c:numCache>
                <c:formatCode>0_ </c:formatCode>
                <c:ptCount val="11"/>
                <c:pt idx="0">
                  <c:v>879.65800219</c:v>
                </c:pt>
                <c:pt idx="1">
                  <c:v>930.95989272</c:v>
                </c:pt>
                <c:pt idx="2">
                  <c:v>1062.08855151</c:v>
                </c:pt>
                <c:pt idx="3">
                  <c:v>992.60409736</c:v>
                </c:pt>
                <c:pt idx="4">
                  <c:v>1069.63939085</c:v>
                </c:pt>
                <c:pt idx="5">
                  <c:v>1333.69030123</c:v>
                </c:pt>
                <c:pt idx="6">
                  <c:v>1193.85838869</c:v>
                </c:pt>
                <c:pt idx="7">
                  <c:v>1100.0808439</c:v>
                </c:pt>
                <c:pt idx="8">
                  <c:v>1415.2657756</c:v>
                </c:pt>
                <c:pt idx="9">
                  <c:v>1515.37423267</c:v>
                </c:pt>
                <c:pt idx="10">
                  <c:v>848.68323631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[工程机械洲别.xlsx]Sheet2!$F$11</c:f>
              <c:strCache>
                <c:ptCount val="1"/>
                <c:pt idx="0">
                  <c:v>拉美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[工程机械洲别.xlsx]Sheet2!$G$9:$Q$9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[工程机械洲别.xlsx]Sheet2!$G$11:$Q$11</c:f>
              <c:numCache>
                <c:formatCode>0_ </c:formatCode>
                <c:ptCount val="11"/>
                <c:pt idx="0">
                  <c:v>383.44070049</c:v>
                </c:pt>
                <c:pt idx="1">
                  <c:v>363.68728825</c:v>
                </c:pt>
                <c:pt idx="2">
                  <c:v>332.79591854</c:v>
                </c:pt>
                <c:pt idx="3">
                  <c:v>185.7517315</c:v>
                </c:pt>
                <c:pt idx="4">
                  <c:v>211.35741306</c:v>
                </c:pt>
                <c:pt idx="5">
                  <c:v>369.3550938</c:v>
                </c:pt>
                <c:pt idx="6">
                  <c:v>358.36323409</c:v>
                </c:pt>
                <c:pt idx="7">
                  <c:v>155.23696829</c:v>
                </c:pt>
                <c:pt idx="8">
                  <c:v>340.18979706</c:v>
                </c:pt>
                <c:pt idx="9">
                  <c:v>505.82332209</c:v>
                </c:pt>
                <c:pt idx="10">
                  <c:v>315.98616863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[工程机械洲别.xlsx]Sheet2!$F$12</c:f>
              <c:strCache>
                <c:ptCount val="1"/>
                <c:pt idx="0">
                  <c:v>非洲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[工程机械洲别.xlsx]Sheet2!$G$9:$Q$9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[工程机械洲别.xlsx]Sheet2!$G$12:$Q$12</c:f>
              <c:numCache>
                <c:formatCode>0_ </c:formatCode>
                <c:ptCount val="11"/>
                <c:pt idx="0">
                  <c:v>297.93123278</c:v>
                </c:pt>
                <c:pt idx="1">
                  <c:v>300.29023507</c:v>
                </c:pt>
                <c:pt idx="2">
                  <c:v>272.69327458</c:v>
                </c:pt>
                <c:pt idx="3">
                  <c:v>218.96813792</c:v>
                </c:pt>
                <c:pt idx="4">
                  <c:v>238.69411316</c:v>
                </c:pt>
                <c:pt idx="5">
                  <c:v>238.51414743</c:v>
                </c:pt>
                <c:pt idx="6">
                  <c:v>209.28430222</c:v>
                </c:pt>
                <c:pt idx="7">
                  <c:v>229.17075759</c:v>
                </c:pt>
                <c:pt idx="8">
                  <c:v>312.23394409</c:v>
                </c:pt>
                <c:pt idx="9">
                  <c:v>373.17226744</c:v>
                </c:pt>
                <c:pt idx="10">
                  <c:v>206.33432317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[工程机械洲别.xlsx]Sheet2!$F$13</c:f>
              <c:strCache>
                <c:ptCount val="1"/>
                <c:pt idx="0">
                  <c:v>欧洲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[工程机械洲别.xlsx]Sheet2!$G$9:$Q$9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[工程机械洲别.xlsx]Sheet2!$G$13:$Q$13</c:f>
              <c:numCache>
                <c:formatCode>0_ </c:formatCode>
                <c:ptCount val="11"/>
                <c:pt idx="0">
                  <c:v>546.4401105</c:v>
                </c:pt>
                <c:pt idx="1">
                  <c:v>508.70697531</c:v>
                </c:pt>
                <c:pt idx="2">
                  <c:v>261.83022974</c:v>
                </c:pt>
                <c:pt idx="3">
                  <c:v>355.61244343</c:v>
                </c:pt>
                <c:pt idx="4">
                  <c:v>415.98306054</c:v>
                </c:pt>
                <c:pt idx="5">
                  <c:v>609.03415293</c:v>
                </c:pt>
                <c:pt idx="6">
                  <c:v>515.97712906</c:v>
                </c:pt>
                <c:pt idx="7">
                  <c:v>483.28942031</c:v>
                </c:pt>
                <c:pt idx="8">
                  <c:v>850.45767871</c:v>
                </c:pt>
                <c:pt idx="9">
                  <c:v>1088.67754259</c:v>
                </c:pt>
                <c:pt idx="10">
                  <c:v>1032.51561231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[工程机械洲别.xlsx]Sheet2!$F$14</c:f>
              <c:strCache>
                <c:ptCount val="1"/>
                <c:pt idx="0">
                  <c:v>北美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[工程机械洲别.xlsx]Sheet2!$G$9:$Q$9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[工程机械洲别.xlsx]Sheet2!$G$14:$Q$14</c:f>
              <c:numCache>
                <c:formatCode>0_ </c:formatCode>
                <c:ptCount val="11"/>
                <c:pt idx="0">
                  <c:v>126.53132405</c:v>
                </c:pt>
                <c:pt idx="1">
                  <c:v>112.68023741</c:v>
                </c:pt>
                <c:pt idx="2">
                  <c:v>97.9858805</c:v>
                </c:pt>
                <c:pt idx="3">
                  <c:v>92.32367373</c:v>
                </c:pt>
                <c:pt idx="4">
                  <c:v>139.70812554</c:v>
                </c:pt>
                <c:pt idx="5">
                  <c:v>216.54461833</c:v>
                </c:pt>
                <c:pt idx="6">
                  <c:v>103.86391204</c:v>
                </c:pt>
                <c:pt idx="7">
                  <c:v>93.23476663</c:v>
                </c:pt>
                <c:pt idx="8">
                  <c:v>91.90253835</c:v>
                </c:pt>
                <c:pt idx="9">
                  <c:v>149.89925676</c:v>
                </c:pt>
                <c:pt idx="10">
                  <c:v>108.40841733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[工程机械洲别.xlsx]Sheet2!$F$15</c:f>
              <c:strCache>
                <c:ptCount val="1"/>
                <c:pt idx="0">
                  <c:v>大洋洲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[工程机械洲别.xlsx]Sheet2!$G$9:$Q$9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[工程机械洲别.xlsx]Sheet2!$G$15:$Q$15</c:f>
              <c:numCache>
                <c:formatCode>0_ </c:formatCode>
                <c:ptCount val="11"/>
                <c:pt idx="0">
                  <c:v>40.15263589</c:v>
                </c:pt>
                <c:pt idx="1">
                  <c:v>41.25763381</c:v>
                </c:pt>
                <c:pt idx="2">
                  <c:v>49.93919459</c:v>
                </c:pt>
                <c:pt idx="3">
                  <c:v>27.4999669</c:v>
                </c:pt>
                <c:pt idx="4">
                  <c:v>29.72734209</c:v>
                </c:pt>
                <c:pt idx="5">
                  <c:v>39.51995005</c:v>
                </c:pt>
                <c:pt idx="6">
                  <c:v>35.60214773</c:v>
                </c:pt>
                <c:pt idx="7">
                  <c:v>43.90577179</c:v>
                </c:pt>
                <c:pt idx="8">
                  <c:v>107.27491793</c:v>
                </c:pt>
                <c:pt idx="9">
                  <c:v>138.88181899</c:v>
                </c:pt>
                <c:pt idx="10">
                  <c:v>103.90825783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487618885"/>
        <c:axId val="868222546"/>
      </c:lineChart>
      <c:catAx>
        <c:axId val="48761888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868222546"/>
        <c:crosses val="autoZero"/>
        <c:auto val="1"/>
        <c:lblAlgn val="ctr"/>
        <c:lblOffset val="100"/>
        <c:noMultiLvlLbl val="0"/>
      </c:catAx>
      <c:valAx>
        <c:axId val="86822254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8761888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[工程机械风险大类.xlsx]Sheet1!$A$12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[工程机械风险大类.xlsx]Sheet1!$B$11:$L$11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[工程机械风险大类.xlsx]Sheet1!$B$12:$L$12</c:f>
              <c:numCache>
                <c:formatCode>#,##0</c:formatCode>
                <c:ptCount val="11"/>
                <c:pt idx="0">
                  <c:v>304.49289139</c:v>
                </c:pt>
                <c:pt idx="1">
                  <c:v>277.84091356</c:v>
                </c:pt>
                <c:pt idx="2">
                  <c:v>289.61469489</c:v>
                </c:pt>
                <c:pt idx="3">
                  <c:v>270.4026736</c:v>
                </c:pt>
                <c:pt idx="4">
                  <c:v>340.46554473</c:v>
                </c:pt>
                <c:pt idx="5">
                  <c:v>478.85488969</c:v>
                </c:pt>
                <c:pt idx="6">
                  <c:v>299.25999758</c:v>
                </c:pt>
                <c:pt idx="7">
                  <c:v>313.55803016</c:v>
                </c:pt>
                <c:pt idx="8">
                  <c:v>455.94516566</c:v>
                </c:pt>
                <c:pt idx="9">
                  <c:v>633.60936924</c:v>
                </c:pt>
                <c:pt idx="10">
                  <c:v>504.97940353</c:v>
                </c:pt>
              </c:numCache>
            </c:numRef>
          </c:val>
        </c:ser>
        <c:ser>
          <c:idx val="1"/>
          <c:order val="1"/>
          <c:tx>
            <c:strRef>
              <c:f>[工程机械风险大类.xlsx]Sheet1!$A$13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[工程机械风险大类.xlsx]Sheet1!$B$11:$L$11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[工程机械风险大类.xlsx]Sheet1!$B$13:$L$13</c:f>
              <c:numCache>
                <c:formatCode>#,##0</c:formatCode>
                <c:ptCount val="11"/>
                <c:pt idx="0">
                  <c:v>526.59006542</c:v>
                </c:pt>
                <c:pt idx="1">
                  <c:v>592.39572507</c:v>
                </c:pt>
                <c:pt idx="2">
                  <c:v>621.89493541</c:v>
                </c:pt>
                <c:pt idx="3">
                  <c:v>608.3654262</c:v>
                </c:pt>
                <c:pt idx="4">
                  <c:v>529.03604038</c:v>
                </c:pt>
                <c:pt idx="5">
                  <c:v>603.3355427</c:v>
                </c:pt>
                <c:pt idx="6">
                  <c:v>448.42395823</c:v>
                </c:pt>
                <c:pt idx="7">
                  <c:v>536.18030195</c:v>
                </c:pt>
                <c:pt idx="8">
                  <c:v>679.22376728</c:v>
                </c:pt>
                <c:pt idx="9">
                  <c:v>922.16718651</c:v>
                </c:pt>
                <c:pt idx="10">
                  <c:v>580.54700653</c:v>
                </c:pt>
              </c:numCache>
            </c:numRef>
          </c:val>
        </c:ser>
        <c:ser>
          <c:idx val="2"/>
          <c:order val="2"/>
          <c:tx>
            <c:strRef>
              <c:f>[工程机械风险大类.xlsx]Sheet1!$A$14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[工程机械风险大类.xlsx]Sheet1!$B$11:$L$11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[工程机械风险大类.xlsx]Sheet1!$B$14:$L$14</c:f>
              <c:numCache>
                <c:formatCode>#,##0</c:formatCode>
                <c:ptCount val="11"/>
                <c:pt idx="0">
                  <c:v>1115.50851179</c:v>
                </c:pt>
                <c:pt idx="1">
                  <c:v>1051.96062212</c:v>
                </c:pt>
                <c:pt idx="2">
                  <c:v>840.75575496</c:v>
                </c:pt>
                <c:pt idx="3">
                  <c:v>832.91901443</c:v>
                </c:pt>
                <c:pt idx="4">
                  <c:v>925.79395439</c:v>
                </c:pt>
                <c:pt idx="5">
                  <c:v>1515.57687032</c:v>
                </c:pt>
                <c:pt idx="6">
                  <c:v>1448.73908773</c:v>
                </c:pt>
                <c:pt idx="7">
                  <c:v>971.22930717</c:v>
                </c:pt>
                <c:pt idx="8">
                  <c:v>1600.77994481</c:v>
                </c:pt>
                <c:pt idx="9">
                  <c:v>1727.64555343</c:v>
                </c:pt>
                <c:pt idx="10">
                  <c:v>1303.60670734</c:v>
                </c:pt>
              </c:numCache>
            </c:numRef>
          </c:val>
        </c:ser>
        <c:ser>
          <c:idx val="3"/>
          <c:order val="3"/>
          <c:tx>
            <c:strRef>
              <c:f>[工程机械风险大类.xlsx]Sheet1!$A$15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[工程机械风险大类.xlsx]Sheet1!$B$11:$L$11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[工程机械风险大类.xlsx]Sheet1!$B$15:$L$15</c:f>
              <c:numCache>
                <c:formatCode>#,##0</c:formatCode>
                <c:ptCount val="11"/>
                <c:pt idx="0">
                  <c:v>315.7257085</c:v>
                </c:pt>
                <c:pt idx="1">
                  <c:v>332.00858577</c:v>
                </c:pt>
                <c:pt idx="2">
                  <c:v>324.25441722</c:v>
                </c:pt>
                <c:pt idx="3">
                  <c:v>160.78998141</c:v>
                </c:pt>
                <c:pt idx="4">
                  <c:v>309.34846574</c:v>
                </c:pt>
                <c:pt idx="5">
                  <c:v>204.90453351</c:v>
                </c:pt>
                <c:pt idx="6">
                  <c:v>219.65249222</c:v>
                </c:pt>
                <c:pt idx="7">
                  <c:v>278.34332613</c:v>
                </c:pt>
                <c:pt idx="8">
                  <c:v>376.96225744</c:v>
                </c:pt>
                <c:pt idx="9">
                  <c:v>484.25557009</c:v>
                </c:pt>
                <c:pt idx="10">
                  <c:v>223.7372979</c:v>
                </c:pt>
              </c:numCache>
            </c:numRef>
          </c:val>
        </c:ser>
        <c:ser>
          <c:idx val="4"/>
          <c:order val="4"/>
          <c:tx>
            <c:strRef>
              <c:f>[工程机械风险大类.xlsx]Sheet1!$A$16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[工程机械风险大类.xlsx]Sheet1!$B$11:$L$11</c:f>
              <c:strCache>
                <c:ptCount val="11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</c:v>
                </c:pt>
                <c:pt idx="5">
                  <c:v>2018年</c:v>
                </c:pt>
                <c:pt idx="6">
                  <c:v>2019年</c:v>
                </c:pt>
                <c:pt idx="7">
                  <c:v>2020年</c:v>
                </c:pt>
                <c:pt idx="8">
                  <c:v>2021年</c:v>
                </c:pt>
                <c:pt idx="9">
                  <c:v>2022年</c:v>
                </c:pt>
                <c:pt idx="10">
                  <c:v>2023年h1</c:v>
                </c:pt>
              </c:strCache>
            </c:strRef>
          </c:cat>
          <c:val>
            <c:numRef>
              <c:f>[工程机械风险大类.xlsx]Sheet1!$B$16:$L$16</c:f>
              <c:numCache>
                <c:formatCode>#,##0</c:formatCode>
                <c:ptCount val="11"/>
                <c:pt idx="0">
                  <c:v>11.8368288</c:v>
                </c:pt>
                <c:pt idx="1">
                  <c:v>3.37641605</c:v>
                </c:pt>
                <c:pt idx="2">
                  <c:v>0.81324698</c:v>
                </c:pt>
                <c:pt idx="3">
                  <c:v>0.2829552</c:v>
                </c:pt>
                <c:pt idx="4">
                  <c:v>0.46544</c:v>
                </c:pt>
                <c:pt idx="5">
                  <c:v>3.98642755</c:v>
                </c:pt>
                <c:pt idx="6">
                  <c:v>0.87357807</c:v>
                </c:pt>
                <c:pt idx="7">
                  <c:v>5.6075631</c:v>
                </c:pt>
                <c:pt idx="8">
                  <c:v>4.41351655</c:v>
                </c:pt>
                <c:pt idx="9">
                  <c:v>4.15076127</c:v>
                </c:pt>
                <c:pt idx="10">
                  <c:v>2.96560028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794430"/>
        <c:axId val="291921202"/>
      </c:barChart>
      <c:catAx>
        <c:axId val="41479443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91921202"/>
        <c:crosses val="autoZero"/>
        <c:auto val="1"/>
        <c:lblAlgn val="ctr"/>
        <c:lblOffset val="100"/>
        <c:noMultiLvlLbl val="0"/>
      </c:catAx>
      <c:valAx>
        <c:axId val="29192120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1479443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报损保费比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Sheet1!$B$2:$B$15</c:f>
              <c:numCache>
                <c:formatCode>0.0%</c:formatCode>
                <c:ptCount val="14"/>
                <c:pt idx="0">
                  <c:v>2.0104106572274</c:v>
                </c:pt>
                <c:pt idx="1">
                  <c:v>6.97065273280818</c:v>
                </c:pt>
                <c:pt idx="2">
                  <c:v>2.69354511900139</c:v>
                </c:pt>
                <c:pt idx="3">
                  <c:v>4.16360475288208</c:v>
                </c:pt>
                <c:pt idx="4">
                  <c:v>2.81228398991695</c:v>
                </c:pt>
                <c:pt idx="5">
                  <c:v>4.18602609716692</c:v>
                </c:pt>
                <c:pt idx="6">
                  <c:v>7.57625915026471</c:v>
                </c:pt>
                <c:pt idx="7">
                  <c:v>10.9181486981689</c:v>
                </c:pt>
                <c:pt idx="8">
                  <c:v>9.1190415393587</c:v>
                </c:pt>
                <c:pt idx="9">
                  <c:v>3.77156069694268</c:v>
                </c:pt>
                <c:pt idx="10">
                  <c:v>3.63830593964725</c:v>
                </c:pt>
                <c:pt idx="11">
                  <c:v>3.92381110841896</c:v>
                </c:pt>
                <c:pt idx="12">
                  <c:v>4.64466265373373</c:v>
                </c:pt>
                <c:pt idx="13">
                  <c:v>1.77096432144318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604405800"/>
        <c:axId val="442261503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GDP增速</c:v>
                </c:pt>
              </c:strCache>
            </c:strRef>
          </c:tx>
          <c:spPr>
            <a:ln w="28575" cap="rnd">
              <a:solidFill>
                <a:srgbClr val="687C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9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Sheet1!$C$2:$C$15</c:f>
              <c:numCache>
                <c:formatCode>0.0%</c:formatCode>
                <c:ptCount val="14"/>
                <c:pt idx="0">
                  <c:v>0.02069176</c:v>
                </c:pt>
                <c:pt idx="1">
                  <c:v>-0.01341448</c:v>
                </c:pt>
                <c:pt idx="2">
                  <c:v>0.04540838</c:v>
                </c:pt>
                <c:pt idx="3">
                  <c:v>0.03310324</c:v>
                </c:pt>
                <c:pt idx="4">
                  <c:v>0.02708403</c:v>
                </c:pt>
                <c:pt idx="5">
                  <c:v>0.02807892</c:v>
                </c:pt>
                <c:pt idx="6">
                  <c:v>0.03090648</c:v>
                </c:pt>
                <c:pt idx="7">
                  <c:v>0.03077578</c:v>
                </c:pt>
                <c:pt idx="8">
                  <c:v>0.02805258</c:v>
                </c:pt>
                <c:pt idx="9">
                  <c:v>0.03386242</c:v>
                </c:pt>
                <c:pt idx="10">
                  <c:v>0.03286864</c:v>
                </c:pt>
                <c:pt idx="11">
                  <c:v>0.0259142</c:v>
                </c:pt>
                <c:pt idx="12">
                  <c:v>-0.03114742</c:v>
                </c:pt>
                <c:pt idx="13">
                  <c:v>0.05874225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984691956"/>
        <c:axId val="469341290"/>
      </c:lineChart>
      <c:catAx>
        <c:axId val="604405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42261503"/>
        <c:crosses val="autoZero"/>
        <c:auto val="1"/>
        <c:lblAlgn val="ctr"/>
        <c:lblOffset val="100"/>
        <c:noMultiLvlLbl val="0"/>
      </c:catAx>
      <c:valAx>
        <c:axId val="442261503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604405800"/>
        <c:crosses val="autoZero"/>
        <c:crossBetween val="between"/>
      </c:valAx>
      <c:catAx>
        <c:axId val="984691956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69341290"/>
        <c:crosses val="autoZero"/>
        <c:auto val="1"/>
        <c:lblAlgn val="ctr"/>
        <c:lblOffset val="100"/>
        <c:noMultiLvlLbl val="0"/>
      </c:catAx>
      <c:valAx>
        <c:axId val="469341290"/>
        <c:scaling>
          <c:orientation val="minMax"/>
          <c:max val="0.06"/>
          <c:min val="-0.035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98469195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5" cy="4934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900">
                <a:latin typeface="Roboto Light" charset="-122"/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charset="-122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195" y="0"/>
            <a:ext cx="2946388" cy="4934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900">
                <a:latin typeface="Roboto Light" charset="-122"/>
                <a:ea typeface="微软雅黑 Light" panose="020B0502040204020203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charset="-122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463"/>
            <a:ext cx="2945295" cy="4934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900">
                <a:latin typeface="Roboto Light" charset="-122"/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charset="-122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195" y="9378463"/>
            <a:ext cx="2946388" cy="49348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Char char="•"/>
              <a:defRPr sz="900" noProof="1">
                <a:ea typeface="微软雅黑 Light" panose="020B0502040204020203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fld id="{18F33A42-AA2D-4A1F-9A50-99DF4F47F963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Light" pitchFamily="2" charset="0"/>
                <a:ea typeface="微软雅黑 Light" panose="020B0502040204020203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itchFamily="2" charset="0"/>
              <a:ea typeface="微软雅黑 Light" panose="020B0502040204020203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5" cy="49578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3" name="日期占位符 2"/>
          <p:cNvSpPr>
            <a:spLocks noGrp="1"/>
          </p:cNvSpPr>
          <p:nvPr>
            <p:ph type="dt"/>
          </p:nvPr>
        </p:nvSpPr>
        <p:spPr>
          <a:xfrm>
            <a:off x="3850195" y="0"/>
            <a:ext cx="2946388" cy="495789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80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38552" y="1233705"/>
            <a:ext cx="5919478" cy="33298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7829" name="备注占位符 4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79768" y="4750340"/>
            <a:ext cx="5437047" cy="388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6566" name="页脚占位符 5"/>
          <p:cNvSpPr>
            <a:spLocks noGrp="1"/>
          </p:cNvSpPr>
          <p:nvPr>
            <p:ph type="ftr" sz="quarter"/>
          </p:nvPr>
        </p:nvSpPr>
        <p:spPr>
          <a:xfrm>
            <a:off x="0" y="9378463"/>
            <a:ext cx="2945295" cy="4934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7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50195" y="9378463"/>
            <a:ext cx="2946388" cy="49348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7D77924E-E324-4026-A966-CE793D4C4FA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798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195" y="9378463"/>
            <a:ext cx="2946388" cy="49348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sym typeface="宋体" panose="02010600030101010101" pitchFamily="2" charset="-122"/>
              </a:rPr>
            </a:fld>
            <a:endParaRPr lang="zh-CN" altLang="en-US" dirty="0"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买方</a:t>
            </a:r>
            <a:r>
              <a:rPr lang="en-US" altLang="zh-CN" dirty="0"/>
              <a:t>2015</a:t>
            </a:r>
            <a:r>
              <a:rPr lang="zh-CN" altLang="en-US" dirty="0"/>
              <a:t>年成立，主要业务为进口经销新旧公共汽车、汽配，并提供相关技术服务、售后服务、车辆维修保养，有自营的客运业务，下属三家客运公司，每日稳定净收入约为五千美元。另有4500平米和1200平米停车场各一处。买方规模可，资质好。其经销业务终端买方多数为老客户，且是被保险人车辆的忠实用户，历史多次采购被保险人车辆，终端客户包括菲律宾最老的客运家族Hernandez家族旗下多家分公司、大马尼拉地区第一大长途客运公司、第一大公交客运公司、以及当地最有影响力的教会</a:t>
            </a:r>
            <a:r>
              <a:rPr lang="en-US" altLang="zh-CN" dirty="0"/>
              <a:t>IBC</a:t>
            </a:r>
            <a:r>
              <a:rPr lang="zh-CN" altLang="en-US" dirty="0"/>
              <a:t>等，购买客车用途包括采购新车替代旧车和新线路增加需补充车辆。下游客户中有60%客户是依赖客车运营还款，若下游客车经营困难出现风险时，买方公司可以将车辆收回，挂靠在自已的运输公司下面运营。通过正常的营运，两年至两年半可以付清车款。</a:t>
            </a:r>
            <a:r>
              <a:rPr lang="en-US" altLang="zh-CN" dirty="0">
                <a:sym typeface="+mn-ea"/>
              </a:rPr>
              <a:t>2017-2019</a:t>
            </a:r>
            <a:r>
              <a:rPr lang="zh-CN" altLang="en-US" dirty="0">
                <a:sym typeface="+mn-ea"/>
              </a:rPr>
              <a:t>年间，</a:t>
            </a:r>
            <a:r>
              <a:rPr lang="zh-CN" dirty="0">
                <a:sym typeface="+mn-ea"/>
              </a:rPr>
              <a:t>多家终端用户</a:t>
            </a:r>
            <a:r>
              <a:rPr lang="zh-CN" altLang="en-US" dirty="0">
                <a:sym typeface="+mn-ea"/>
              </a:rPr>
              <a:t>由于增加新的运营线路、以及老旧车辆替换等需求累计采购近</a:t>
            </a:r>
            <a:r>
              <a:rPr lang="en-US" altLang="zh-CN" dirty="0">
                <a:sym typeface="+mn-ea"/>
              </a:rPr>
              <a:t>500</a:t>
            </a:r>
            <a:r>
              <a:rPr lang="zh-CN" altLang="en-US" dirty="0">
                <a:sym typeface="+mn-ea"/>
              </a:rPr>
              <a:t>台；这期间我司限额也从最开始的几十万追加到</a:t>
            </a:r>
            <a:r>
              <a:rPr lang="en-US" altLang="zh-CN" dirty="0">
                <a:sym typeface="+mn-ea"/>
              </a:rPr>
              <a:t>17</a:t>
            </a:r>
            <a:r>
              <a:rPr lang="zh-CN" altLang="en-US" dirty="0">
                <a:sym typeface="+mn-ea"/>
              </a:rPr>
              <a:t>年的</a:t>
            </a:r>
            <a:r>
              <a:rPr lang="en-US" altLang="zh-CN" dirty="0">
                <a:sym typeface="+mn-ea"/>
              </a:rPr>
              <a:t>500</a:t>
            </a:r>
            <a:r>
              <a:rPr lang="zh-CN" altLang="en-US" dirty="0">
                <a:sym typeface="+mn-ea"/>
              </a:rPr>
              <a:t>万一路追加到</a:t>
            </a:r>
            <a:r>
              <a:rPr lang="en-US" altLang="zh-CN" dirty="0">
                <a:sym typeface="+mn-ea"/>
              </a:rPr>
              <a:t>2019</a:t>
            </a:r>
            <a:r>
              <a:rPr lang="zh-CN" altLang="en-US" dirty="0">
                <a:sym typeface="+mn-ea"/>
              </a:rPr>
              <a:t>年的</a:t>
            </a:r>
            <a:r>
              <a:rPr lang="en-US" altLang="zh-CN" dirty="0">
                <a:sym typeface="+mn-ea"/>
              </a:rPr>
              <a:t>1200</a:t>
            </a:r>
            <a:r>
              <a:rPr lang="zh-CN" altLang="en-US" dirty="0">
                <a:sym typeface="+mn-ea"/>
              </a:rPr>
              <a:t>万美元，由于下游涉及公交运营回款周期长，限额账期是</a:t>
            </a:r>
            <a:r>
              <a:rPr lang="en-US" altLang="zh-CN" dirty="0">
                <a:sym typeface="+mn-ea"/>
              </a:rPr>
              <a:t>720</a:t>
            </a:r>
            <a:r>
              <a:rPr lang="zh-CN" altLang="en-US" dirty="0">
                <a:sym typeface="+mn-ea"/>
              </a:rPr>
              <a:t>天。</a:t>
            </a:r>
            <a:endParaRPr lang="zh-CN" altLang="en-US" dirty="0"/>
          </a:p>
          <a:p>
            <a:r>
              <a:rPr lang="zh-CN" altLang="en-US" dirty="0"/>
              <a:t>2020年，新冠肺炎疫情爆发，菲律宾政府从3月开始封城，并限制客运公司运营，导致客车需求骤减，买方主营业务无法正常运转。同时，当地金融机构因疫情影响收紧贷款审批，导致客车销售终端难以拿到银行贷款。上述原因造成买方财务困难。2021年1月，被保险人向我公司报损10,428,584.75美元。我司最终赔付</a:t>
            </a:r>
            <a:r>
              <a:rPr lang="en-US" altLang="zh-CN" dirty="0"/>
              <a:t>700</a:t>
            </a:r>
            <a:r>
              <a:rPr lang="zh-CN" altLang="en-US" dirty="0"/>
              <a:t>多万美元。</a:t>
            </a:r>
            <a:endParaRPr lang="zh-CN" altLang="en-US" dirty="0"/>
          </a:p>
          <a:p>
            <a:r>
              <a:rPr lang="zh-CN" altLang="en-US" dirty="0"/>
              <a:t>这个案件业务看起来风险不算高，因为买方既有车辆用于自身公交线路运营，也有车辆向下游客户销售，下游客户包括多家独立的客运公司，相对可以分散经营风险。但是同时也要关注到，这类业务营收来源单一，都依赖客运收入，风险集中度高，在面对新冠肺炎疫情爆发这种突发的外部风险事件时，风险集中爆发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>
          <a:xfrm>
            <a:off x="991371" y="3221569"/>
            <a:ext cx="7935886" cy="3051158"/>
          </a:xfrm>
        </p:spPr>
        <p:txBody>
          <a:bodyPr wrap="square" lIns="91440" tIns="45720" rIns="91440" bIns="45720" numCol="1" anchor="ctr" anchorCtr="0" compatLnSpc="1"/>
          <a:lstStyle/>
          <a:p>
            <a:pPr fontAlgn="base"/>
            <a:endParaRPr lang="zh-CN" altLang="en-US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839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195" y="9378463"/>
            <a:ext cx="2946388" cy="49348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sym typeface="宋体" panose="02010600030101010101" pitchFamily="2" charset="-122"/>
              </a:rPr>
            </a:fld>
            <a:endParaRPr lang="zh-CN" altLang="en-US" dirty="0"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6082" name="文本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r>
              <a:rPr lang="zh-CN" altLang="en-US" dirty="0" smtClean="0"/>
              <a:t>高渗透</a:t>
            </a:r>
            <a:endParaRPr lang="zh-CN" altLang="en-US" dirty="0" smtClean="0"/>
          </a:p>
        </p:txBody>
      </p:sp>
      <p:sp>
        <p:nvSpPr>
          <p:cNvPr id="46083" name="灯片编号占位符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F8AB3F-8239-4929-B66F-5F78C7CDBB97}" type="slidenum">
              <a:rPr lang="zh-CN" altLang="en-US" smtClean="0">
                <a:solidFill>
                  <a:srgbClr val="000000"/>
                </a:solidFill>
                <a:sym typeface="宋体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>
              <a:sym typeface="+mn-ea"/>
            </a:endParaRPr>
          </a:p>
          <a:p>
            <a:pPr lvl="0"/>
            <a:endParaRPr lang="zh-CN" altLang="en-US" dirty="0">
              <a:sym typeface="+mn-ea"/>
            </a:endParaRPr>
          </a:p>
          <a:p>
            <a:pPr lvl="0"/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839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195" y="9378463"/>
            <a:ext cx="2946388" cy="49348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sym typeface="宋体" panose="02010600030101010101" pitchFamily="2" charset="-122"/>
              </a:rPr>
            </a:fld>
            <a:endParaRPr lang="zh-CN" altLang="en-US" dirty="0"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074298" y="989271"/>
            <a:ext cx="8866533" cy="4987856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72121" y="6392205"/>
            <a:ext cx="3776972" cy="5229986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>
          <a:xfrm>
            <a:off x="991371" y="3221569"/>
            <a:ext cx="7935886" cy="3051158"/>
          </a:xfrm>
        </p:spPr>
        <p:txBody>
          <a:bodyPr wrap="square" lIns="91440" tIns="45720" rIns="91440" bIns="45720" numCol="1" anchor="ctr" anchorCtr="0" compatLnSpc="1"/>
          <a:lstStyle/>
          <a:p>
            <a:pPr fontAlgn="base"/>
            <a:endParaRPr lang="zh-CN" altLang="en-US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3426" name="文本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marL="0" indent="0" algn="l" latinLnBrk="0">
              <a:spcBef>
                <a:spcPts val="0"/>
              </a:spcBef>
            </a:pP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fld id="{1AED13F9-F290-4C49-8604-1532FB63B51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3426" name="文本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pPr marL="0" indent="0" algn="l" latinLnBrk="0">
              <a:spcBef>
                <a:spcPts val="0"/>
              </a:spcBef>
            </a:pP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fld id="{1AED13F9-F290-4C49-8604-1532FB63B51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1859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b="1" dirty="0"/>
          </a:p>
        </p:txBody>
      </p:sp>
      <p:sp>
        <p:nvSpPr>
          <p:cNvPr id="1218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195" y="9378463"/>
            <a:ext cx="2946388" cy="49348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sym typeface="宋体" panose="02010600030101010101" pitchFamily="2" charset="-122"/>
              </a:rPr>
            </a:fld>
            <a:endParaRPr lang="zh-CN" altLang="en-US" dirty="0"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839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50195" y="9378463"/>
            <a:ext cx="2946388" cy="49348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>
                <a:sym typeface="宋体" panose="02010600030101010101" pitchFamily="2" charset="-122"/>
              </a:rPr>
            </a:fld>
            <a:endParaRPr lang="zh-CN" altLang="en-US" dirty="0"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6082" name="文本占位符 2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anchor="t"/>
          <a:lstStyle/>
          <a:p>
            <a:r>
              <a:rPr lang="zh-CN" altLang="en-US" dirty="0" smtClean="0"/>
              <a:t>高渗透</a:t>
            </a:r>
            <a:endParaRPr lang="zh-CN" altLang="en-US" dirty="0" smtClean="0"/>
          </a:p>
        </p:txBody>
      </p:sp>
      <p:sp>
        <p:nvSpPr>
          <p:cNvPr id="46083" name="灯片编号占位符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F8AB3F-8239-4929-B66F-5F78C7CDBB97}" type="slidenum">
              <a:rPr lang="zh-CN" altLang="en-US" smtClean="0">
                <a:solidFill>
                  <a:srgbClr val="000000"/>
                </a:solidFill>
                <a:sym typeface="宋体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dirty="0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463B7116-4074-429C-A34C-535BA1717DFC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FE8DE73F-186B-4C8E-99BD-0482671252B4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62451CE-812F-49D2-B513-2C2163978A76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05035"/>
            <a:ext cx="11328400" cy="192616"/>
          </a:xfrm>
        </p:spPr>
        <p:txBody>
          <a:bodyPr tIns="0" bIns="36000" anchor="b"/>
          <a:lstStyle>
            <a:lvl1pPr marL="0" marR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65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400"/>
              </a:spcBef>
              <a:spcAft>
                <a:spcPts val="0"/>
              </a:spcAft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400"/>
              </a:spcBef>
              <a:spcAft>
                <a:spcPts val="0"/>
              </a:spcAft>
              <a:buNone/>
              <a:defRPr sz="1200" b="0">
                <a:solidFill>
                  <a:schemeClr val="bg2"/>
                </a:solidFill>
              </a:defRPr>
            </a:lvl5pPr>
            <a:lvl6pPr marL="0" indent="0">
              <a:spcBef>
                <a:spcPts val="4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4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4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400"/>
              </a:spcBef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53CA-B0DE-492C-A54D-70FE86F82785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7A9F-3933-429E-9B93-CFDB654F33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5A5280D-1606-4C18-8E37-A058F884DE85}" type="datetime1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buFontTx/>
              <a:buNone/>
              <a:defRPr noProof="1"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itchFamily="2" charset="0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91C80B8-111F-49B6-8AD4-BD94316203E3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C7D12E-ECD5-4C4C-94D2-19FD2D9F7C82}" type="datetime1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buFontTx/>
              <a:buNone/>
              <a:defRPr noProof="1"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itchFamily="2" charset="0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1E5851-95CB-4668-8AB8-D3150C5B4658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72F85BD-8FBD-49A0-AA77-10710900B402}" type="datetime1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buFontTx/>
              <a:buNone/>
              <a:defRPr noProof="1"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itchFamily="2" charset="0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C26C8F4-BBD1-4420-91BD-6F7939102D36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02D693-F9E4-413E-9EFC-35DFE13F9587}" type="datetime1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buFontTx/>
              <a:buNone/>
              <a:defRPr noProof="1"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itchFamily="2" charset="0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70DF524-4590-4E3E-AF4C-C53327512F6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779EC9B-BD43-40B9-A8B5-A9BC3FB66B16}" type="datetime1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buFontTx/>
              <a:buNone/>
              <a:defRPr noProof="1"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itchFamily="2" charset="0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375248C-2066-4EED-A2AA-08FCF0E84811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62899D-A639-4A07-BCE4-A3168F9433AF}" type="datetime1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buFontTx/>
              <a:buNone/>
              <a:defRPr noProof="1"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itchFamily="2" charset="0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68C464C-8AFA-4812-952C-C6944CAC15B7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DAAEA96-2798-447B-B775-2DBB9C46D996}" type="datetime1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buFontTx/>
              <a:buNone/>
              <a:defRPr noProof="1"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itchFamily="2" charset="0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E6BD9F5-0CEC-4C6D-AD04-5FF6D18F3938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7DD524E0-C785-41FE-8964-985BA23118F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FD2AA4E-779E-48CC-AD8E-50C9486D2A84}" type="datetime1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buFontTx/>
              <a:buNone/>
              <a:defRPr noProof="1"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itchFamily="2" charset="0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48FF3-7383-438A-9C02-3B52103186F0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1445A6E-9CFA-4366-B59A-C626918E8BE0}" type="datetime1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buFontTx/>
              <a:buNone/>
              <a:defRPr noProof="1"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itchFamily="2" charset="0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A72A073-9CA4-49F2-B5F0-2430B833039F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1143C4-AF9D-40F3-9FFF-3D686D12ADB6}" type="datetime1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buFontTx/>
              <a:buNone/>
              <a:defRPr noProof="1">
                <a:ea typeface="微软雅黑 Light" panose="020B0502040204020203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Light" pitchFamily="2" charset="0"/>
              <a:ea typeface="微软雅黑 Light" panose="020B0502040204020203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7D4383-AB20-498B-BF29-F4EE583F3CE9}" type="slidenum"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86AC75-33C5-4703-B85D-552062FBE565}" type="datetime1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8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9570A8-0884-4462-9318-6C140E5866F8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pPr fontAlgn="base">
              <a:defRPr/>
            </a:pPr>
            <a:fld id="{4C048601-2F9E-41D8-92CC-849F90CBC47B}" type="datetime1">
              <a:rPr lang="en-US" altLang="zh-CN" strike="noStrike" noProof="1" smtClean="0"/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 fontAlgn="base">
              <a:defRPr/>
            </a:pPr>
            <a:fld id="{A68F2E0F-38D7-462A-B1A2-701977FF464D}" type="slidenum">
              <a:rPr lang="zh-CN" altLang="en-US" strike="noStrike" noProof="1">
                <a:latin typeface="Arial" panose="020B0604020202020204" pitchFamily="34" charset="0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45719" tIns="22859" rIns="45719" bIns="22859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 lIns="45719" tIns="22859" rIns="45719" bIns="22859"/>
          <a:lstStyle>
            <a:lvl1pPr>
              <a:defRPr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fld id="{6FC209F6-CE45-4B67-A43E-2081DF02EE32}" type="datetime1">
              <a:rPr lang="en-US" altLang="en-US" smtClean="0"/>
            </a:fld>
            <a:endParaRPr lang="en-US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lIns="45719" tIns="22859" rIns="45719" bIns="22859"/>
          <a:lstStyle>
            <a:lvl1pPr>
              <a:defRPr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45719" tIns="22859" rIns="45719" bIns="22859"/>
          <a:lstStyle>
            <a:lvl1pPr>
              <a:defRPr smtClean="0">
                <a:latin typeface="微软雅黑" panose="020B0503020204020204" charset="-122"/>
              </a:defRPr>
            </a:lvl1pPr>
          </a:lstStyle>
          <a:p>
            <a:pPr>
              <a:defRPr/>
            </a:pPr>
            <a:fld id="{B41002A7-773C-4473-BB5E-FE693E078E3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/>
          <p:nvPr userDrawn="1"/>
        </p:nvSpPr>
        <p:spPr bwMode="auto">
          <a:xfrm>
            <a:off x="10682423" y="4990416"/>
            <a:ext cx="922338" cy="922338"/>
          </a:xfrm>
          <a:custGeom>
            <a:avLst/>
            <a:gdLst>
              <a:gd name="T0" fmla="*/ 581 w 581"/>
              <a:gd name="T1" fmla="*/ 158 h 581"/>
              <a:gd name="T2" fmla="*/ 423 w 581"/>
              <a:gd name="T3" fmla="*/ 0 h 581"/>
              <a:gd name="T4" fmla="*/ 290 w 581"/>
              <a:gd name="T5" fmla="*/ 133 h 581"/>
              <a:gd name="T6" fmla="*/ 158 w 581"/>
              <a:gd name="T7" fmla="*/ 0 h 581"/>
              <a:gd name="T8" fmla="*/ 0 w 581"/>
              <a:gd name="T9" fmla="*/ 158 h 581"/>
              <a:gd name="T10" fmla="*/ 132 w 581"/>
              <a:gd name="T11" fmla="*/ 291 h 581"/>
              <a:gd name="T12" fmla="*/ 0 w 581"/>
              <a:gd name="T13" fmla="*/ 423 h 581"/>
              <a:gd name="T14" fmla="*/ 158 w 581"/>
              <a:gd name="T15" fmla="*/ 581 h 581"/>
              <a:gd name="T16" fmla="*/ 290 w 581"/>
              <a:gd name="T17" fmla="*/ 449 h 581"/>
              <a:gd name="T18" fmla="*/ 423 w 581"/>
              <a:gd name="T19" fmla="*/ 581 h 581"/>
              <a:gd name="T20" fmla="*/ 581 w 581"/>
              <a:gd name="T21" fmla="*/ 423 h 581"/>
              <a:gd name="T22" fmla="*/ 448 w 581"/>
              <a:gd name="T23" fmla="*/ 291 h 581"/>
              <a:gd name="T24" fmla="*/ 581 w 581"/>
              <a:gd name="T25" fmla="*/ 15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1" h="581">
                <a:moveTo>
                  <a:pt x="581" y="158"/>
                </a:moveTo>
                <a:lnTo>
                  <a:pt x="423" y="0"/>
                </a:lnTo>
                <a:lnTo>
                  <a:pt x="290" y="133"/>
                </a:lnTo>
                <a:lnTo>
                  <a:pt x="158" y="0"/>
                </a:lnTo>
                <a:lnTo>
                  <a:pt x="0" y="158"/>
                </a:lnTo>
                <a:lnTo>
                  <a:pt x="132" y="291"/>
                </a:lnTo>
                <a:lnTo>
                  <a:pt x="0" y="423"/>
                </a:lnTo>
                <a:lnTo>
                  <a:pt x="158" y="581"/>
                </a:lnTo>
                <a:lnTo>
                  <a:pt x="290" y="449"/>
                </a:lnTo>
                <a:lnTo>
                  <a:pt x="423" y="581"/>
                </a:lnTo>
                <a:lnTo>
                  <a:pt x="581" y="423"/>
                </a:lnTo>
                <a:lnTo>
                  <a:pt x="448" y="291"/>
                </a:lnTo>
                <a:lnTo>
                  <a:pt x="581" y="15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6" name="Freeform 6"/>
          <p:cNvSpPr/>
          <p:nvPr userDrawn="1"/>
        </p:nvSpPr>
        <p:spPr bwMode="auto">
          <a:xfrm>
            <a:off x="4316413" y="3767138"/>
            <a:ext cx="2725738" cy="2725738"/>
          </a:xfrm>
          <a:custGeom>
            <a:avLst/>
            <a:gdLst>
              <a:gd name="T0" fmla="*/ 1717 w 1717"/>
              <a:gd name="T1" fmla="*/ 466 h 1717"/>
              <a:gd name="T2" fmla="*/ 1251 w 1717"/>
              <a:gd name="T3" fmla="*/ 0 h 1717"/>
              <a:gd name="T4" fmla="*/ 859 w 1717"/>
              <a:gd name="T5" fmla="*/ 391 h 1717"/>
              <a:gd name="T6" fmla="*/ 467 w 1717"/>
              <a:gd name="T7" fmla="*/ 0 h 1717"/>
              <a:gd name="T8" fmla="*/ 0 w 1717"/>
              <a:gd name="T9" fmla="*/ 466 h 1717"/>
              <a:gd name="T10" fmla="*/ 392 w 1717"/>
              <a:gd name="T11" fmla="*/ 858 h 1717"/>
              <a:gd name="T12" fmla="*/ 0 w 1717"/>
              <a:gd name="T13" fmla="*/ 1250 h 1717"/>
              <a:gd name="T14" fmla="*/ 467 w 1717"/>
              <a:gd name="T15" fmla="*/ 1717 h 1717"/>
              <a:gd name="T16" fmla="*/ 859 w 1717"/>
              <a:gd name="T17" fmla="*/ 1325 h 1717"/>
              <a:gd name="T18" fmla="*/ 1251 w 1717"/>
              <a:gd name="T19" fmla="*/ 1717 h 1717"/>
              <a:gd name="T20" fmla="*/ 1717 w 1717"/>
              <a:gd name="T21" fmla="*/ 1250 h 1717"/>
              <a:gd name="T22" fmla="*/ 1325 w 1717"/>
              <a:gd name="T23" fmla="*/ 858 h 1717"/>
              <a:gd name="T24" fmla="*/ 1717 w 1717"/>
              <a:gd name="T25" fmla="*/ 466 h 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7" h="1717">
                <a:moveTo>
                  <a:pt x="1717" y="466"/>
                </a:moveTo>
                <a:lnTo>
                  <a:pt x="1251" y="0"/>
                </a:lnTo>
                <a:lnTo>
                  <a:pt x="859" y="391"/>
                </a:lnTo>
                <a:lnTo>
                  <a:pt x="467" y="0"/>
                </a:lnTo>
                <a:lnTo>
                  <a:pt x="0" y="466"/>
                </a:lnTo>
                <a:lnTo>
                  <a:pt x="392" y="858"/>
                </a:lnTo>
                <a:lnTo>
                  <a:pt x="0" y="1250"/>
                </a:lnTo>
                <a:lnTo>
                  <a:pt x="467" y="1717"/>
                </a:lnTo>
                <a:lnTo>
                  <a:pt x="859" y="1325"/>
                </a:lnTo>
                <a:lnTo>
                  <a:pt x="1251" y="1717"/>
                </a:lnTo>
                <a:lnTo>
                  <a:pt x="1717" y="1250"/>
                </a:lnTo>
                <a:lnTo>
                  <a:pt x="1325" y="858"/>
                </a:lnTo>
                <a:lnTo>
                  <a:pt x="1717" y="46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7" name="Freeform 7"/>
          <p:cNvSpPr/>
          <p:nvPr userDrawn="1"/>
        </p:nvSpPr>
        <p:spPr bwMode="auto">
          <a:xfrm>
            <a:off x="9026526" y="593725"/>
            <a:ext cx="922338" cy="922338"/>
          </a:xfrm>
          <a:custGeom>
            <a:avLst/>
            <a:gdLst>
              <a:gd name="T0" fmla="*/ 581 w 581"/>
              <a:gd name="T1" fmla="*/ 158 h 581"/>
              <a:gd name="T2" fmla="*/ 423 w 581"/>
              <a:gd name="T3" fmla="*/ 0 h 581"/>
              <a:gd name="T4" fmla="*/ 290 w 581"/>
              <a:gd name="T5" fmla="*/ 133 h 581"/>
              <a:gd name="T6" fmla="*/ 158 w 581"/>
              <a:gd name="T7" fmla="*/ 0 h 581"/>
              <a:gd name="T8" fmla="*/ 0 w 581"/>
              <a:gd name="T9" fmla="*/ 158 h 581"/>
              <a:gd name="T10" fmla="*/ 132 w 581"/>
              <a:gd name="T11" fmla="*/ 291 h 581"/>
              <a:gd name="T12" fmla="*/ 0 w 581"/>
              <a:gd name="T13" fmla="*/ 423 h 581"/>
              <a:gd name="T14" fmla="*/ 158 w 581"/>
              <a:gd name="T15" fmla="*/ 581 h 581"/>
              <a:gd name="T16" fmla="*/ 290 w 581"/>
              <a:gd name="T17" fmla="*/ 449 h 581"/>
              <a:gd name="T18" fmla="*/ 423 w 581"/>
              <a:gd name="T19" fmla="*/ 581 h 581"/>
              <a:gd name="T20" fmla="*/ 581 w 581"/>
              <a:gd name="T21" fmla="*/ 423 h 581"/>
              <a:gd name="T22" fmla="*/ 448 w 581"/>
              <a:gd name="T23" fmla="*/ 291 h 581"/>
              <a:gd name="T24" fmla="*/ 581 w 581"/>
              <a:gd name="T25" fmla="*/ 15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1" h="581">
                <a:moveTo>
                  <a:pt x="581" y="158"/>
                </a:moveTo>
                <a:lnTo>
                  <a:pt x="423" y="0"/>
                </a:lnTo>
                <a:lnTo>
                  <a:pt x="290" y="133"/>
                </a:lnTo>
                <a:lnTo>
                  <a:pt x="158" y="0"/>
                </a:lnTo>
                <a:lnTo>
                  <a:pt x="0" y="158"/>
                </a:lnTo>
                <a:lnTo>
                  <a:pt x="132" y="291"/>
                </a:lnTo>
                <a:lnTo>
                  <a:pt x="0" y="423"/>
                </a:lnTo>
                <a:lnTo>
                  <a:pt x="158" y="581"/>
                </a:lnTo>
                <a:lnTo>
                  <a:pt x="290" y="449"/>
                </a:lnTo>
                <a:lnTo>
                  <a:pt x="423" y="581"/>
                </a:lnTo>
                <a:lnTo>
                  <a:pt x="581" y="423"/>
                </a:lnTo>
                <a:lnTo>
                  <a:pt x="448" y="291"/>
                </a:lnTo>
                <a:lnTo>
                  <a:pt x="581" y="15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8" name="Freeform 8"/>
          <p:cNvSpPr/>
          <p:nvPr userDrawn="1"/>
        </p:nvSpPr>
        <p:spPr bwMode="auto">
          <a:xfrm>
            <a:off x="881063" y="1649413"/>
            <a:ext cx="922338" cy="922338"/>
          </a:xfrm>
          <a:custGeom>
            <a:avLst/>
            <a:gdLst>
              <a:gd name="T0" fmla="*/ 581 w 581"/>
              <a:gd name="T1" fmla="*/ 158 h 581"/>
              <a:gd name="T2" fmla="*/ 423 w 581"/>
              <a:gd name="T3" fmla="*/ 0 h 581"/>
              <a:gd name="T4" fmla="*/ 291 w 581"/>
              <a:gd name="T5" fmla="*/ 133 h 581"/>
              <a:gd name="T6" fmla="*/ 158 w 581"/>
              <a:gd name="T7" fmla="*/ 0 h 581"/>
              <a:gd name="T8" fmla="*/ 0 w 581"/>
              <a:gd name="T9" fmla="*/ 158 h 581"/>
              <a:gd name="T10" fmla="*/ 133 w 581"/>
              <a:gd name="T11" fmla="*/ 291 h 581"/>
              <a:gd name="T12" fmla="*/ 0 w 581"/>
              <a:gd name="T13" fmla="*/ 423 h 581"/>
              <a:gd name="T14" fmla="*/ 158 w 581"/>
              <a:gd name="T15" fmla="*/ 581 h 581"/>
              <a:gd name="T16" fmla="*/ 291 w 581"/>
              <a:gd name="T17" fmla="*/ 449 h 581"/>
              <a:gd name="T18" fmla="*/ 423 w 581"/>
              <a:gd name="T19" fmla="*/ 581 h 581"/>
              <a:gd name="T20" fmla="*/ 581 w 581"/>
              <a:gd name="T21" fmla="*/ 423 h 581"/>
              <a:gd name="T22" fmla="*/ 449 w 581"/>
              <a:gd name="T23" fmla="*/ 291 h 581"/>
              <a:gd name="T24" fmla="*/ 581 w 581"/>
              <a:gd name="T25" fmla="*/ 15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1" h="581">
                <a:moveTo>
                  <a:pt x="581" y="158"/>
                </a:moveTo>
                <a:lnTo>
                  <a:pt x="423" y="0"/>
                </a:lnTo>
                <a:lnTo>
                  <a:pt x="291" y="133"/>
                </a:lnTo>
                <a:lnTo>
                  <a:pt x="158" y="0"/>
                </a:lnTo>
                <a:lnTo>
                  <a:pt x="0" y="158"/>
                </a:lnTo>
                <a:lnTo>
                  <a:pt x="133" y="291"/>
                </a:lnTo>
                <a:lnTo>
                  <a:pt x="0" y="423"/>
                </a:lnTo>
                <a:lnTo>
                  <a:pt x="158" y="581"/>
                </a:lnTo>
                <a:lnTo>
                  <a:pt x="291" y="449"/>
                </a:lnTo>
                <a:lnTo>
                  <a:pt x="423" y="581"/>
                </a:lnTo>
                <a:lnTo>
                  <a:pt x="581" y="423"/>
                </a:lnTo>
                <a:lnTo>
                  <a:pt x="449" y="291"/>
                </a:lnTo>
                <a:lnTo>
                  <a:pt x="581" y="15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9" name="Freeform 9"/>
          <p:cNvSpPr/>
          <p:nvPr userDrawn="1"/>
        </p:nvSpPr>
        <p:spPr bwMode="auto">
          <a:xfrm>
            <a:off x="6261101" y="752475"/>
            <a:ext cx="5353050" cy="5354638"/>
          </a:xfrm>
          <a:custGeom>
            <a:avLst/>
            <a:gdLst>
              <a:gd name="T0" fmla="*/ 3372 w 3372"/>
              <a:gd name="T1" fmla="*/ 917 h 3373"/>
              <a:gd name="T2" fmla="*/ 2455 w 3372"/>
              <a:gd name="T3" fmla="*/ 0 h 3373"/>
              <a:gd name="T4" fmla="*/ 1685 w 3372"/>
              <a:gd name="T5" fmla="*/ 770 h 3373"/>
              <a:gd name="T6" fmla="*/ 916 w 3372"/>
              <a:gd name="T7" fmla="*/ 0 h 3373"/>
              <a:gd name="T8" fmla="*/ 0 w 3372"/>
              <a:gd name="T9" fmla="*/ 917 h 3373"/>
              <a:gd name="T10" fmla="*/ 769 w 3372"/>
              <a:gd name="T11" fmla="*/ 1686 h 3373"/>
              <a:gd name="T12" fmla="*/ 0 w 3372"/>
              <a:gd name="T13" fmla="*/ 2456 h 3373"/>
              <a:gd name="T14" fmla="*/ 916 w 3372"/>
              <a:gd name="T15" fmla="*/ 3373 h 3373"/>
              <a:gd name="T16" fmla="*/ 1685 w 3372"/>
              <a:gd name="T17" fmla="*/ 2603 h 3373"/>
              <a:gd name="T18" fmla="*/ 2455 w 3372"/>
              <a:gd name="T19" fmla="*/ 3373 h 3373"/>
              <a:gd name="T20" fmla="*/ 3372 w 3372"/>
              <a:gd name="T21" fmla="*/ 2456 h 3373"/>
              <a:gd name="T22" fmla="*/ 2602 w 3372"/>
              <a:gd name="T23" fmla="*/ 1686 h 3373"/>
              <a:gd name="T24" fmla="*/ 3372 w 3372"/>
              <a:gd name="T25" fmla="*/ 917 h 3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72" h="3373">
                <a:moveTo>
                  <a:pt x="3372" y="917"/>
                </a:moveTo>
                <a:lnTo>
                  <a:pt x="2455" y="0"/>
                </a:lnTo>
                <a:lnTo>
                  <a:pt x="1685" y="770"/>
                </a:lnTo>
                <a:lnTo>
                  <a:pt x="916" y="0"/>
                </a:lnTo>
                <a:lnTo>
                  <a:pt x="0" y="917"/>
                </a:lnTo>
                <a:lnTo>
                  <a:pt x="769" y="1686"/>
                </a:lnTo>
                <a:lnTo>
                  <a:pt x="0" y="2456"/>
                </a:lnTo>
                <a:lnTo>
                  <a:pt x="916" y="3373"/>
                </a:lnTo>
                <a:lnTo>
                  <a:pt x="1685" y="2603"/>
                </a:lnTo>
                <a:lnTo>
                  <a:pt x="2455" y="3373"/>
                </a:lnTo>
                <a:lnTo>
                  <a:pt x="3372" y="2456"/>
                </a:lnTo>
                <a:lnTo>
                  <a:pt x="2602" y="1686"/>
                </a:lnTo>
                <a:lnTo>
                  <a:pt x="3372" y="917"/>
                </a:lnTo>
                <a:close/>
              </a:path>
            </a:pathLst>
          </a:custGeom>
          <a:blipFill>
            <a:blip r:embed="rId2"/>
            <a:srcRect/>
            <a:stretch>
              <a:fillRect l="-23629" r="-26475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73100" y="4011613"/>
            <a:ext cx="908050" cy="68263"/>
          </a:xfrm>
          <a:prstGeom prst="rect">
            <a:avLst/>
          </a:prstGeom>
          <a:solidFill>
            <a:schemeClr val="accent2">
              <a:lumMod val="20000"/>
              <a:lumOff val="80000"/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73100" y="3177584"/>
            <a:ext cx="5591177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73100" y="2120900"/>
            <a:ext cx="5591177" cy="1056685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100" y="4546010"/>
            <a:ext cx="5591177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100" y="4842281"/>
            <a:ext cx="5591177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580948" y="2533650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582064" y="3429000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  <p:sp>
        <p:nvSpPr>
          <p:cNvPr id="12" name="Freeform 6"/>
          <p:cNvSpPr/>
          <p:nvPr userDrawn="1"/>
        </p:nvSpPr>
        <p:spPr bwMode="auto">
          <a:xfrm>
            <a:off x="1609725" y="2028825"/>
            <a:ext cx="2800350" cy="2800350"/>
          </a:xfrm>
          <a:custGeom>
            <a:avLst/>
            <a:gdLst>
              <a:gd name="T0" fmla="*/ 1717 w 1717"/>
              <a:gd name="T1" fmla="*/ 466 h 1717"/>
              <a:gd name="T2" fmla="*/ 1251 w 1717"/>
              <a:gd name="T3" fmla="*/ 0 h 1717"/>
              <a:gd name="T4" fmla="*/ 859 w 1717"/>
              <a:gd name="T5" fmla="*/ 391 h 1717"/>
              <a:gd name="T6" fmla="*/ 467 w 1717"/>
              <a:gd name="T7" fmla="*/ 0 h 1717"/>
              <a:gd name="T8" fmla="*/ 0 w 1717"/>
              <a:gd name="T9" fmla="*/ 466 h 1717"/>
              <a:gd name="T10" fmla="*/ 392 w 1717"/>
              <a:gd name="T11" fmla="*/ 858 h 1717"/>
              <a:gd name="T12" fmla="*/ 0 w 1717"/>
              <a:gd name="T13" fmla="*/ 1250 h 1717"/>
              <a:gd name="T14" fmla="*/ 467 w 1717"/>
              <a:gd name="T15" fmla="*/ 1717 h 1717"/>
              <a:gd name="T16" fmla="*/ 859 w 1717"/>
              <a:gd name="T17" fmla="*/ 1325 h 1717"/>
              <a:gd name="T18" fmla="*/ 1251 w 1717"/>
              <a:gd name="T19" fmla="*/ 1717 h 1717"/>
              <a:gd name="T20" fmla="*/ 1717 w 1717"/>
              <a:gd name="T21" fmla="*/ 1250 h 1717"/>
              <a:gd name="T22" fmla="*/ 1325 w 1717"/>
              <a:gd name="T23" fmla="*/ 858 h 1717"/>
              <a:gd name="T24" fmla="*/ 1717 w 1717"/>
              <a:gd name="T25" fmla="*/ 466 h 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7" h="1717">
                <a:moveTo>
                  <a:pt x="1717" y="466"/>
                </a:moveTo>
                <a:lnTo>
                  <a:pt x="1251" y="0"/>
                </a:lnTo>
                <a:lnTo>
                  <a:pt x="859" y="391"/>
                </a:lnTo>
                <a:lnTo>
                  <a:pt x="467" y="0"/>
                </a:lnTo>
                <a:lnTo>
                  <a:pt x="0" y="466"/>
                </a:lnTo>
                <a:lnTo>
                  <a:pt x="392" y="858"/>
                </a:lnTo>
                <a:lnTo>
                  <a:pt x="0" y="1250"/>
                </a:lnTo>
                <a:lnTo>
                  <a:pt x="467" y="1717"/>
                </a:lnTo>
                <a:lnTo>
                  <a:pt x="859" y="1325"/>
                </a:lnTo>
                <a:lnTo>
                  <a:pt x="1251" y="1717"/>
                </a:lnTo>
                <a:lnTo>
                  <a:pt x="1717" y="1250"/>
                </a:lnTo>
                <a:lnTo>
                  <a:pt x="1325" y="858"/>
                </a:lnTo>
                <a:lnTo>
                  <a:pt x="1717" y="46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7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9866783" y="4953000"/>
            <a:ext cx="1448917" cy="1448917"/>
          </a:xfrm>
          <a:custGeom>
            <a:avLst/>
            <a:gdLst>
              <a:gd name="T0" fmla="*/ 1717 w 1717"/>
              <a:gd name="T1" fmla="*/ 466 h 1717"/>
              <a:gd name="T2" fmla="*/ 1251 w 1717"/>
              <a:gd name="T3" fmla="*/ 0 h 1717"/>
              <a:gd name="T4" fmla="*/ 859 w 1717"/>
              <a:gd name="T5" fmla="*/ 391 h 1717"/>
              <a:gd name="T6" fmla="*/ 467 w 1717"/>
              <a:gd name="T7" fmla="*/ 0 h 1717"/>
              <a:gd name="T8" fmla="*/ 0 w 1717"/>
              <a:gd name="T9" fmla="*/ 466 h 1717"/>
              <a:gd name="T10" fmla="*/ 392 w 1717"/>
              <a:gd name="T11" fmla="*/ 858 h 1717"/>
              <a:gd name="T12" fmla="*/ 0 w 1717"/>
              <a:gd name="T13" fmla="*/ 1250 h 1717"/>
              <a:gd name="T14" fmla="*/ 467 w 1717"/>
              <a:gd name="T15" fmla="*/ 1717 h 1717"/>
              <a:gd name="T16" fmla="*/ 859 w 1717"/>
              <a:gd name="T17" fmla="*/ 1325 h 1717"/>
              <a:gd name="T18" fmla="*/ 1251 w 1717"/>
              <a:gd name="T19" fmla="*/ 1717 h 1717"/>
              <a:gd name="T20" fmla="*/ 1717 w 1717"/>
              <a:gd name="T21" fmla="*/ 1250 h 1717"/>
              <a:gd name="T22" fmla="*/ 1325 w 1717"/>
              <a:gd name="T23" fmla="*/ 858 h 1717"/>
              <a:gd name="T24" fmla="*/ 1717 w 1717"/>
              <a:gd name="T25" fmla="*/ 466 h 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7" h="1717">
                <a:moveTo>
                  <a:pt x="1717" y="466"/>
                </a:moveTo>
                <a:lnTo>
                  <a:pt x="1251" y="0"/>
                </a:lnTo>
                <a:lnTo>
                  <a:pt x="859" y="391"/>
                </a:lnTo>
                <a:lnTo>
                  <a:pt x="467" y="0"/>
                </a:lnTo>
                <a:lnTo>
                  <a:pt x="0" y="466"/>
                </a:lnTo>
                <a:lnTo>
                  <a:pt x="392" y="858"/>
                </a:lnTo>
                <a:lnTo>
                  <a:pt x="0" y="1250"/>
                </a:lnTo>
                <a:lnTo>
                  <a:pt x="467" y="1717"/>
                </a:lnTo>
                <a:lnTo>
                  <a:pt x="859" y="1325"/>
                </a:lnTo>
                <a:lnTo>
                  <a:pt x="1251" y="1717"/>
                </a:lnTo>
                <a:lnTo>
                  <a:pt x="1717" y="1250"/>
                </a:lnTo>
                <a:lnTo>
                  <a:pt x="1325" y="858"/>
                </a:lnTo>
                <a:lnTo>
                  <a:pt x="1717" y="46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FD9E00DB-041D-414E-AA8D-ED4F60DE93D4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 flipH="1">
            <a:off x="729456" y="593725"/>
            <a:ext cx="10733088" cy="5899151"/>
            <a:chOff x="881063" y="593725"/>
            <a:chExt cx="10733088" cy="5899151"/>
          </a:xfrm>
        </p:grpSpPr>
        <p:sp>
          <p:nvSpPr>
            <p:cNvPr id="7" name="Freeform 6"/>
            <p:cNvSpPr/>
            <p:nvPr userDrawn="1"/>
          </p:nvSpPr>
          <p:spPr bwMode="auto">
            <a:xfrm>
              <a:off x="4316413" y="3767138"/>
              <a:ext cx="2725738" cy="2725738"/>
            </a:xfrm>
            <a:custGeom>
              <a:avLst/>
              <a:gdLst>
                <a:gd name="T0" fmla="*/ 1717 w 1717"/>
                <a:gd name="T1" fmla="*/ 466 h 1717"/>
                <a:gd name="T2" fmla="*/ 1251 w 1717"/>
                <a:gd name="T3" fmla="*/ 0 h 1717"/>
                <a:gd name="T4" fmla="*/ 859 w 1717"/>
                <a:gd name="T5" fmla="*/ 391 h 1717"/>
                <a:gd name="T6" fmla="*/ 467 w 1717"/>
                <a:gd name="T7" fmla="*/ 0 h 1717"/>
                <a:gd name="T8" fmla="*/ 0 w 1717"/>
                <a:gd name="T9" fmla="*/ 466 h 1717"/>
                <a:gd name="T10" fmla="*/ 392 w 1717"/>
                <a:gd name="T11" fmla="*/ 858 h 1717"/>
                <a:gd name="T12" fmla="*/ 0 w 1717"/>
                <a:gd name="T13" fmla="*/ 1250 h 1717"/>
                <a:gd name="T14" fmla="*/ 467 w 1717"/>
                <a:gd name="T15" fmla="*/ 1717 h 1717"/>
                <a:gd name="T16" fmla="*/ 859 w 1717"/>
                <a:gd name="T17" fmla="*/ 1325 h 1717"/>
                <a:gd name="T18" fmla="*/ 1251 w 1717"/>
                <a:gd name="T19" fmla="*/ 1717 h 1717"/>
                <a:gd name="T20" fmla="*/ 1717 w 1717"/>
                <a:gd name="T21" fmla="*/ 1250 h 1717"/>
                <a:gd name="T22" fmla="*/ 1325 w 1717"/>
                <a:gd name="T23" fmla="*/ 858 h 1717"/>
                <a:gd name="T24" fmla="*/ 1717 w 1717"/>
                <a:gd name="T25" fmla="*/ 466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7" h="1717">
                  <a:moveTo>
                    <a:pt x="1717" y="466"/>
                  </a:moveTo>
                  <a:lnTo>
                    <a:pt x="1251" y="0"/>
                  </a:lnTo>
                  <a:lnTo>
                    <a:pt x="859" y="391"/>
                  </a:lnTo>
                  <a:lnTo>
                    <a:pt x="467" y="0"/>
                  </a:lnTo>
                  <a:lnTo>
                    <a:pt x="0" y="466"/>
                  </a:lnTo>
                  <a:lnTo>
                    <a:pt x="392" y="858"/>
                  </a:lnTo>
                  <a:lnTo>
                    <a:pt x="0" y="1250"/>
                  </a:lnTo>
                  <a:lnTo>
                    <a:pt x="467" y="1717"/>
                  </a:lnTo>
                  <a:lnTo>
                    <a:pt x="859" y="1325"/>
                  </a:lnTo>
                  <a:lnTo>
                    <a:pt x="1251" y="1717"/>
                  </a:lnTo>
                  <a:lnTo>
                    <a:pt x="1717" y="1250"/>
                  </a:lnTo>
                  <a:lnTo>
                    <a:pt x="1325" y="858"/>
                  </a:lnTo>
                  <a:lnTo>
                    <a:pt x="1717" y="46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" name="Freeform 7"/>
            <p:cNvSpPr/>
            <p:nvPr userDrawn="1"/>
          </p:nvSpPr>
          <p:spPr bwMode="auto">
            <a:xfrm>
              <a:off x="9026526" y="593725"/>
              <a:ext cx="922338" cy="922338"/>
            </a:xfrm>
            <a:custGeom>
              <a:avLst/>
              <a:gdLst>
                <a:gd name="T0" fmla="*/ 581 w 581"/>
                <a:gd name="T1" fmla="*/ 158 h 581"/>
                <a:gd name="T2" fmla="*/ 423 w 581"/>
                <a:gd name="T3" fmla="*/ 0 h 581"/>
                <a:gd name="T4" fmla="*/ 290 w 581"/>
                <a:gd name="T5" fmla="*/ 133 h 581"/>
                <a:gd name="T6" fmla="*/ 158 w 581"/>
                <a:gd name="T7" fmla="*/ 0 h 581"/>
                <a:gd name="T8" fmla="*/ 0 w 581"/>
                <a:gd name="T9" fmla="*/ 158 h 581"/>
                <a:gd name="T10" fmla="*/ 132 w 581"/>
                <a:gd name="T11" fmla="*/ 291 h 581"/>
                <a:gd name="T12" fmla="*/ 0 w 581"/>
                <a:gd name="T13" fmla="*/ 423 h 581"/>
                <a:gd name="T14" fmla="*/ 158 w 581"/>
                <a:gd name="T15" fmla="*/ 581 h 581"/>
                <a:gd name="T16" fmla="*/ 290 w 581"/>
                <a:gd name="T17" fmla="*/ 449 h 581"/>
                <a:gd name="T18" fmla="*/ 423 w 581"/>
                <a:gd name="T19" fmla="*/ 581 h 581"/>
                <a:gd name="T20" fmla="*/ 581 w 581"/>
                <a:gd name="T21" fmla="*/ 423 h 581"/>
                <a:gd name="T22" fmla="*/ 448 w 581"/>
                <a:gd name="T23" fmla="*/ 291 h 581"/>
                <a:gd name="T24" fmla="*/ 581 w 581"/>
                <a:gd name="T25" fmla="*/ 15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1" h="581">
                  <a:moveTo>
                    <a:pt x="581" y="158"/>
                  </a:moveTo>
                  <a:lnTo>
                    <a:pt x="423" y="0"/>
                  </a:lnTo>
                  <a:lnTo>
                    <a:pt x="290" y="133"/>
                  </a:lnTo>
                  <a:lnTo>
                    <a:pt x="158" y="0"/>
                  </a:lnTo>
                  <a:lnTo>
                    <a:pt x="0" y="158"/>
                  </a:lnTo>
                  <a:lnTo>
                    <a:pt x="132" y="291"/>
                  </a:lnTo>
                  <a:lnTo>
                    <a:pt x="0" y="423"/>
                  </a:lnTo>
                  <a:lnTo>
                    <a:pt x="158" y="581"/>
                  </a:lnTo>
                  <a:lnTo>
                    <a:pt x="290" y="449"/>
                  </a:lnTo>
                  <a:lnTo>
                    <a:pt x="423" y="581"/>
                  </a:lnTo>
                  <a:lnTo>
                    <a:pt x="581" y="423"/>
                  </a:lnTo>
                  <a:lnTo>
                    <a:pt x="448" y="291"/>
                  </a:lnTo>
                  <a:lnTo>
                    <a:pt x="581" y="1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" name="Freeform 8"/>
            <p:cNvSpPr/>
            <p:nvPr userDrawn="1"/>
          </p:nvSpPr>
          <p:spPr bwMode="auto">
            <a:xfrm>
              <a:off x="881063" y="1649413"/>
              <a:ext cx="922338" cy="922338"/>
            </a:xfrm>
            <a:custGeom>
              <a:avLst/>
              <a:gdLst>
                <a:gd name="T0" fmla="*/ 581 w 581"/>
                <a:gd name="T1" fmla="*/ 158 h 581"/>
                <a:gd name="T2" fmla="*/ 423 w 581"/>
                <a:gd name="T3" fmla="*/ 0 h 581"/>
                <a:gd name="T4" fmla="*/ 291 w 581"/>
                <a:gd name="T5" fmla="*/ 133 h 581"/>
                <a:gd name="T6" fmla="*/ 158 w 581"/>
                <a:gd name="T7" fmla="*/ 0 h 581"/>
                <a:gd name="T8" fmla="*/ 0 w 581"/>
                <a:gd name="T9" fmla="*/ 158 h 581"/>
                <a:gd name="T10" fmla="*/ 133 w 581"/>
                <a:gd name="T11" fmla="*/ 291 h 581"/>
                <a:gd name="T12" fmla="*/ 0 w 581"/>
                <a:gd name="T13" fmla="*/ 423 h 581"/>
                <a:gd name="T14" fmla="*/ 158 w 581"/>
                <a:gd name="T15" fmla="*/ 581 h 581"/>
                <a:gd name="T16" fmla="*/ 291 w 581"/>
                <a:gd name="T17" fmla="*/ 449 h 581"/>
                <a:gd name="T18" fmla="*/ 423 w 581"/>
                <a:gd name="T19" fmla="*/ 581 h 581"/>
                <a:gd name="T20" fmla="*/ 581 w 581"/>
                <a:gd name="T21" fmla="*/ 423 h 581"/>
                <a:gd name="T22" fmla="*/ 449 w 581"/>
                <a:gd name="T23" fmla="*/ 291 h 581"/>
                <a:gd name="T24" fmla="*/ 581 w 581"/>
                <a:gd name="T25" fmla="*/ 15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1" h="581">
                  <a:moveTo>
                    <a:pt x="581" y="158"/>
                  </a:moveTo>
                  <a:lnTo>
                    <a:pt x="423" y="0"/>
                  </a:lnTo>
                  <a:lnTo>
                    <a:pt x="291" y="133"/>
                  </a:lnTo>
                  <a:lnTo>
                    <a:pt x="158" y="0"/>
                  </a:lnTo>
                  <a:lnTo>
                    <a:pt x="0" y="158"/>
                  </a:lnTo>
                  <a:lnTo>
                    <a:pt x="133" y="291"/>
                  </a:lnTo>
                  <a:lnTo>
                    <a:pt x="0" y="423"/>
                  </a:lnTo>
                  <a:lnTo>
                    <a:pt x="158" y="581"/>
                  </a:lnTo>
                  <a:lnTo>
                    <a:pt x="291" y="449"/>
                  </a:lnTo>
                  <a:lnTo>
                    <a:pt x="423" y="581"/>
                  </a:lnTo>
                  <a:lnTo>
                    <a:pt x="581" y="423"/>
                  </a:lnTo>
                  <a:lnTo>
                    <a:pt x="449" y="291"/>
                  </a:lnTo>
                  <a:lnTo>
                    <a:pt x="581" y="1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" name="Freeform 9"/>
            <p:cNvSpPr/>
            <p:nvPr userDrawn="1"/>
          </p:nvSpPr>
          <p:spPr bwMode="auto">
            <a:xfrm>
              <a:off x="6261101" y="752475"/>
              <a:ext cx="5353050" cy="5354638"/>
            </a:xfrm>
            <a:custGeom>
              <a:avLst/>
              <a:gdLst>
                <a:gd name="T0" fmla="*/ 3372 w 3372"/>
                <a:gd name="T1" fmla="*/ 917 h 3373"/>
                <a:gd name="T2" fmla="*/ 2455 w 3372"/>
                <a:gd name="T3" fmla="*/ 0 h 3373"/>
                <a:gd name="T4" fmla="*/ 1685 w 3372"/>
                <a:gd name="T5" fmla="*/ 770 h 3373"/>
                <a:gd name="T6" fmla="*/ 916 w 3372"/>
                <a:gd name="T7" fmla="*/ 0 h 3373"/>
                <a:gd name="T8" fmla="*/ 0 w 3372"/>
                <a:gd name="T9" fmla="*/ 917 h 3373"/>
                <a:gd name="T10" fmla="*/ 769 w 3372"/>
                <a:gd name="T11" fmla="*/ 1686 h 3373"/>
                <a:gd name="T12" fmla="*/ 0 w 3372"/>
                <a:gd name="T13" fmla="*/ 2456 h 3373"/>
                <a:gd name="T14" fmla="*/ 916 w 3372"/>
                <a:gd name="T15" fmla="*/ 3373 h 3373"/>
                <a:gd name="T16" fmla="*/ 1685 w 3372"/>
                <a:gd name="T17" fmla="*/ 2603 h 3373"/>
                <a:gd name="T18" fmla="*/ 2455 w 3372"/>
                <a:gd name="T19" fmla="*/ 3373 h 3373"/>
                <a:gd name="T20" fmla="*/ 3372 w 3372"/>
                <a:gd name="T21" fmla="*/ 2456 h 3373"/>
                <a:gd name="T22" fmla="*/ 2602 w 3372"/>
                <a:gd name="T23" fmla="*/ 1686 h 3373"/>
                <a:gd name="T24" fmla="*/ 3372 w 3372"/>
                <a:gd name="T25" fmla="*/ 917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2" h="3373">
                  <a:moveTo>
                    <a:pt x="3372" y="917"/>
                  </a:moveTo>
                  <a:lnTo>
                    <a:pt x="2455" y="0"/>
                  </a:lnTo>
                  <a:lnTo>
                    <a:pt x="1685" y="770"/>
                  </a:lnTo>
                  <a:lnTo>
                    <a:pt x="916" y="0"/>
                  </a:lnTo>
                  <a:lnTo>
                    <a:pt x="0" y="917"/>
                  </a:lnTo>
                  <a:lnTo>
                    <a:pt x="769" y="1686"/>
                  </a:lnTo>
                  <a:lnTo>
                    <a:pt x="0" y="2456"/>
                  </a:lnTo>
                  <a:lnTo>
                    <a:pt x="916" y="3373"/>
                  </a:lnTo>
                  <a:lnTo>
                    <a:pt x="1685" y="2603"/>
                  </a:lnTo>
                  <a:lnTo>
                    <a:pt x="2455" y="3373"/>
                  </a:lnTo>
                  <a:lnTo>
                    <a:pt x="3372" y="2456"/>
                  </a:lnTo>
                  <a:lnTo>
                    <a:pt x="2602" y="1686"/>
                  </a:lnTo>
                  <a:lnTo>
                    <a:pt x="3372" y="91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3629" r="-26475"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1206501" y="4011613"/>
              <a:ext cx="908050" cy="68263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172198" y="2231459"/>
            <a:ext cx="5353049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172198" y="4537695"/>
            <a:ext cx="5353049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172199" y="4241424"/>
            <a:ext cx="5353049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45719" tIns="22859" rIns="45719" bIns="22859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 lIns="45719" tIns="22859" rIns="45719" bIns="22859"/>
          <a:lstStyle>
            <a:lvl1pPr>
              <a:defRPr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fld id="{6FC209F6-CE45-4B67-A43E-2081DF02EE32}" type="datetime1">
              <a:rPr lang="en-US" altLang="en-US" smtClean="0"/>
            </a:fld>
            <a:endParaRPr lang="en-US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lIns="45719" tIns="22859" rIns="45719" bIns="22859"/>
          <a:lstStyle>
            <a:lvl1pPr>
              <a:defRPr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45719" tIns="22859" rIns="45719" bIns="22859"/>
          <a:lstStyle>
            <a:lvl1pPr>
              <a:defRPr smtClean="0">
                <a:latin typeface="微软雅黑" panose="020B0503020204020204" charset="-122"/>
              </a:defRPr>
            </a:lvl1pPr>
          </a:lstStyle>
          <a:p>
            <a:pPr>
              <a:defRPr/>
            </a:pPr>
            <a:fld id="{B41002A7-773C-4473-BB5E-FE693E078E3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9B7E1330-53A1-4937-A02B-11F91F2A376C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7AEFBCC-03F6-4AF5-8F95-CDB58F8E2308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9D080EAC-0D94-4669-930B-A7430E9C9F8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0C9FF921-D433-42D7-8172-6B40C8B55241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41A6288F-917B-4E68-93F8-35B937E4C9D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22E7DC6B-C85D-4896-B4EF-0E12D69CD8B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EC57306-F310-4666-A05D-D8854572DBB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0E03E675-593A-470C-A32E-6BBF9A499A0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3B9CC61-5303-472E-A277-47A5F902968C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2179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4B270CBE-3B06-47EC-B439-18C6309FF19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8741B5BC-227B-43F2-B0AC-6EC8180A598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60CBC1F3-EF2D-4C9F-8F9D-BF7C30779B9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FEA20A36-B846-491C-B7EF-A0CE7203E8F1}" type="datetime1">
              <a:rPr lang="en-US" altLang="en-US" smtClean="0"/>
            </a:fld>
            <a:endParaRPr lang="en-US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Tx/>
              <a:buNone/>
              <a:defRPr noProof="1"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79F4FED3-E821-4BA3-AFA4-5FB17FAB63DF}" type="slidenum">
              <a:rPr lang="en-US" altLang="en-US"/>
            </a:fld>
            <a:endParaRPr lang="en-US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E6B70012-EE61-46FA-91B2-8AEDF0C1A2FB}" type="datetime1">
              <a:rPr lang="en-US" altLang="en-US" smtClean="0"/>
            </a:fld>
            <a:endParaRPr lang="en-US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Tx/>
              <a:buNone/>
              <a:defRPr noProof="1"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0E083A61-603E-4559-ACA9-C41B301C9921}" type="slidenum">
              <a:rPr lang="en-US" altLang="en-US"/>
            </a:fld>
            <a:endParaRPr lang="en-US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A29E13FE-B1D0-4D4E-85AC-D67E07CD6491}" type="datetime1">
              <a:rPr lang="en-US" altLang="en-US" smtClean="0"/>
            </a:fld>
            <a:endParaRPr lang="en-US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Tx/>
              <a:buNone/>
              <a:defRPr noProof="1"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0A43973B-3C5B-476A-88D2-399CD1CEBBEE}" type="slidenum">
              <a:rPr lang="en-US" altLang="en-US"/>
            </a:fld>
            <a:endParaRPr lang="en-US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DBE46AF1-955D-4ABA-A27A-2A3CF5F8DE08}" type="datetime1">
              <a:rPr lang="en-US" altLang="en-US" smtClean="0"/>
            </a:fld>
            <a:endParaRPr lang="en-US" altLang="en-US"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Tx/>
              <a:buNone/>
              <a:defRPr noProof="1"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0E10D58B-8ED5-4616-B5B3-1D6B31091CD3}" type="slidenum">
              <a:rPr lang="en-US" altLang="en-US"/>
            </a:fld>
            <a:endParaRPr lang="en-US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5F5C02A2-52B5-4BE6-A404-B152BA77E065}" type="datetime1">
              <a:rPr lang="en-US" altLang="en-US" smtClean="0"/>
            </a:fld>
            <a:endParaRPr lang="en-US" altLang="en-US"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Tx/>
              <a:buNone/>
              <a:defRPr noProof="1"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7E46EAEA-EB80-4E28-9608-F51FDABF47F3}" type="slidenum">
              <a:rPr lang="en-US" altLang="en-US"/>
            </a:fld>
            <a:endParaRPr lang="en-US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7622C430-81C6-4BA5-B704-F2F37F063235}" type="datetime1">
              <a:rPr lang="en-US" altLang="en-US" smtClean="0"/>
            </a:fld>
            <a:endParaRPr lang="en-US" altLang="en-US"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Tx/>
              <a:buNone/>
              <a:defRPr noProof="1"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3AE136E5-95F7-4B79-AA27-EC4F3A77EA1A}" type="slidenum">
              <a:rPr lang="en-US" altLang="en-US"/>
            </a:fld>
            <a:endParaRPr lang="en-US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2653D98-A441-4D08-844F-F1B490AD4FB4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EBA2B9BE-1036-4B4B-9383-CCD0A45DAC6F}" type="datetime1">
              <a:rPr lang="en-US" altLang="en-US" smtClean="0"/>
            </a:fld>
            <a:endParaRPr lang="en-US" altLang="en-US"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Tx/>
              <a:buNone/>
              <a:defRPr noProof="1"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EA5E48E3-59B2-4034-BC99-53332D903F1D}" type="slidenum">
              <a:rPr lang="en-US" altLang="en-US"/>
            </a:fld>
            <a:endParaRPr lang="en-US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A0BD4CE7-3556-48E8-A782-904F87EB7E92}" type="datetime1">
              <a:rPr lang="en-US" altLang="en-US" smtClean="0"/>
            </a:fld>
            <a:endParaRPr lang="en-US" altLang="en-US"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Tx/>
              <a:buNone/>
              <a:defRPr noProof="1"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D8034FCD-77A9-4569-8778-34AC518FABA8}" type="slidenum">
              <a:rPr lang="en-US" altLang="en-US"/>
            </a:fld>
            <a:endParaRPr lang="en-US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10B9EDC0-D499-4BCF-A963-88E7FC14C71F}" type="datetime1">
              <a:rPr lang="en-US" altLang="en-US" smtClean="0"/>
            </a:fld>
            <a:endParaRPr lang="en-US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Tx/>
              <a:buNone/>
              <a:defRPr noProof="1"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ED624FB5-B925-420C-9F72-6E85FA944289}" type="slidenum">
              <a:rPr lang="en-US" altLang="en-US"/>
            </a:fld>
            <a:endParaRPr lang="en-US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D89BA1E2-BCC7-4AE7-8848-25460A28EC96}" type="datetime1">
              <a:rPr lang="en-US" altLang="en-US" smtClean="0"/>
            </a:fld>
            <a:endParaRPr lang="en-US" altLang="en-US"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Tx/>
              <a:buNone/>
              <a:defRPr noProof="1">
                <a:latin typeface="Roboto" panose="02000000000000000000" charset="0"/>
                <a:ea typeface="黑体" panose="0201060906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noProof="1" dirty="0">
                <a:solidFill>
                  <a:srgbClr val="898989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fld id="{F1BC473D-E24C-4A4E-B976-1BD4D31DED5B}" type="slidenum">
              <a:rPr lang="en-US" altLang="en-US"/>
            </a:fld>
            <a:endParaRPr lang="en-US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9C3D4-7B3E-490F-AECA-A90BCE33884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45719" tIns="22859" rIns="45719" bIns="22859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 lIns="45719" tIns="22859" rIns="45719" bIns="22859"/>
          <a:lstStyle>
            <a:lvl1pPr>
              <a:defRPr noProof="1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lIns="45719" tIns="22859" rIns="45719" bIns="22859"/>
          <a:lstStyle>
            <a:lvl1pPr>
              <a:defRPr noProof="1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lIns="45719" tIns="22859" rIns="45719" bIns="22859"/>
          <a:lstStyle>
            <a:lvl1pPr>
              <a:defRPr noProof="1">
                <a:solidFill>
                  <a:prstClr val="black"/>
                </a:solidFill>
                <a:latin typeface="微软雅黑" panose="020B0503020204020204" charset="-122"/>
              </a:defRPr>
            </a:lvl1pPr>
          </a:lstStyle>
          <a:p>
            <a:pPr>
              <a:defRPr/>
            </a:pPr>
            <a:fld id="{E16C69A3-FB9A-44E1-B183-7ED180B1078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2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C1B7B3F-A56B-4310-A966-BD55D80449F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72BD-AE2B-400C-99C4-D329BA4ACA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Ba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CE699F50-3137-4A28-BF10-AB2645FBC903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2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2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B7B3F-A56B-4310-A966-BD55D80449F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72BD-AE2B-400C-99C4-D329BA4ACA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Ba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4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D461A590-8419-47D9-9047-40AB99C4C6F0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45719" tIns="22859" rIns="45719" bIns="22859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US" noProof="1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 lIns="45719" tIns="22859" rIns="45719" bIns="22859"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 lIns="45719" tIns="22859" rIns="45719" bIns="22859"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lIns="45719" tIns="22859" rIns="45719" bIns="22859"/>
          <a:lstStyle>
            <a:lvl1pPr>
              <a:defRPr smtClean="0">
                <a:latin typeface="微软雅黑" panose="020B0503020204020204" charset="-122"/>
              </a:defRPr>
            </a:lvl1pPr>
          </a:lstStyle>
          <a:p>
            <a:pPr>
              <a:defRPr/>
            </a:pPr>
            <a:fld id="{2E531FBD-74B9-488D-AEB2-64F7CA05481D}" type="slidenum">
              <a:rPr lang="en-US" altLang="zh-CN">
                <a:solidFill>
                  <a:prstClr val="black"/>
                </a:solidFill>
              </a:rPr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77D341BA-878E-4DC1-A5FD-A44EF3FE03E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2179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82F51008-4D59-4237-817B-BE915D08A8AA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7" Type="http://schemas.openxmlformats.org/officeDocument/2006/relationships/theme" Target="../theme/theme5.xml"/><Relationship Id="rId16" Type="http://schemas.openxmlformats.org/officeDocument/2006/relationships/image" Target="../media/image4.png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4" Type="http://schemas.openxmlformats.org/officeDocument/2006/relationships/theme" Target="../theme/theme6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Char char="•"/>
              <a:defRPr sz="16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88F67CE0-AE67-4074-8A7E-940AC5656AD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Char char="•"/>
              <a:defRPr sz="16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6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BCB712F-EB76-4EF4-94D6-F814F2DEE9C2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 Light" pitchFamily="2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 Light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hdr="0" ftr="0" dt="0"/>
  <p:txStyles>
    <p:titleStyle>
      <a:lvl1pPr algn="ctr" defTabSz="121793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defTabSz="121793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793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793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793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72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72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72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72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990600" lvl="1" indent="-3810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524000" lvl="2" indent="-3048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2133600" lvl="3" indent="-3048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743200" lvl="4" indent="-30480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lvl="5" indent="-228600" algn="l" defTabSz="121793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21793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21793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21793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8900" y="-50800"/>
            <a:ext cx="12371388" cy="6959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4515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3492" name="日期占位符 3"/>
          <p:cNvSpPr>
            <a:spLocks noGrp="1"/>
          </p:cNvSpPr>
          <p:nvPr>
            <p:ph type="dt" sz="half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Char char="•"/>
              <a:defRPr sz="16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CCDEBD20-0F8A-49D0-BA4D-B388DE423EE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93" name="页脚占位符 4"/>
          <p:cNvSpPr>
            <a:spLocks noGrp="1"/>
          </p:cNvSpPr>
          <p:nvPr>
            <p:ph type="ftr" sz="quarte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Char char="•"/>
              <a:defRPr sz="16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49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6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fld id="{5D5FB9AD-F3C2-41C3-8CEE-95F52BB610C6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hdr="0" ftr="0" dt="0"/>
  <p:txStyles>
    <p:titleStyle>
      <a:lvl1pPr algn="ctr" defTabSz="121793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defTabSz="121793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793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793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793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72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72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72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72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5930" indent="-4559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989330" lvl="1" indent="-3797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522730" lvl="2" indent="-3035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2132330" lvl="3" indent="-3035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741930" lvl="4" indent="-303530" algn="l" defTabSz="12179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lvl="5" indent="-228600" algn="l" defTabSz="121793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21793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21793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21793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8900" y="-50800"/>
            <a:ext cx="12371388" cy="695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13"/>
          <p:cNvSpPr/>
          <p:nvPr userDrawn="1"/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16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54"/>
          <p:cNvSpPr/>
          <p:nvPr userDrawn="1"/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algn="ctr">
              <a:defRPr/>
            </a:pPr>
            <a:endParaRPr lang="zh-CN" altLang="en-US" sz="180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Tx/>
              <a:buNone/>
              <a:defRPr sz="1600" smtClean="0">
                <a:solidFill>
                  <a:srgbClr val="898989"/>
                </a:solidFill>
                <a:latin typeface="Roboto" panose="02000000000000000000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0F9C3D4-7B3E-490F-AECA-A90BCE33884A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image" Target="../media/image13.png"/><Relationship Id="rId4" Type="http://schemas.openxmlformats.org/officeDocument/2006/relationships/tags" Target="../tags/tag266.xml"/><Relationship Id="rId3" Type="http://schemas.openxmlformats.org/officeDocument/2006/relationships/image" Target="../media/image9.png"/><Relationship Id="rId2" Type="http://schemas.microsoft.com/office/2007/relationships/hdphoto" Target="../media/image12.wdp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19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9.xml"/><Relationship Id="rId3" Type="http://schemas.openxmlformats.org/officeDocument/2006/relationships/tags" Target="../tags/tag271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9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image" Target="../media/image4.png"/><Relationship Id="rId4" Type="http://schemas.openxmlformats.org/officeDocument/2006/relationships/tags" Target="../tags/tag272.xml"/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9.xml"/><Relationship Id="rId6" Type="http://schemas.openxmlformats.org/officeDocument/2006/relationships/tags" Target="../tags/tag277.xml"/><Relationship Id="rId5" Type="http://schemas.openxmlformats.org/officeDocument/2006/relationships/image" Target="../media/image16.png"/><Relationship Id="rId4" Type="http://schemas.openxmlformats.org/officeDocument/2006/relationships/tags" Target="../tags/tag276.xml"/><Relationship Id="rId3" Type="http://schemas.openxmlformats.org/officeDocument/2006/relationships/image" Target="../media/image4.png"/><Relationship Id="rId2" Type="http://schemas.openxmlformats.org/officeDocument/2006/relationships/tags" Target="../tags/tag275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image" Target="../media/image4.png"/><Relationship Id="rId2" Type="http://schemas.openxmlformats.org/officeDocument/2006/relationships/tags" Target="../tags/tag278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82.xml"/><Relationship Id="rId3" Type="http://schemas.openxmlformats.org/officeDocument/2006/relationships/image" Target="../media/image13.png"/><Relationship Id="rId2" Type="http://schemas.openxmlformats.org/officeDocument/2006/relationships/tags" Target="../tags/tag281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5.jpeg"/><Relationship Id="rId3" Type="http://schemas.openxmlformats.org/officeDocument/2006/relationships/tags" Target="../tags/tag284.xml"/><Relationship Id="rId2" Type="http://schemas.openxmlformats.org/officeDocument/2006/relationships/image" Target="../media/image13.png"/><Relationship Id="rId1" Type="http://schemas.openxmlformats.org/officeDocument/2006/relationships/tags" Target="../tags/tag28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44.xml"/><Relationship Id="rId3" Type="http://schemas.openxmlformats.org/officeDocument/2006/relationships/tags" Target="../tags/tag285.xml"/><Relationship Id="rId2" Type="http://schemas.openxmlformats.org/officeDocument/2006/relationships/image" Target="../media/image15.jpeg"/><Relationship Id="rId1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68.xml"/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9.xml"/><Relationship Id="rId3" Type="http://schemas.openxmlformats.org/officeDocument/2006/relationships/tags" Target="../tags/tag286.xml"/><Relationship Id="rId2" Type="http://schemas.openxmlformats.org/officeDocument/2006/relationships/image" Target="../media/image15.jpeg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image" Target="../media/image9.png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0" Type="http://schemas.openxmlformats.org/officeDocument/2006/relationships/notesSlide" Target="../notesSlides/notesSlide24.xml"/><Relationship Id="rId2" Type="http://schemas.openxmlformats.org/officeDocument/2006/relationships/image" Target="../media/image13.png"/><Relationship Id="rId19" Type="http://schemas.openxmlformats.org/officeDocument/2006/relationships/slideLayout" Target="../slideLayouts/slideLayout25.xml"/><Relationship Id="rId18" Type="http://schemas.openxmlformats.org/officeDocument/2006/relationships/tags" Target="../tags/tag296.xml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tags" Target="../tags/tag28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04.xml"/><Relationship Id="rId8" Type="http://schemas.openxmlformats.org/officeDocument/2006/relationships/tags" Target="../tags/tag303.xml"/><Relationship Id="rId7" Type="http://schemas.openxmlformats.org/officeDocument/2006/relationships/tags" Target="../tags/tag302.xml"/><Relationship Id="rId6" Type="http://schemas.openxmlformats.org/officeDocument/2006/relationships/tags" Target="../tags/tag301.xml"/><Relationship Id="rId5" Type="http://schemas.openxmlformats.org/officeDocument/2006/relationships/tags" Target="../tags/tag300.xml"/><Relationship Id="rId4" Type="http://schemas.openxmlformats.org/officeDocument/2006/relationships/tags" Target="../tags/tag299.xml"/><Relationship Id="rId35" Type="http://schemas.openxmlformats.org/officeDocument/2006/relationships/notesSlide" Target="../notesSlides/notesSlide25.xml"/><Relationship Id="rId34" Type="http://schemas.openxmlformats.org/officeDocument/2006/relationships/slideLayout" Target="../slideLayouts/slideLayout25.xml"/><Relationship Id="rId33" Type="http://schemas.openxmlformats.org/officeDocument/2006/relationships/tags" Target="../tags/tag326.xml"/><Relationship Id="rId32" Type="http://schemas.openxmlformats.org/officeDocument/2006/relationships/image" Target="../media/image9.png"/><Relationship Id="rId31" Type="http://schemas.openxmlformats.org/officeDocument/2006/relationships/tags" Target="../tags/tag325.xml"/><Relationship Id="rId30" Type="http://schemas.openxmlformats.org/officeDocument/2006/relationships/image" Target="../media/image25.png"/><Relationship Id="rId3" Type="http://schemas.openxmlformats.org/officeDocument/2006/relationships/tags" Target="../tags/tag298.xml"/><Relationship Id="rId29" Type="http://schemas.openxmlformats.org/officeDocument/2006/relationships/tags" Target="../tags/tag324.xml"/><Relationship Id="rId28" Type="http://schemas.openxmlformats.org/officeDocument/2006/relationships/tags" Target="../tags/tag323.xml"/><Relationship Id="rId27" Type="http://schemas.openxmlformats.org/officeDocument/2006/relationships/tags" Target="../tags/tag322.xml"/><Relationship Id="rId26" Type="http://schemas.openxmlformats.org/officeDocument/2006/relationships/tags" Target="../tags/tag321.xml"/><Relationship Id="rId25" Type="http://schemas.openxmlformats.org/officeDocument/2006/relationships/tags" Target="../tags/tag320.xml"/><Relationship Id="rId24" Type="http://schemas.openxmlformats.org/officeDocument/2006/relationships/tags" Target="../tags/tag319.xml"/><Relationship Id="rId23" Type="http://schemas.openxmlformats.org/officeDocument/2006/relationships/tags" Target="../tags/tag318.xml"/><Relationship Id="rId22" Type="http://schemas.openxmlformats.org/officeDocument/2006/relationships/tags" Target="../tags/tag317.xml"/><Relationship Id="rId21" Type="http://schemas.openxmlformats.org/officeDocument/2006/relationships/tags" Target="../tags/tag316.xml"/><Relationship Id="rId20" Type="http://schemas.openxmlformats.org/officeDocument/2006/relationships/tags" Target="../tags/tag315.xml"/><Relationship Id="rId2" Type="http://schemas.openxmlformats.org/officeDocument/2006/relationships/image" Target="../media/image13.png"/><Relationship Id="rId19" Type="http://schemas.openxmlformats.org/officeDocument/2006/relationships/tags" Target="../tags/tag314.xml"/><Relationship Id="rId18" Type="http://schemas.openxmlformats.org/officeDocument/2006/relationships/tags" Target="../tags/tag313.xml"/><Relationship Id="rId17" Type="http://schemas.openxmlformats.org/officeDocument/2006/relationships/tags" Target="../tags/tag312.xml"/><Relationship Id="rId16" Type="http://schemas.openxmlformats.org/officeDocument/2006/relationships/tags" Target="../tags/tag311.xml"/><Relationship Id="rId15" Type="http://schemas.openxmlformats.org/officeDocument/2006/relationships/tags" Target="../tags/tag310.xml"/><Relationship Id="rId14" Type="http://schemas.openxmlformats.org/officeDocument/2006/relationships/tags" Target="../tags/tag309.xml"/><Relationship Id="rId13" Type="http://schemas.openxmlformats.org/officeDocument/2006/relationships/tags" Target="../tags/tag308.xml"/><Relationship Id="rId12" Type="http://schemas.openxmlformats.org/officeDocument/2006/relationships/tags" Target="../tags/tag307.xml"/><Relationship Id="rId11" Type="http://schemas.openxmlformats.org/officeDocument/2006/relationships/tags" Target="../tags/tag306.xml"/><Relationship Id="rId10" Type="http://schemas.openxmlformats.org/officeDocument/2006/relationships/tags" Target="../tags/tag305.xml"/><Relationship Id="rId1" Type="http://schemas.openxmlformats.org/officeDocument/2006/relationships/tags" Target="../tags/tag29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3" Type="http://schemas.openxmlformats.org/officeDocument/2006/relationships/slideLayout" Target="../slideLayouts/slideLayout19.xml"/><Relationship Id="rId32" Type="http://schemas.openxmlformats.org/officeDocument/2006/relationships/tags" Target="../tags/tag354.xml"/><Relationship Id="rId31" Type="http://schemas.openxmlformats.org/officeDocument/2006/relationships/image" Target="../media/image15.jpeg"/><Relationship Id="rId30" Type="http://schemas.openxmlformats.org/officeDocument/2006/relationships/image" Target="../media/image27.jpeg"/><Relationship Id="rId3" Type="http://schemas.openxmlformats.org/officeDocument/2006/relationships/image" Target="../media/image13.png"/><Relationship Id="rId29" Type="http://schemas.openxmlformats.org/officeDocument/2006/relationships/image" Target="../media/image26.jpeg"/><Relationship Id="rId28" Type="http://schemas.openxmlformats.org/officeDocument/2006/relationships/tags" Target="../tags/tag353.xml"/><Relationship Id="rId27" Type="http://schemas.openxmlformats.org/officeDocument/2006/relationships/tags" Target="../tags/tag352.xml"/><Relationship Id="rId26" Type="http://schemas.openxmlformats.org/officeDocument/2006/relationships/tags" Target="../tags/tag351.xml"/><Relationship Id="rId25" Type="http://schemas.openxmlformats.org/officeDocument/2006/relationships/tags" Target="../tags/tag350.xml"/><Relationship Id="rId24" Type="http://schemas.openxmlformats.org/officeDocument/2006/relationships/tags" Target="../tags/tag349.xml"/><Relationship Id="rId23" Type="http://schemas.openxmlformats.org/officeDocument/2006/relationships/tags" Target="../tags/tag348.xml"/><Relationship Id="rId22" Type="http://schemas.openxmlformats.org/officeDocument/2006/relationships/tags" Target="../tags/tag347.xml"/><Relationship Id="rId21" Type="http://schemas.openxmlformats.org/officeDocument/2006/relationships/tags" Target="../tags/tag346.xml"/><Relationship Id="rId20" Type="http://schemas.openxmlformats.org/officeDocument/2006/relationships/tags" Target="../tags/tag345.xml"/><Relationship Id="rId2" Type="http://schemas.openxmlformats.org/officeDocument/2006/relationships/tags" Target="../tags/tag328.xml"/><Relationship Id="rId19" Type="http://schemas.openxmlformats.org/officeDocument/2006/relationships/tags" Target="../tags/tag344.xml"/><Relationship Id="rId18" Type="http://schemas.openxmlformats.org/officeDocument/2006/relationships/tags" Target="../tags/tag343.xml"/><Relationship Id="rId17" Type="http://schemas.openxmlformats.org/officeDocument/2006/relationships/tags" Target="../tags/tag342.xml"/><Relationship Id="rId16" Type="http://schemas.openxmlformats.org/officeDocument/2006/relationships/tags" Target="../tags/tag341.xml"/><Relationship Id="rId15" Type="http://schemas.openxmlformats.org/officeDocument/2006/relationships/tags" Target="../tags/tag340.xml"/><Relationship Id="rId14" Type="http://schemas.openxmlformats.org/officeDocument/2006/relationships/tags" Target="../tags/tag339.xml"/><Relationship Id="rId13" Type="http://schemas.openxmlformats.org/officeDocument/2006/relationships/tags" Target="../tags/tag338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tags" Target="../tags/tag327.xml"/></Relationships>
</file>

<file path=ppt/slides/_rels/slide27.xml.rels><?xml version="1.0" encoding="UTF-8" standalone="yes"?>
<Relationships xmlns="http://schemas.openxmlformats.org/package/2006/relationships"><Relationship Id="rId99" Type="http://schemas.openxmlformats.org/officeDocument/2006/relationships/tags" Target="../tags/tag453.xml"/><Relationship Id="rId98" Type="http://schemas.openxmlformats.org/officeDocument/2006/relationships/tags" Target="../tags/tag452.xml"/><Relationship Id="rId97" Type="http://schemas.openxmlformats.org/officeDocument/2006/relationships/tags" Target="../tags/tag451.xml"/><Relationship Id="rId96" Type="http://schemas.openxmlformats.org/officeDocument/2006/relationships/tags" Target="../tags/tag450.xml"/><Relationship Id="rId95" Type="http://schemas.openxmlformats.org/officeDocument/2006/relationships/tags" Target="../tags/tag449.xml"/><Relationship Id="rId94" Type="http://schemas.openxmlformats.org/officeDocument/2006/relationships/tags" Target="../tags/tag448.xml"/><Relationship Id="rId93" Type="http://schemas.openxmlformats.org/officeDocument/2006/relationships/tags" Target="../tags/tag447.xml"/><Relationship Id="rId92" Type="http://schemas.openxmlformats.org/officeDocument/2006/relationships/tags" Target="../tags/tag446.xml"/><Relationship Id="rId91" Type="http://schemas.openxmlformats.org/officeDocument/2006/relationships/tags" Target="../tags/tag445.xml"/><Relationship Id="rId90" Type="http://schemas.openxmlformats.org/officeDocument/2006/relationships/tags" Target="../tags/tag444.xml"/><Relationship Id="rId9" Type="http://schemas.openxmlformats.org/officeDocument/2006/relationships/tags" Target="../tags/tag363.xml"/><Relationship Id="rId89" Type="http://schemas.openxmlformats.org/officeDocument/2006/relationships/tags" Target="../tags/tag443.xml"/><Relationship Id="rId88" Type="http://schemas.openxmlformats.org/officeDocument/2006/relationships/tags" Target="../tags/tag442.xml"/><Relationship Id="rId87" Type="http://schemas.openxmlformats.org/officeDocument/2006/relationships/tags" Target="../tags/tag441.xml"/><Relationship Id="rId86" Type="http://schemas.openxmlformats.org/officeDocument/2006/relationships/tags" Target="../tags/tag440.xml"/><Relationship Id="rId85" Type="http://schemas.openxmlformats.org/officeDocument/2006/relationships/tags" Target="../tags/tag439.xml"/><Relationship Id="rId84" Type="http://schemas.openxmlformats.org/officeDocument/2006/relationships/tags" Target="../tags/tag438.xml"/><Relationship Id="rId83" Type="http://schemas.openxmlformats.org/officeDocument/2006/relationships/tags" Target="../tags/tag437.xml"/><Relationship Id="rId82" Type="http://schemas.openxmlformats.org/officeDocument/2006/relationships/tags" Target="../tags/tag436.xml"/><Relationship Id="rId81" Type="http://schemas.openxmlformats.org/officeDocument/2006/relationships/tags" Target="../tags/tag435.xml"/><Relationship Id="rId80" Type="http://schemas.openxmlformats.org/officeDocument/2006/relationships/tags" Target="../tags/tag434.xml"/><Relationship Id="rId8" Type="http://schemas.openxmlformats.org/officeDocument/2006/relationships/tags" Target="../tags/tag362.xml"/><Relationship Id="rId79" Type="http://schemas.openxmlformats.org/officeDocument/2006/relationships/tags" Target="../tags/tag433.xml"/><Relationship Id="rId78" Type="http://schemas.openxmlformats.org/officeDocument/2006/relationships/tags" Target="../tags/tag432.xml"/><Relationship Id="rId77" Type="http://schemas.openxmlformats.org/officeDocument/2006/relationships/tags" Target="../tags/tag431.xml"/><Relationship Id="rId76" Type="http://schemas.openxmlformats.org/officeDocument/2006/relationships/tags" Target="../tags/tag430.xml"/><Relationship Id="rId75" Type="http://schemas.openxmlformats.org/officeDocument/2006/relationships/tags" Target="../tags/tag429.xml"/><Relationship Id="rId74" Type="http://schemas.openxmlformats.org/officeDocument/2006/relationships/tags" Target="../tags/tag428.xml"/><Relationship Id="rId73" Type="http://schemas.openxmlformats.org/officeDocument/2006/relationships/tags" Target="../tags/tag427.xml"/><Relationship Id="rId72" Type="http://schemas.openxmlformats.org/officeDocument/2006/relationships/tags" Target="../tags/tag426.xml"/><Relationship Id="rId71" Type="http://schemas.openxmlformats.org/officeDocument/2006/relationships/tags" Target="../tags/tag425.xml"/><Relationship Id="rId70" Type="http://schemas.openxmlformats.org/officeDocument/2006/relationships/tags" Target="../tags/tag424.xml"/><Relationship Id="rId7" Type="http://schemas.openxmlformats.org/officeDocument/2006/relationships/tags" Target="../tags/tag361.xml"/><Relationship Id="rId69" Type="http://schemas.openxmlformats.org/officeDocument/2006/relationships/tags" Target="../tags/tag423.xml"/><Relationship Id="rId68" Type="http://schemas.openxmlformats.org/officeDocument/2006/relationships/tags" Target="../tags/tag422.xml"/><Relationship Id="rId67" Type="http://schemas.openxmlformats.org/officeDocument/2006/relationships/tags" Target="../tags/tag421.xml"/><Relationship Id="rId66" Type="http://schemas.openxmlformats.org/officeDocument/2006/relationships/tags" Target="../tags/tag420.xml"/><Relationship Id="rId65" Type="http://schemas.openxmlformats.org/officeDocument/2006/relationships/tags" Target="../tags/tag419.xml"/><Relationship Id="rId64" Type="http://schemas.openxmlformats.org/officeDocument/2006/relationships/tags" Target="../tags/tag418.xml"/><Relationship Id="rId63" Type="http://schemas.openxmlformats.org/officeDocument/2006/relationships/tags" Target="../tags/tag417.xml"/><Relationship Id="rId62" Type="http://schemas.openxmlformats.org/officeDocument/2006/relationships/tags" Target="../tags/tag416.xml"/><Relationship Id="rId61" Type="http://schemas.openxmlformats.org/officeDocument/2006/relationships/tags" Target="../tags/tag415.xml"/><Relationship Id="rId60" Type="http://schemas.openxmlformats.org/officeDocument/2006/relationships/tags" Target="../tags/tag414.xml"/><Relationship Id="rId6" Type="http://schemas.openxmlformats.org/officeDocument/2006/relationships/tags" Target="../tags/tag360.xml"/><Relationship Id="rId59" Type="http://schemas.openxmlformats.org/officeDocument/2006/relationships/tags" Target="../tags/tag413.xml"/><Relationship Id="rId58" Type="http://schemas.openxmlformats.org/officeDocument/2006/relationships/tags" Target="../tags/tag412.xml"/><Relationship Id="rId57" Type="http://schemas.openxmlformats.org/officeDocument/2006/relationships/tags" Target="../tags/tag411.xml"/><Relationship Id="rId56" Type="http://schemas.openxmlformats.org/officeDocument/2006/relationships/tags" Target="../tags/tag410.xml"/><Relationship Id="rId55" Type="http://schemas.openxmlformats.org/officeDocument/2006/relationships/tags" Target="../tags/tag409.xml"/><Relationship Id="rId54" Type="http://schemas.openxmlformats.org/officeDocument/2006/relationships/tags" Target="../tags/tag408.xml"/><Relationship Id="rId53" Type="http://schemas.openxmlformats.org/officeDocument/2006/relationships/tags" Target="../tags/tag407.xml"/><Relationship Id="rId52" Type="http://schemas.openxmlformats.org/officeDocument/2006/relationships/tags" Target="../tags/tag406.xml"/><Relationship Id="rId51" Type="http://schemas.openxmlformats.org/officeDocument/2006/relationships/tags" Target="../tags/tag405.xml"/><Relationship Id="rId50" Type="http://schemas.openxmlformats.org/officeDocument/2006/relationships/tags" Target="../tags/tag404.xml"/><Relationship Id="rId5" Type="http://schemas.openxmlformats.org/officeDocument/2006/relationships/tags" Target="../tags/tag359.xml"/><Relationship Id="rId49" Type="http://schemas.openxmlformats.org/officeDocument/2006/relationships/tags" Target="../tags/tag403.xml"/><Relationship Id="rId48" Type="http://schemas.openxmlformats.org/officeDocument/2006/relationships/tags" Target="../tags/tag402.xml"/><Relationship Id="rId47" Type="http://schemas.openxmlformats.org/officeDocument/2006/relationships/tags" Target="../tags/tag401.xml"/><Relationship Id="rId46" Type="http://schemas.openxmlformats.org/officeDocument/2006/relationships/tags" Target="../tags/tag400.xml"/><Relationship Id="rId45" Type="http://schemas.openxmlformats.org/officeDocument/2006/relationships/tags" Target="../tags/tag399.xml"/><Relationship Id="rId44" Type="http://schemas.openxmlformats.org/officeDocument/2006/relationships/tags" Target="../tags/tag398.xml"/><Relationship Id="rId43" Type="http://schemas.openxmlformats.org/officeDocument/2006/relationships/tags" Target="../tags/tag397.xml"/><Relationship Id="rId42" Type="http://schemas.openxmlformats.org/officeDocument/2006/relationships/tags" Target="../tags/tag396.xml"/><Relationship Id="rId41" Type="http://schemas.openxmlformats.org/officeDocument/2006/relationships/tags" Target="../tags/tag395.xml"/><Relationship Id="rId40" Type="http://schemas.openxmlformats.org/officeDocument/2006/relationships/tags" Target="../tags/tag394.xml"/><Relationship Id="rId4" Type="http://schemas.openxmlformats.org/officeDocument/2006/relationships/tags" Target="../tags/tag358.xml"/><Relationship Id="rId39" Type="http://schemas.openxmlformats.org/officeDocument/2006/relationships/tags" Target="../tags/tag393.xml"/><Relationship Id="rId38" Type="http://schemas.openxmlformats.org/officeDocument/2006/relationships/tags" Target="../tags/tag392.xml"/><Relationship Id="rId37" Type="http://schemas.openxmlformats.org/officeDocument/2006/relationships/tags" Target="../tags/tag391.xml"/><Relationship Id="rId36" Type="http://schemas.openxmlformats.org/officeDocument/2006/relationships/tags" Target="../tags/tag390.xml"/><Relationship Id="rId35" Type="http://schemas.openxmlformats.org/officeDocument/2006/relationships/tags" Target="../tags/tag389.xml"/><Relationship Id="rId34" Type="http://schemas.openxmlformats.org/officeDocument/2006/relationships/tags" Target="../tags/tag388.xml"/><Relationship Id="rId33" Type="http://schemas.openxmlformats.org/officeDocument/2006/relationships/tags" Target="../tags/tag387.xml"/><Relationship Id="rId32" Type="http://schemas.openxmlformats.org/officeDocument/2006/relationships/tags" Target="../tags/tag386.xml"/><Relationship Id="rId31" Type="http://schemas.openxmlformats.org/officeDocument/2006/relationships/tags" Target="../tags/tag385.xml"/><Relationship Id="rId30" Type="http://schemas.openxmlformats.org/officeDocument/2006/relationships/tags" Target="../tags/tag384.xml"/><Relationship Id="rId3" Type="http://schemas.openxmlformats.org/officeDocument/2006/relationships/tags" Target="../tags/tag357.xml"/><Relationship Id="rId29" Type="http://schemas.openxmlformats.org/officeDocument/2006/relationships/tags" Target="../tags/tag383.xml"/><Relationship Id="rId28" Type="http://schemas.openxmlformats.org/officeDocument/2006/relationships/tags" Target="../tags/tag382.xml"/><Relationship Id="rId27" Type="http://schemas.openxmlformats.org/officeDocument/2006/relationships/tags" Target="../tags/tag381.xml"/><Relationship Id="rId26" Type="http://schemas.openxmlformats.org/officeDocument/2006/relationships/tags" Target="../tags/tag380.xml"/><Relationship Id="rId25" Type="http://schemas.openxmlformats.org/officeDocument/2006/relationships/tags" Target="../tags/tag379.xml"/><Relationship Id="rId24" Type="http://schemas.openxmlformats.org/officeDocument/2006/relationships/tags" Target="../tags/tag378.xml"/><Relationship Id="rId23" Type="http://schemas.openxmlformats.org/officeDocument/2006/relationships/tags" Target="../tags/tag377.xml"/><Relationship Id="rId22" Type="http://schemas.openxmlformats.org/officeDocument/2006/relationships/tags" Target="../tags/tag376.xml"/><Relationship Id="rId21" Type="http://schemas.openxmlformats.org/officeDocument/2006/relationships/tags" Target="../tags/tag375.xml"/><Relationship Id="rId20" Type="http://schemas.openxmlformats.org/officeDocument/2006/relationships/tags" Target="../tags/tag374.xml"/><Relationship Id="rId2" Type="http://schemas.openxmlformats.org/officeDocument/2006/relationships/tags" Target="../tags/tag356.xml"/><Relationship Id="rId197" Type="http://schemas.openxmlformats.org/officeDocument/2006/relationships/notesSlide" Target="../notesSlides/notesSlide26.xml"/><Relationship Id="rId196" Type="http://schemas.openxmlformats.org/officeDocument/2006/relationships/slideLayout" Target="../slideLayouts/slideLayout13.xml"/><Relationship Id="rId195" Type="http://schemas.openxmlformats.org/officeDocument/2006/relationships/tags" Target="../tags/tag547.xml"/><Relationship Id="rId194" Type="http://schemas.openxmlformats.org/officeDocument/2006/relationships/tags" Target="../tags/tag546.xml"/><Relationship Id="rId193" Type="http://schemas.openxmlformats.org/officeDocument/2006/relationships/tags" Target="../tags/tag545.xml"/><Relationship Id="rId192" Type="http://schemas.openxmlformats.org/officeDocument/2006/relationships/tags" Target="../tags/tag544.xml"/><Relationship Id="rId191" Type="http://schemas.openxmlformats.org/officeDocument/2006/relationships/tags" Target="../tags/tag543.xml"/><Relationship Id="rId190" Type="http://schemas.openxmlformats.org/officeDocument/2006/relationships/image" Target="../media/image9.png"/><Relationship Id="rId19" Type="http://schemas.openxmlformats.org/officeDocument/2006/relationships/tags" Target="../tags/tag373.xml"/><Relationship Id="rId189" Type="http://schemas.openxmlformats.org/officeDocument/2006/relationships/tags" Target="../tags/tag542.xml"/><Relationship Id="rId188" Type="http://schemas.openxmlformats.org/officeDocument/2006/relationships/tags" Target="../tags/tag541.xml"/><Relationship Id="rId187" Type="http://schemas.openxmlformats.org/officeDocument/2006/relationships/image" Target="../media/image13.png"/><Relationship Id="rId186" Type="http://schemas.openxmlformats.org/officeDocument/2006/relationships/tags" Target="../tags/tag540.xml"/><Relationship Id="rId185" Type="http://schemas.openxmlformats.org/officeDocument/2006/relationships/tags" Target="../tags/tag539.xml"/><Relationship Id="rId184" Type="http://schemas.openxmlformats.org/officeDocument/2006/relationships/tags" Target="../tags/tag538.xml"/><Relationship Id="rId183" Type="http://schemas.openxmlformats.org/officeDocument/2006/relationships/tags" Target="../tags/tag537.xml"/><Relationship Id="rId182" Type="http://schemas.openxmlformats.org/officeDocument/2006/relationships/tags" Target="../tags/tag536.xml"/><Relationship Id="rId181" Type="http://schemas.openxmlformats.org/officeDocument/2006/relationships/tags" Target="../tags/tag535.xml"/><Relationship Id="rId180" Type="http://schemas.openxmlformats.org/officeDocument/2006/relationships/tags" Target="../tags/tag534.xml"/><Relationship Id="rId18" Type="http://schemas.openxmlformats.org/officeDocument/2006/relationships/tags" Target="../tags/tag372.xml"/><Relationship Id="rId179" Type="http://schemas.openxmlformats.org/officeDocument/2006/relationships/tags" Target="../tags/tag533.xml"/><Relationship Id="rId178" Type="http://schemas.openxmlformats.org/officeDocument/2006/relationships/tags" Target="../tags/tag532.xml"/><Relationship Id="rId177" Type="http://schemas.openxmlformats.org/officeDocument/2006/relationships/tags" Target="../tags/tag531.xml"/><Relationship Id="rId176" Type="http://schemas.openxmlformats.org/officeDocument/2006/relationships/tags" Target="../tags/tag530.xml"/><Relationship Id="rId175" Type="http://schemas.openxmlformats.org/officeDocument/2006/relationships/tags" Target="../tags/tag529.xml"/><Relationship Id="rId174" Type="http://schemas.openxmlformats.org/officeDocument/2006/relationships/tags" Target="../tags/tag528.xml"/><Relationship Id="rId173" Type="http://schemas.openxmlformats.org/officeDocument/2006/relationships/tags" Target="../tags/tag527.xml"/><Relationship Id="rId172" Type="http://schemas.openxmlformats.org/officeDocument/2006/relationships/tags" Target="../tags/tag526.xml"/><Relationship Id="rId171" Type="http://schemas.openxmlformats.org/officeDocument/2006/relationships/tags" Target="../tags/tag525.xml"/><Relationship Id="rId170" Type="http://schemas.openxmlformats.org/officeDocument/2006/relationships/tags" Target="../tags/tag524.xml"/><Relationship Id="rId17" Type="http://schemas.openxmlformats.org/officeDocument/2006/relationships/tags" Target="../tags/tag371.xml"/><Relationship Id="rId169" Type="http://schemas.openxmlformats.org/officeDocument/2006/relationships/tags" Target="../tags/tag523.xml"/><Relationship Id="rId168" Type="http://schemas.openxmlformats.org/officeDocument/2006/relationships/tags" Target="../tags/tag522.xml"/><Relationship Id="rId167" Type="http://schemas.openxmlformats.org/officeDocument/2006/relationships/tags" Target="../tags/tag521.xml"/><Relationship Id="rId166" Type="http://schemas.openxmlformats.org/officeDocument/2006/relationships/tags" Target="../tags/tag520.xml"/><Relationship Id="rId165" Type="http://schemas.openxmlformats.org/officeDocument/2006/relationships/tags" Target="../tags/tag519.xml"/><Relationship Id="rId164" Type="http://schemas.openxmlformats.org/officeDocument/2006/relationships/tags" Target="../tags/tag518.xml"/><Relationship Id="rId163" Type="http://schemas.openxmlformats.org/officeDocument/2006/relationships/tags" Target="../tags/tag517.xml"/><Relationship Id="rId162" Type="http://schemas.openxmlformats.org/officeDocument/2006/relationships/tags" Target="../tags/tag516.xml"/><Relationship Id="rId161" Type="http://schemas.openxmlformats.org/officeDocument/2006/relationships/tags" Target="../tags/tag515.xml"/><Relationship Id="rId160" Type="http://schemas.openxmlformats.org/officeDocument/2006/relationships/tags" Target="../tags/tag514.xml"/><Relationship Id="rId16" Type="http://schemas.openxmlformats.org/officeDocument/2006/relationships/tags" Target="../tags/tag370.xml"/><Relationship Id="rId159" Type="http://schemas.openxmlformats.org/officeDocument/2006/relationships/tags" Target="../tags/tag513.xml"/><Relationship Id="rId158" Type="http://schemas.openxmlformats.org/officeDocument/2006/relationships/tags" Target="../tags/tag512.xml"/><Relationship Id="rId157" Type="http://schemas.openxmlformats.org/officeDocument/2006/relationships/tags" Target="../tags/tag511.xml"/><Relationship Id="rId156" Type="http://schemas.openxmlformats.org/officeDocument/2006/relationships/tags" Target="../tags/tag510.xml"/><Relationship Id="rId155" Type="http://schemas.openxmlformats.org/officeDocument/2006/relationships/tags" Target="../tags/tag509.xml"/><Relationship Id="rId154" Type="http://schemas.openxmlformats.org/officeDocument/2006/relationships/tags" Target="../tags/tag508.xml"/><Relationship Id="rId153" Type="http://schemas.openxmlformats.org/officeDocument/2006/relationships/tags" Target="../tags/tag507.xml"/><Relationship Id="rId152" Type="http://schemas.openxmlformats.org/officeDocument/2006/relationships/tags" Target="../tags/tag506.xml"/><Relationship Id="rId151" Type="http://schemas.openxmlformats.org/officeDocument/2006/relationships/tags" Target="../tags/tag505.xml"/><Relationship Id="rId150" Type="http://schemas.openxmlformats.org/officeDocument/2006/relationships/tags" Target="../tags/tag504.xml"/><Relationship Id="rId15" Type="http://schemas.openxmlformats.org/officeDocument/2006/relationships/tags" Target="../tags/tag369.xml"/><Relationship Id="rId149" Type="http://schemas.openxmlformats.org/officeDocument/2006/relationships/tags" Target="../tags/tag503.xml"/><Relationship Id="rId148" Type="http://schemas.openxmlformats.org/officeDocument/2006/relationships/tags" Target="../tags/tag502.xml"/><Relationship Id="rId147" Type="http://schemas.openxmlformats.org/officeDocument/2006/relationships/tags" Target="../tags/tag501.xml"/><Relationship Id="rId146" Type="http://schemas.openxmlformats.org/officeDocument/2006/relationships/tags" Target="../tags/tag500.xml"/><Relationship Id="rId145" Type="http://schemas.openxmlformats.org/officeDocument/2006/relationships/tags" Target="../tags/tag499.xml"/><Relationship Id="rId144" Type="http://schemas.openxmlformats.org/officeDocument/2006/relationships/tags" Target="../tags/tag498.xml"/><Relationship Id="rId143" Type="http://schemas.openxmlformats.org/officeDocument/2006/relationships/tags" Target="../tags/tag497.xml"/><Relationship Id="rId142" Type="http://schemas.openxmlformats.org/officeDocument/2006/relationships/tags" Target="../tags/tag496.xml"/><Relationship Id="rId141" Type="http://schemas.openxmlformats.org/officeDocument/2006/relationships/tags" Target="../tags/tag495.xml"/><Relationship Id="rId140" Type="http://schemas.openxmlformats.org/officeDocument/2006/relationships/tags" Target="../tags/tag494.xml"/><Relationship Id="rId14" Type="http://schemas.openxmlformats.org/officeDocument/2006/relationships/tags" Target="../tags/tag368.xml"/><Relationship Id="rId139" Type="http://schemas.openxmlformats.org/officeDocument/2006/relationships/tags" Target="../tags/tag493.xml"/><Relationship Id="rId138" Type="http://schemas.openxmlformats.org/officeDocument/2006/relationships/tags" Target="../tags/tag492.xml"/><Relationship Id="rId137" Type="http://schemas.openxmlformats.org/officeDocument/2006/relationships/tags" Target="../tags/tag491.xml"/><Relationship Id="rId136" Type="http://schemas.openxmlformats.org/officeDocument/2006/relationships/tags" Target="../tags/tag490.xml"/><Relationship Id="rId135" Type="http://schemas.openxmlformats.org/officeDocument/2006/relationships/tags" Target="../tags/tag489.xml"/><Relationship Id="rId134" Type="http://schemas.openxmlformats.org/officeDocument/2006/relationships/tags" Target="../tags/tag488.xml"/><Relationship Id="rId133" Type="http://schemas.openxmlformats.org/officeDocument/2006/relationships/tags" Target="../tags/tag487.xml"/><Relationship Id="rId132" Type="http://schemas.openxmlformats.org/officeDocument/2006/relationships/tags" Target="../tags/tag486.xml"/><Relationship Id="rId131" Type="http://schemas.openxmlformats.org/officeDocument/2006/relationships/tags" Target="../tags/tag485.xml"/><Relationship Id="rId130" Type="http://schemas.openxmlformats.org/officeDocument/2006/relationships/tags" Target="../tags/tag484.xml"/><Relationship Id="rId13" Type="http://schemas.openxmlformats.org/officeDocument/2006/relationships/tags" Target="../tags/tag367.xml"/><Relationship Id="rId129" Type="http://schemas.openxmlformats.org/officeDocument/2006/relationships/tags" Target="../tags/tag483.xml"/><Relationship Id="rId128" Type="http://schemas.openxmlformats.org/officeDocument/2006/relationships/tags" Target="../tags/tag482.xml"/><Relationship Id="rId127" Type="http://schemas.openxmlformats.org/officeDocument/2006/relationships/tags" Target="../tags/tag481.xml"/><Relationship Id="rId126" Type="http://schemas.openxmlformats.org/officeDocument/2006/relationships/tags" Target="../tags/tag480.xml"/><Relationship Id="rId125" Type="http://schemas.openxmlformats.org/officeDocument/2006/relationships/tags" Target="../tags/tag479.xml"/><Relationship Id="rId124" Type="http://schemas.openxmlformats.org/officeDocument/2006/relationships/tags" Target="../tags/tag478.xml"/><Relationship Id="rId123" Type="http://schemas.openxmlformats.org/officeDocument/2006/relationships/tags" Target="../tags/tag477.xml"/><Relationship Id="rId122" Type="http://schemas.openxmlformats.org/officeDocument/2006/relationships/tags" Target="../tags/tag476.xml"/><Relationship Id="rId121" Type="http://schemas.openxmlformats.org/officeDocument/2006/relationships/tags" Target="../tags/tag475.xml"/><Relationship Id="rId120" Type="http://schemas.openxmlformats.org/officeDocument/2006/relationships/tags" Target="../tags/tag474.xml"/><Relationship Id="rId12" Type="http://schemas.openxmlformats.org/officeDocument/2006/relationships/tags" Target="../tags/tag366.xml"/><Relationship Id="rId119" Type="http://schemas.openxmlformats.org/officeDocument/2006/relationships/tags" Target="../tags/tag473.xml"/><Relationship Id="rId118" Type="http://schemas.openxmlformats.org/officeDocument/2006/relationships/tags" Target="../tags/tag472.xml"/><Relationship Id="rId117" Type="http://schemas.openxmlformats.org/officeDocument/2006/relationships/tags" Target="../tags/tag471.xml"/><Relationship Id="rId116" Type="http://schemas.openxmlformats.org/officeDocument/2006/relationships/tags" Target="../tags/tag470.xml"/><Relationship Id="rId115" Type="http://schemas.openxmlformats.org/officeDocument/2006/relationships/tags" Target="../tags/tag469.xml"/><Relationship Id="rId114" Type="http://schemas.openxmlformats.org/officeDocument/2006/relationships/tags" Target="../tags/tag468.xml"/><Relationship Id="rId113" Type="http://schemas.openxmlformats.org/officeDocument/2006/relationships/tags" Target="../tags/tag467.xml"/><Relationship Id="rId112" Type="http://schemas.openxmlformats.org/officeDocument/2006/relationships/tags" Target="../tags/tag466.xml"/><Relationship Id="rId111" Type="http://schemas.openxmlformats.org/officeDocument/2006/relationships/tags" Target="../tags/tag465.xml"/><Relationship Id="rId110" Type="http://schemas.openxmlformats.org/officeDocument/2006/relationships/tags" Target="../tags/tag464.xml"/><Relationship Id="rId11" Type="http://schemas.openxmlformats.org/officeDocument/2006/relationships/tags" Target="../tags/tag365.xml"/><Relationship Id="rId109" Type="http://schemas.openxmlformats.org/officeDocument/2006/relationships/tags" Target="../tags/tag463.xml"/><Relationship Id="rId108" Type="http://schemas.openxmlformats.org/officeDocument/2006/relationships/tags" Target="../tags/tag462.xml"/><Relationship Id="rId107" Type="http://schemas.openxmlformats.org/officeDocument/2006/relationships/tags" Target="../tags/tag461.xml"/><Relationship Id="rId106" Type="http://schemas.openxmlformats.org/officeDocument/2006/relationships/tags" Target="../tags/tag460.xml"/><Relationship Id="rId105" Type="http://schemas.openxmlformats.org/officeDocument/2006/relationships/tags" Target="../tags/tag459.xml"/><Relationship Id="rId104" Type="http://schemas.openxmlformats.org/officeDocument/2006/relationships/tags" Target="../tags/tag458.xml"/><Relationship Id="rId103" Type="http://schemas.openxmlformats.org/officeDocument/2006/relationships/tags" Target="../tags/tag457.xml"/><Relationship Id="rId102" Type="http://schemas.openxmlformats.org/officeDocument/2006/relationships/tags" Target="../tags/tag456.xml"/><Relationship Id="rId101" Type="http://schemas.openxmlformats.org/officeDocument/2006/relationships/tags" Target="../tags/tag455.xml"/><Relationship Id="rId100" Type="http://schemas.openxmlformats.org/officeDocument/2006/relationships/tags" Target="../tags/tag454.xml"/><Relationship Id="rId10" Type="http://schemas.openxmlformats.org/officeDocument/2006/relationships/tags" Target="../tags/tag364.xml"/><Relationship Id="rId1" Type="http://schemas.openxmlformats.org/officeDocument/2006/relationships/tags" Target="../tags/tag355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549.xml"/><Relationship Id="rId3" Type="http://schemas.openxmlformats.org/officeDocument/2006/relationships/image" Target="../media/image13.png"/><Relationship Id="rId2" Type="http://schemas.openxmlformats.org/officeDocument/2006/relationships/tags" Target="../tags/tag548.xml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7" Type="http://schemas.openxmlformats.org/officeDocument/2006/relationships/slideLayout" Target="../slideLayouts/slideLayout3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9" Type="http://schemas.openxmlformats.org/officeDocument/2006/relationships/tags" Target="../tags/tag99.xml"/><Relationship Id="rId98" Type="http://schemas.openxmlformats.org/officeDocument/2006/relationships/tags" Target="../tags/tag98.xml"/><Relationship Id="rId97" Type="http://schemas.openxmlformats.org/officeDocument/2006/relationships/tags" Target="../tags/tag97.xml"/><Relationship Id="rId96" Type="http://schemas.openxmlformats.org/officeDocument/2006/relationships/tags" Target="../tags/tag96.xml"/><Relationship Id="rId95" Type="http://schemas.openxmlformats.org/officeDocument/2006/relationships/tags" Target="../tags/tag95.xml"/><Relationship Id="rId94" Type="http://schemas.openxmlformats.org/officeDocument/2006/relationships/tags" Target="../tags/tag94.xml"/><Relationship Id="rId93" Type="http://schemas.openxmlformats.org/officeDocument/2006/relationships/tags" Target="../tags/tag93.xml"/><Relationship Id="rId92" Type="http://schemas.openxmlformats.org/officeDocument/2006/relationships/tags" Target="../tags/tag92.xml"/><Relationship Id="rId91" Type="http://schemas.openxmlformats.org/officeDocument/2006/relationships/tags" Target="../tags/tag91.xml"/><Relationship Id="rId90" Type="http://schemas.openxmlformats.org/officeDocument/2006/relationships/tags" Target="../tags/tag90.xml"/><Relationship Id="rId9" Type="http://schemas.openxmlformats.org/officeDocument/2006/relationships/tags" Target="../tags/tag9.xml"/><Relationship Id="rId89" Type="http://schemas.openxmlformats.org/officeDocument/2006/relationships/tags" Target="../tags/tag89.xml"/><Relationship Id="rId88" Type="http://schemas.openxmlformats.org/officeDocument/2006/relationships/tags" Target="../tags/tag88.xml"/><Relationship Id="rId87" Type="http://schemas.openxmlformats.org/officeDocument/2006/relationships/tags" Target="../tags/tag87.xml"/><Relationship Id="rId86" Type="http://schemas.openxmlformats.org/officeDocument/2006/relationships/tags" Target="../tags/tag86.xml"/><Relationship Id="rId85" Type="http://schemas.openxmlformats.org/officeDocument/2006/relationships/tags" Target="../tags/tag85.xml"/><Relationship Id="rId84" Type="http://schemas.openxmlformats.org/officeDocument/2006/relationships/tags" Target="../tags/tag84.xml"/><Relationship Id="rId83" Type="http://schemas.openxmlformats.org/officeDocument/2006/relationships/tags" Target="../tags/tag83.xml"/><Relationship Id="rId82" Type="http://schemas.openxmlformats.org/officeDocument/2006/relationships/tags" Target="../tags/tag82.xml"/><Relationship Id="rId81" Type="http://schemas.openxmlformats.org/officeDocument/2006/relationships/tags" Target="../tags/tag81.xml"/><Relationship Id="rId80" Type="http://schemas.openxmlformats.org/officeDocument/2006/relationships/tags" Target="../tags/tag80.xml"/><Relationship Id="rId8" Type="http://schemas.openxmlformats.org/officeDocument/2006/relationships/tags" Target="../tags/tag8.xml"/><Relationship Id="rId79" Type="http://schemas.openxmlformats.org/officeDocument/2006/relationships/tags" Target="../tags/tag79.xml"/><Relationship Id="rId78" Type="http://schemas.openxmlformats.org/officeDocument/2006/relationships/tags" Target="../tags/tag78.xml"/><Relationship Id="rId77" Type="http://schemas.openxmlformats.org/officeDocument/2006/relationships/tags" Target="../tags/tag77.xml"/><Relationship Id="rId76" Type="http://schemas.openxmlformats.org/officeDocument/2006/relationships/tags" Target="../tags/tag76.xml"/><Relationship Id="rId75" Type="http://schemas.openxmlformats.org/officeDocument/2006/relationships/tags" Target="../tags/tag75.xml"/><Relationship Id="rId74" Type="http://schemas.openxmlformats.org/officeDocument/2006/relationships/tags" Target="../tags/tag74.xml"/><Relationship Id="rId73" Type="http://schemas.openxmlformats.org/officeDocument/2006/relationships/tags" Target="../tags/tag73.xml"/><Relationship Id="rId72" Type="http://schemas.openxmlformats.org/officeDocument/2006/relationships/tags" Target="../tags/tag72.xml"/><Relationship Id="rId71" Type="http://schemas.openxmlformats.org/officeDocument/2006/relationships/tags" Target="../tags/tag71.xml"/><Relationship Id="rId70" Type="http://schemas.openxmlformats.org/officeDocument/2006/relationships/tags" Target="../tags/tag70.xml"/><Relationship Id="rId7" Type="http://schemas.openxmlformats.org/officeDocument/2006/relationships/tags" Target="../tags/tag7.xml"/><Relationship Id="rId69" Type="http://schemas.openxmlformats.org/officeDocument/2006/relationships/tags" Target="../tags/tag69.xml"/><Relationship Id="rId68" Type="http://schemas.openxmlformats.org/officeDocument/2006/relationships/tags" Target="../tags/tag68.xml"/><Relationship Id="rId67" Type="http://schemas.openxmlformats.org/officeDocument/2006/relationships/tags" Target="../tags/tag67.xml"/><Relationship Id="rId66" Type="http://schemas.openxmlformats.org/officeDocument/2006/relationships/tags" Target="../tags/tag66.xml"/><Relationship Id="rId65" Type="http://schemas.openxmlformats.org/officeDocument/2006/relationships/tags" Target="../tags/tag65.xml"/><Relationship Id="rId64" Type="http://schemas.openxmlformats.org/officeDocument/2006/relationships/tags" Target="../tags/tag64.xml"/><Relationship Id="rId63" Type="http://schemas.openxmlformats.org/officeDocument/2006/relationships/tags" Target="../tags/tag63.xml"/><Relationship Id="rId62" Type="http://schemas.openxmlformats.org/officeDocument/2006/relationships/tags" Target="../tags/tag62.xml"/><Relationship Id="rId61" Type="http://schemas.openxmlformats.org/officeDocument/2006/relationships/tags" Target="../tags/tag61.xml"/><Relationship Id="rId60" Type="http://schemas.openxmlformats.org/officeDocument/2006/relationships/tags" Target="../tags/tag60.xml"/><Relationship Id="rId6" Type="http://schemas.openxmlformats.org/officeDocument/2006/relationships/tags" Target="../tags/tag6.xml"/><Relationship Id="rId59" Type="http://schemas.openxmlformats.org/officeDocument/2006/relationships/tags" Target="../tags/tag59.xml"/><Relationship Id="rId58" Type="http://schemas.openxmlformats.org/officeDocument/2006/relationships/tags" Target="../tags/tag58.xml"/><Relationship Id="rId57" Type="http://schemas.openxmlformats.org/officeDocument/2006/relationships/tags" Target="../tags/tag57.xml"/><Relationship Id="rId56" Type="http://schemas.openxmlformats.org/officeDocument/2006/relationships/tags" Target="../tags/tag56.xml"/><Relationship Id="rId55" Type="http://schemas.openxmlformats.org/officeDocument/2006/relationships/tags" Target="../tags/tag55.xml"/><Relationship Id="rId54" Type="http://schemas.openxmlformats.org/officeDocument/2006/relationships/tags" Target="../tags/tag54.xml"/><Relationship Id="rId53" Type="http://schemas.openxmlformats.org/officeDocument/2006/relationships/tags" Target="../tags/tag53.xml"/><Relationship Id="rId52" Type="http://schemas.openxmlformats.org/officeDocument/2006/relationships/tags" Target="../tags/tag52.xml"/><Relationship Id="rId51" Type="http://schemas.openxmlformats.org/officeDocument/2006/relationships/tags" Target="../tags/tag51.xml"/><Relationship Id="rId50" Type="http://schemas.openxmlformats.org/officeDocument/2006/relationships/tags" Target="../tags/tag50.xml"/><Relationship Id="rId5" Type="http://schemas.openxmlformats.org/officeDocument/2006/relationships/tags" Target="../tags/tag5.xml"/><Relationship Id="rId49" Type="http://schemas.openxmlformats.org/officeDocument/2006/relationships/tags" Target="../tags/tag49.xml"/><Relationship Id="rId48" Type="http://schemas.openxmlformats.org/officeDocument/2006/relationships/tags" Target="../tags/tag48.xml"/><Relationship Id="rId47" Type="http://schemas.openxmlformats.org/officeDocument/2006/relationships/tags" Target="../tags/tag47.xml"/><Relationship Id="rId46" Type="http://schemas.openxmlformats.org/officeDocument/2006/relationships/tags" Target="../tags/tag46.xml"/><Relationship Id="rId45" Type="http://schemas.openxmlformats.org/officeDocument/2006/relationships/tags" Target="../tags/tag45.xml"/><Relationship Id="rId44" Type="http://schemas.openxmlformats.org/officeDocument/2006/relationships/tags" Target="../tags/tag44.xml"/><Relationship Id="rId43" Type="http://schemas.openxmlformats.org/officeDocument/2006/relationships/tags" Target="../tags/tag43.xml"/><Relationship Id="rId42" Type="http://schemas.openxmlformats.org/officeDocument/2006/relationships/tags" Target="../tags/tag42.xml"/><Relationship Id="rId41" Type="http://schemas.openxmlformats.org/officeDocument/2006/relationships/tags" Target="../tags/tag41.xml"/><Relationship Id="rId40" Type="http://schemas.openxmlformats.org/officeDocument/2006/relationships/tags" Target="../tags/tag40.xml"/><Relationship Id="rId4" Type="http://schemas.openxmlformats.org/officeDocument/2006/relationships/tags" Target="../tags/tag4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0" Type="http://schemas.openxmlformats.org/officeDocument/2006/relationships/notesSlide" Target="../notesSlides/notesSlide4.xml"/><Relationship Id="rId23" Type="http://schemas.openxmlformats.org/officeDocument/2006/relationships/tags" Target="../tags/tag23.xml"/><Relationship Id="rId229" Type="http://schemas.openxmlformats.org/officeDocument/2006/relationships/slideLayout" Target="../slideLayouts/slideLayout13.xml"/><Relationship Id="rId228" Type="http://schemas.openxmlformats.org/officeDocument/2006/relationships/tags" Target="../tags/tag224.xml"/><Relationship Id="rId227" Type="http://schemas.openxmlformats.org/officeDocument/2006/relationships/image" Target="../media/image9.png"/><Relationship Id="rId226" Type="http://schemas.openxmlformats.org/officeDocument/2006/relationships/image" Target="../media/image1.svg"/><Relationship Id="rId225" Type="http://schemas.openxmlformats.org/officeDocument/2006/relationships/image" Target="../media/image10.png"/><Relationship Id="rId224" Type="http://schemas.openxmlformats.org/officeDocument/2006/relationships/tags" Target="../tags/tag223.xml"/><Relationship Id="rId223" Type="http://schemas.openxmlformats.org/officeDocument/2006/relationships/tags" Target="../tags/tag222.xml"/><Relationship Id="rId222" Type="http://schemas.openxmlformats.org/officeDocument/2006/relationships/image" Target="../media/image4.png"/><Relationship Id="rId221" Type="http://schemas.openxmlformats.org/officeDocument/2006/relationships/tags" Target="../tags/tag221.xml"/><Relationship Id="rId220" Type="http://schemas.openxmlformats.org/officeDocument/2006/relationships/tags" Target="../tags/tag220.xml"/><Relationship Id="rId22" Type="http://schemas.openxmlformats.org/officeDocument/2006/relationships/tags" Target="../tags/tag22.xml"/><Relationship Id="rId219" Type="http://schemas.openxmlformats.org/officeDocument/2006/relationships/tags" Target="../tags/tag219.xml"/><Relationship Id="rId218" Type="http://schemas.openxmlformats.org/officeDocument/2006/relationships/tags" Target="../tags/tag218.xml"/><Relationship Id="rId217" Type="http://schemas.openxmlformats.org/officeDocument/2006/relationships/tags" Target="../tags/tag217.xml"/><Relationship Id="rId216" Type="http://schemas.openxmlformats.org/officeDocument/2006/relationships/tags" Target="../tags/tag216.xml"/><Relationship Id="rId215" Type="http://schemas.openxmlformats.org/officeDocument/2006/relationships/tags" Target="../tags/tag215.xml"/><Relationship Id="rId214" Type="http://schemas.openxmlformats.org/officeDocument/2006/relationships/tags" Target="../tags/tag214.xml"/><Relationship Id="rId213" Type="http://schemas.openxmlformats.org/officeDocument/2006/relationships/tags" Target="../tags/tag213.xml"/><Relationship Id="rId212" Type="http://schemas.openxmlformats.org/officeDocument/2006/relationships/tags" Target="../tags/tag212.xml"/><Relationship Id="rId211" Type="http://schemas.openxmlformats.org/officeDocument/2006/relationships/tags" Target="../tags/tag211.xml"/><Relationship Id="rId210" Type="http://schemas.openxmlformats.org/officeDocument/2006/relationships/tags" Target="../tags/tag210.xml"/><Relationship Id="rId21" Type="http://schemas.openxmlformats.org/officeDocument/2006/relationships/tags" Target="../tags/tag21.xml"/><Relationship Id="rId209" Type="http://schemas.openxmlformats.org/officeDocument/2006/relationships/tags" Target="../tags/tag209.xml"/><Relationship Id="rId208" Type="http://schemas.openxmlformats.org/officeDocument/2006/relationships/tags" Target="../tags/tag208.xml"/><Relationship Id="rId207" Type="http://schemas.openxmlformats.org/officeDocument/2006/relationships/tags" Target="../tags/tag207.xml"/><Relationship Id="rId206" Type="http://schemas.openxmlformats.org/officeDocument/2006/relationships/tags" Target="../tags/tag206.xml"/><Relationship Id="rId205" Type="http://schemas.openxmlformats.org/officeDocument/2006/relationships/tags" Target="../tags/tag205.xml"/><Relationship Id="rId204" Type="http://schemas.openxmlformats.org/officeDocument/2006/relationships/tags" Target="../tags/tag204.xml"/><Relationship Id="rId203" Type="http://schemas.openxmlformats.org/officeDocument/2006/relationships/tags" Target="../tags/tag203.xml"/><Relationship Id="rId202" Type="http://schemas.openxmlformats.org/officeDocument/2006/relationships/tags" Target="../tags/tag202.xml"/><Relationship Id="rId201" Type="http://schemas.openxmlformats.org/officeDocument/2006/relationships/tags" Target="../tags/tag201.xml"/><Relationship Id="rId200" Type="http://schemas.openxmlformats.org/officeDocument/2006/relationships/tags" Target="../tags/tag200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9" Type="http://schemas.openxmlformats.org/officeDocument/2006/relationships/tags" Target="../tags/tag199.xml"/><Relationship Id="rId198" Type="http://schemas.openxmlformats.org/officeDocument/2006/relationships/tags" Target="../tags/tag198.xml"/><Relationship Id="rId197" Type="http://schemas.openxmlformats.org/officeDocument/2006/relationships/tags" Target="../tags/tag197.xml"/><Relationship Id="rId196" Type="http://schemas.openxmlformats.org/officeDocument/2006/relationships/tags" Target="../tags/tag196.xml"/><Relationship Id="rId195" Type="http://schemas.openxmlformats.org/officeDocument/2006/relationships/tags" Target="../tags/tag195.xml"/><Relationship Id="rId194" Type="http://schemas.openxmlformats.org/officeDocument/2006/relationships/tags" Target="../tags/tag194.xml"/><Relationship Id="rId193" Type="http://schemas.openxmlformats.org/officeDocument/2006/relationships/tags" Target="../tags/tag193.xml"/><Relationship Id="rId192" Type="http://schemas.openxmlformats.org/officeDocument/2006/relationships/tags" Target="../tags/tag192.xml"/><Relationship Id="rId191" Type="http://schemas.openxmlformats.org/officeDocument/2006/relationships/tags" Target="../tags/tag191.xml"/><Relationship Id="rId190" Type="http://schemas.openxmlformats.org/officeDocument/2006/relationships/tags" Target="../tags/tag190.xml"/><Relationship Id="rId19" Type="http://schemas.openxmlformats.org/officeDocument/2006/relationships/tags" Target="../tags/tag19.xml"/><Relationship Id="rId189" Type="http://schemas.openxmlformats.org/officeDocument/2006/relationships/tags" Target="../tags/tag189.xml"/><Relationship Id="rId188" Type="http://schemas.openxmlformats.org/officeDocument/2006/relationships/tags" Target="../tags/tag188.xml"/><Relationship Id="rId187" Type="http://schemas.openxmlformats.org/officeDocument/2006/relationships/tags" Target="../tags/tag187.xml"/><Relationship Id="rId186" Type="http://schemas.openxmlformats.org/officeDocument/2006/relationships/tags" Target="../tags/tag186.xml"/><Relationship Id="rId185" Type="http://schemas.openxmlformats.org/officeDocument/2006/relationships/tags" Target="../tags/tag185.xml"/><Relationship Id="rId184" Type="http://schemas.openxmlformats.org/officeDocument/2006/relationships/tags" Target="../tags/tag184.xml"/><Relationship Id="rId183" Type="http://schemas.openxmlformats.org/officeDocument/2006/relationships/tags" Target="../tags/tag183.xml"/><Relationship Id="rId182" Type="http://schemas.openxmlformats.org/officeDocument/2006/relationships/tags" Target="../tags/tag182.xml"/><Relationship Id="rId181" Type="http://schemas.openxmlformats.org/officeDocument/2006/relationships/tags" Target="../tags/tag181.xml"/><Relationship Id="rId180" Type="http://schemas.openxmlformats.org/officeDocument/2006/relationships/tags" Target="../tags/tag180.xml"/><Relationship Id="rId18" Type="http://schemas.openxmlformats.org/officeDocument/2006/relationships/tags" Target="../tags/tag18.xml"/><Relationship Id="rId179" Type="http://schemas.openxmlformats.org/officeDocument/2006/relationships/tags" Target="../tags/tag179.xml"/><Relationship Id="rId178" Type="http://schemas.openxmlformats.org/officeDocument/2006/relationships/tags" Target="../tags/tag178.xml"/><Relationship Id="rId177" Type="http://schemas.openxmlformats.org/officeDocument/2006/relationships/tags" Target="../tags/tag177.xml"/><Relationship Id="rId176" Type="http://schemas.openxmlformats.org/officeDocument/2006/relationships/tags" Target="../tags/tag176.xml"/><Relationship Id="rId175" Type="http://schemas.openxmlformats.org/officeDocument/2006/relationships/tags" Target="../tags/tag175.xml"/><Relationship Id="rId174" Type="http://schemas.openxmlformats.org/officeDocument/2006/relationships/tags" Target="../tags/tag174.xml"/><Relationship Id="rId173" Type="http://schemas.openxmlformats.org/officeDocument/2006/relationships/tags" Target="../tags/tag173.xml"/><Relationship Id="rId172" Type="http://schemas.openxmlformats.org/officeDocument/2006/relationships/tags" Target="../tags/tag172.xml"/><Relationship Id="rId171" Type="http://schemas.openxmlformats.org/officeDocument/2006/relationships/tags" Target="../tags/tag171.xml"/><Relationship Id="rId170" Type="http://schemas.openxmlformats.org/officeDocument/2006/relationships/tags" Target="../tags/tag170.xml"/><Relationship Id="rId17" Type="http://schemas.openxmlformats.org/officeDocument/2006/relationships/tags" Target="../tags/tag17.xml"/><Relationship Id="rId169" Type="http://schemas.openxmlformats.org/officeDocument/2006/relationships/tags" Target="../tags/tag169.xml"/><Relationship Id="rId168" Type="http://schemas.openxmlformats.org/officeDocument/2006/relationships/tags" Target="../tags/tag168.xml"/><Relationship Id="rId167" Type="http://schemas.openxmlformats.org/officeDocument/2006/relationships/tags" Target="../tags/tag167.xml"/><Relationship Id="rId166" Type="http://schemas.openxmlformats.org/officeDocument/2006/relationships/tags" Target="../tags/tag166.xml"/><Relationship Id="rId165" Type="http://schemas.openxmlformats.org/officeDocument/2006/relationships/tags" Target="../tags/tag165.xml"/><Relationship Id="rId164" Type="http://schemas.openxmlformats.org/officeDocument/2006/relationships/tags" Target="../tags/tag164.xml"/><Relationship Id="rId163" Type="http://schemas.openxmlformats.org/officeDocument/2006/relationships/tags" Target="../tags/tag163.xml"/><Relationship Id="rId162" Type="http://schemas.openxmlformats.org/officeDocument/2006/relationships/tags" Target="../tags/tag162.xml"/><Relationship Id="rId161" Type="http://schemas.openxmlformats.org/officeDocument/2006/relationships/tags" Target="../tags/tag161.xml"/><Relationship Id="rId160" Type="http://schemas.openxmlformats.org/officeDocument/2006/relationships/tags" Target="../tags/tag160.xml"/><Relationship Id="rId16" Type="http://schemas.openxmlformats.org/officeDocument/2006/relationships/tags" Target="../tags/tag16.xml"/><Relationship Id="rId159" Type="http://schemas.openxmlformats.org/officeDocument/2006/relationships/tags" Target="../tags/tag159.xml"/><Relationship Id="rId158" Type="http://schemas.openxmlformats.org/officeDocument/2006/relationships/tags" Target="../tags/tag158.xml"/><Relationship Id="rId157" Type="http://schemas.openxmlformats.org/officeDocument/2006/relationships/tags" Target="../tags/tag157.xml"/><Relationship Id="rId156" Type="http://schemas.openxmlformats.org/officeDocument/2006/relationships/tags" Target="../tags/tag156.xml"/><Relationship Id="rId155" Type="http://schemas.openxmlformats.org/officeDocument/2006/relationships/tags" Target="../tags/tag155.xml"/><Relationship Id="rId154" Type="http://schemas.openxmlformats.org/officeDocument/2006/relationships/tags" Target="../tags/tag154.xml"/><Relationship Id="rId153" Type="http://schemas.openxmlformats.org/officeDocument/2006/relationships/tags" Target="../tags/tag153.xml"/><Relationship Id="rId152" Type="http://schemas.openxmlformats.org/officeDocument/2006/relationships/tags" Target="../tags/tag152.xml"/><Relationship Id="rId151" Type="http://schemas.openxmlformats.org/officeDocument/2006/relationships/tags" Target="../tags/tag151.xml"/><Relationship Id="rId150" Type="http://schemas.openxmlformats.org/officeDocument/2006/relationships/tags" Target="../tags/tag150.xml"/><Relationship Id="rId15" Type="http://schemas.openxmlformats.org/officeDocument/2006/relationships/tags" Target="../tags/tag15.xml"/><Relationship Id="rId149" Type="http://schemas.openxmlformats.org/officeDocument/2006/relationships/tags" Target="../tags/tag149.xml"/><Relationship Id="rId148" Type="http://schemas.openxmlformats.org/officeDocument/2006/relationships/tags" Target="../tags/tag148.xml"/><Relationship Id="rId147" Type="http://schemas.openxmlformats.org/officeDocument/2006/relationships/tags" Target="../tags/tag147.xml"/><Relationship Id="rId146" Type="http://schemas.openxmlformats.org/officeDocument/2006/relationships/tags" Target="../tags/tag146.xml"/><Relationship Id="rId145" Type="http://schemas.openxmlformats.org/officeDocument/2006/relationships/tags" Target="../tags/tag145.xml"/><Relationship Id="rId144" Type="http://schemas.openxmlformats.org/officeDocument/2006/relationships/tags" Target="../tags/tag144.xml"/><Relationship Id="rId143" Type="http://schemas.openxmlformats.org/officeDocument/2006/relationships/tags" Target="../tags/tag143.xml"/><Relationship Id="rId142" Type="http://schemas.openxmlformats.org/officeDocument/2006/relationships/tags" Target="../tags/tag142.xml"/><Relationship Id="rId141" Type="http://schemas.openxmlformats.org/officeDocument/2006/relationships/tags" Target="../tags/tag141.xml"/><Relationship Id="rId140" Type="http://schemas.openxmlformats.org/officeDocument/2006/relationships/tags" Target="../tags/tag140.xml"/><Relationship Id="rId14" Type="http://schemas.openxmlformats.org/officeDocument/2006/relationships/tags" Target="../tags/tag14.xml"/><Relationship Id="rId139" Type="http://schemas.openxmlformats.org/officeDocument/2006/relationships/tags" Target="../tags/tag139.xml"/><Relationship Id="rId138" Type="http://schemas.openxmlformats.org/officeDocument/2006/relationships/tags" Target="../tags/tag138.xml"/><Relationship Id="rId137" Type="http://schemas.openxmlformats.org/officeDocument/2006/relationships/tags" Target="../tags/tag137.xml"/><Relationship Id="rId136" Type="http://schemas.openxmlformats.org/officeDocument/2006/relationships/tags" Target="../tags/tag136.xml"/><Relationship Id="rId135" Type="http://schemas.openxmlformats.org/officeDocument/2006/relationships/tags" Target="../tags/tag135.xml"/><Relationship Id="rId134" Type="http://schemas.openxmlformats.org/officeDocument/2006/relationships/tags" Target="../tags/tag134.xml"/><Relationship Id="rId133" Type="http://schemas.openxmlformats.org/officeDocument/2006/relationships/tags" Target="../tags/tag133.xml"/><Relationship Id="rId132" Type="http://schemas.openxmlformats.org/officeDocument/2006/relationships/tags" Target="../tags/tag132.xml"/><Relationship Id="rId131" Type="http://schemas.openxmlformats.org/officeDocument/2006/relationships/tags" Target="../tags/tag131.xml"/><Relationship Id="rId130" Type="http://schemas.openxmlformats.org/officeDocument/2006/relationships/tags" Target="../tags/tag130.xml"/><Relationship Id="rId13" Type="http://schemas.openxmlformats.org/officeDocument/2006/relationships/tags" Target="../tags/tag13.xml"/><Relationship Id="rId129" Type="http://schemas.openxmlformats.org/officeDocument/2006/relationships/tags" Target="../tags/tag129.xml"/><Relationship Id="rId128" Type="http://schemas.openxmlformats.org/officeDocument/2006/relationships/tags" Target="../tags/tag128.xml"/><Relationship Id="rId127" Type="http://schemas.openxmlformats.org/officeDocument/2006/relationships/tags" Target="../tags/tag127.xml"/><Relationship Id="rId126" Type="http://schemas.openxmlformats.org/officeDocument/2006/relationships/tags" Target="../tags/tag126.xml"/><Relationship Id="rId125" Type="http://schemas.openxmlformats.org/officeDocument/2006/relationships/tags" Target="../tags/tag125.xml"/><Relationship Id="rId124" Type="http://schemas.openxmlformats.org/officeDocument/2006/relationships/tags" Target="../tags/tag124.xml"/><Relationship Id="rId123" Type="http://schemas.openxmlformats.org/officeDocument/2006/relationships/tags" Target="../tags/tag123.xml"/><Relationship Id="rId122" Type="http://schemas.openxmlformats.org/officeDocument/2006/relationships/tags" Target="../tags/tag122.xml"/><Relationship Id="rId121" Type="http://schemas.openxmlformats.org/officeDocument/2006/relationships/tags" Target="../tags/tag121.xml"/><Relationship Id="rId120" Type="http://schemas.openxmlformats.org/officeDocument/2006/relationships/tags" Target="../tags/tag120.xml"/><Relationship Id="rId12" Type="http://schemas.openxmlformats.org/officeDocument/2006/relationships/tags" Target="../tags/tag12.xml"/><Relationship Id="rId119" Type="http://schemas.openxmlformats.org/officeDocument/2006/relationships/tags" Target="../tags/tag119.xml"/><Relationship Id="rId118" Type="http://schemas.openxmlformats.org/officeDocument/2006/relationships/tags" Target="../tags/tag118.xml"/><Relationship Id="rId117" Type="http://schemas.openxmlformats.org/officeDocument/2006/relationships/tags" Target="../tags/tag117.xml"/><Relationship Id="rId116" Type="http://schemas.openxmlformats.org/officeDocument/2006/relationships/tags" Target="../tags/tag116.xml"/><Relationship Id="rId115" Type="http://schemas.openxmlformats.org/officeDocument/2006/relationships/tags" Target="../tags/tag115.xml"/><Relationship Id="rId114" Type="http://schemas.openxmlformats.org/officeDocument/2006/relationships/tags" Target="../tags/tag114.xml"/><Relationship Id="rId113" Type="http://schemas.openxmlformats.org/officeDocument/2006/relationships/tags" Target="../tags/tag113.xml"/><Relationship Id="rId112" Type="http://schemas.openxmlformats.org/officeDocument/2006/relationships/tags" Target="../tags/tag112.xml"/><Relationship Id="rId111" Type="http://schemas.openxmlformats.org/officeDocument/2006/relationships/tags" Target="../tags/tag111.xml"/><Relationship Id="rId110" Type="http://schemas.openxmlformats.org/officeDocument/2006/relationships/tags" Target="../tags/tag110.xml"/><Relationship Id="rId11" Type="http://schemas.openxmlformats.org/officeDocument/2006/relationships/tags" Target="../tags/tag11.xml"/><Relationship Id="rId109" Type="http://schemas.openxmlformats.org/officeDocument/2006/relationships/tags" Target="../tags/tag109.xml"/><Relationship Id="rId108" Type="http://schemas.openxmlformats.org/officeDocument/2006/relationships/tags" Target="../tags/tag108.xml"/><Relationship Id="rId107" Type="http://schemas.openxmlformats.org/officeDocument/2006/relationships/tags" Target="../tags/tag107.xml"/><Relationship Id="rId106" Type="http://schemas.openxmlformats.org/officeDocument/2006/relationships/tags" Target="../tags/tag106.xml"/><Relationship Id="rId105" Type="http://schemas.openxmlformats.org/officeDocument/2006/relationships/tags" Target="../tags/tag105.xml"/><Relationship Id="rId104" Type="http://schemas.openxmlformats.org/officeDocument/2006/relationships/tags" Target="../tags/tag104.xml"/><Relationship Id="rId103" Type="http://schemas.openxmlformats.org/officeDocument/2006/relationships/tags" Target="../tags/tag103.xml"/><Relationship Id="rId102" Type="http://schemas.openxmlformats.org/officeDocument/2006/relationships/tags" Target="../tags/tag102.xml"/><Relationship Id="rId101" Type="http://schemas.openxmlformats.org/officeDocument/2006/relationships/tags" Target="../tags/tag101.xml"/><Relationship Id="rId100" Type="http://schemas.openxmlformats.org/officeDocument/2006/relationships/tags" Target="../tags/tag100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9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image" Target="../media/image4.png"/><Relationship Id="rId4" Type="http://schemas.openxmlformats.org/officeDocument/2006/relationships/tags" Target="../tags/tag225.xml"/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image" Target="../media/image4.png"/><Relationship Id="rId2" Type="http://schemas.openxmlformats.org/officeDocument/2006/relationships/tags" Target="../tags/tag228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chart" Target="../charts/chart5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244.xml"/><Relationship Id="rId16" Type="http://schemas.openxmlformats.org/officeDocument/2006/relationships/tags" Target="../tags/tag243.xml"/><Relationship Id="rId15" Type="http://schemas.openxmlformats.org/officeDocument/2006/relationships/tags" Target="../tags/tag242.xml"/><Relationship Id="rId14" Type="http://schemas.openxmlformats.org/officeDocument/2006/relationships/tags" Target="../tags/tag241.xml"/><Relationship Id="rId13" Type="http://schemas.openxmlformats.org/officeDocument/2006/relationships/image" Target="../media/image4.png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image" Target="../media/image9.png"/><Relationship Id="rId25" Type="http://schemas.openxmlformats.org/officeDocument/2006/relationships/notesSlide" Target="../notesSlides/notesSlide9.xml"/><Relationship Id="rId24" Type="http://schemas.openxmlformats.org/officeDocument/2006/relationships/slideLayout" Target="../slideLayouts/slideLayout19.xml"/><Relationship Id="rId23" Type="http://schemas.openxmlformats.org/officeDocument/2006/relationships/tags" Target="../tags/tag265.xml"/><Relationship Id="rId22" Type="http://schemas.openxmlformats.org/officeDocument/2006/relationships/tags" Target="../tags/tag264.xml"/><Relationship Id="rId21" Type="http://schemas.openxmlformats.org/officeDocument/2006/relationships/image" Target="../media/image4.png"/><Relationship Id="rId20" Type="http://schemas.openxmlformats.org/officeDocument/2006/relationships/tags" Target="../tags/tag263.xml"/><Relationship Id="rId2" Type="http://schemas.openxmlformats.org/officeDocument/2006/relationships/tags" Target="../tags/tag246.xml"/><Relationship Id="rId19" Type="http://schemas.openxmlformats.org/officeDocument/2006/relationships/tags" Target="../tags/tag262.xml"/><Relationship Id="rId18" Type="http://schemas.openxmlformats.org/officeDocument/2006/relationships/tags" Target="../tags/tag261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2" descr="世界地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425" y="-69850"/>
            <a:ext cx="11987213" cy="593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-101600" y="2320925"/>
            <a:ext cx="12390755" cy="14827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6525" tIns="68580" rIns="136525" bIns="6858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eaLnBrk="0" hangingPunct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8853" name="Picture 6" descr="sinos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413" y="2119313"/>
            <a:ext cx="1838325" cy="184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3" name="文本框 2"/>
          <p:cNvSpPr txBox="1"/>
          <p:nvPr/>
        </p:nvSpPr>
        <p:spPr>
          <a:xfrm>
            <a:off x="645795" y="2493645"/>
            <a:ext cx="96647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政策性金融工具助力整车工程机械出口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行稳致远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     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2165" name="矩形 7"/>
          <p:cNvSpPr>
            <a:spLocks noChangeArrowheads="1"/>
          </p:cNvSpPr>
          <p:nvPr/>
        </p:nvSpPr>
        <p:spPr bwMode="auto">
          <a:xfrm>
            <a:off x="2543175" y="5197475"/>
            <a:ext cx="236538" cy="6683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p>
            <a:pPr algn="ctr" eaLnBrk="0" hangingPunct="0"/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66" name="矩形 54"/>
          <p:cNvSpPr>
            <a:spLocks noChangeArrowheads="1"/>
          </p:cNvSpPr>
          <p:nvPr/>
        </p:nvSpPr>
        <p:spPr bwMode="auto">
          <a:xfrm>
            <a:off x="2779713" y="5194300"/>
            <a:ext cx="76200" cy="671513"/>
          </a:xfrm>
          <a:prstGeom prst="rect">
            <a:avLst/>
          </a:prstGeom>
          <a:solidFill>
            <a:srgbClr val="DC104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p>
            <a:pPr algn="ctr" eaLnBrk="0" hangingPunct="0"/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67" name="矩形 7"/>
          <p:cNvSpPr>
            <a:spLocks noChangeArrowheads="1"/>
          </p:cNvSpPr>
          <p:nvPr/>
        </p:nvSpPr>
        <p:spPr bwMode="auto">
          <a:xfrm>
            <a:off x="9342438" y="5199063"/>
            <a:ext cx="236537" cy="6667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p>
            <a:pPr algn="ctr" eaLnBrk="0" hangingPunct="0"/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68" name="矩形 54"/>
          <p:cNvSpPr>
            <a:spLocks noChangeArrowheads="1"/>
          </p:cNvSpPr>
          <p:nvPr/>
        </p:nvSpPr>
        <p:spPr bwMode="auto">
          <a:xfrm>
            <a:off x="9247188" y="5195888"/>
            <a:ext cx="76200" cy="671512"/>
          </a:xfrm>
          <a:prstGeom prst="rect">
            <a:avLst/>
          </a:prstGeom>
          <a:solidFill>
            <a:srgbClr val="DC1049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 anchor="ctr"/>
          <a:p>
            <a:pPr algn="ctr" eaLnBrk="0" hangingPunct="0"/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70" name="文本框 5"/>
          <p:cNvSpPr txBox="1">
            <a:spLocks noChangeArrowheads="1"/>
          </p:cNvSpPr>
          <p:nvPr/>
        </p:nvSpPr>
        <p:spPr bwMode="auto">
          <a:xfrm>
            <a:off x="2542858" y="5054283"/>
            <a:ext cx="692308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2800" b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 中国出口信用保险公司</a:t>
            </a:r>
            <a:endParaRPr lang="zh-CN" altLang="en-US" sz="2800" b="1" smtClean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世界地图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neDrawing trans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6359" y="-69850"/>
            <a:ext cx="12278359" cy="70022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未标题-1.png"/>
          <p:cNvPicPr/>
          <p:nvPr/>
        </p:nvPicPr>
        <p:blipFill>
          <a:blip r:embed="rId3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6450834" y="1454061"/>
            <a:ext cx="4774433" cy="10509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8965">
              <a:lnSpc>
                <a:spcPct val="130000"/>
              </a:lnSpc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买方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客车经销商，下游为当地知名客运公司；同时买方有自营客运业务，下属三家客运公司，有稳定净营业收，规模可。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94654" y="3210974"/>
            <a:ext cx="4530780" cy="730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8965"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被保险人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AAA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客户，双方系统内有近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7000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余万美元安全交易记录。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47484" y="4489651"/>
            <a:ext cx="4530780" cy="650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8965"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月保户报损一千多万美元，信保赔付七百多万美元。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81"/>
          <p:cNvSpPr>
            <a:spLocks noChangeAspect="1"/>
          </p:cNvSpPr>
          <p:nvPr/>
        </p:nvSpPr>
        <p:spPr bwMode="auto">
          <a:xfrm>
            <a:off x="5981976" y="3134723"/>
            <a:ext cx="567919" cy="563265"/>
          </a:xfrm>
          <a:custGeom>
            <a:avLst/>
            <a:gdLst>
              <a:gd name="T0" fmla="*/ 171 w 1200"/>
              <a:gd name="T1" fmla="*/ 218 h 1195"/>
              <a:gd name="T2" fmla="*/ 342 w 1200"/>
              <a:gd name="T3" fmla="*/ 388 h 1195"/>
              <a:gd name="T4" fmla="*/ 884 w 1200"/>
              <a:gd name="T5" fmla="*/ 524 h 1195"/>
              <a:gd name="T6" fmla="*/ 918 w 1200"/>
              <a:gd name="T7" fmla="*/ 468 h 1195"/>
              <a:gd name="T8" fmla="*/ 792 w 1200"/>
              <a:gd name="T9" fmla="*/ 257 h 1195"/>
              <a:gd name="T10" fmla="*/ 754 w 1200"/>
              <a:gd name="T11" fmla="*/ 263 h 1195"/>
              <a:gd name="T12" fmla="*/ 623 w 1200"/>
              <a:gd name="T13" fmla="*/ 132 h 1195"/>
              <a:gd name="T14" fmla="*/ 754 w 1200"/>
              <a:gd name="T15" fmla="*/ 0 h 1195"/>
              <a:gd name="T16" fmla="*/ 885 w 1200"/>
              <a:gd name="T17" fmla="*/ 132 h 1195"/>
              <a:gd name="T18" fmla="*/ 862 w 1200"/>
              <a:gd name="T19" fmla="*/ 207 h 1195"/>
              <a:gd name="T20" fmla="*/ 991 w 1200"/>
              <a:gd name="T21" fmla="*/ 422 h 1195"/>
              <a:gd name="T22" fmla="*/ 1038 w 1200"/>
              <a:gd name="T23" fmla="*/ 415 h 1195"/>
              <a:gd name="T24" fmla="*/ 1200 w 1200"/>
              <a:gd name="T25" fmla="*/ 577 h 1195"/>
              <a:gd name="T26" fmla="*/ 1038 w 1200"/>
              <a:gd name="T27" fmla="*/ 740 h 1195"/>
              <a:gd name="T28" fmla="*/ 879 w 1200"/>
              <a:gd name="T29" fmla="*/ 612 h 1195"/>
              <a:gd name="T30" fmla="*/ 321 w 1200"/>
              <a:gd name="T31" fmla="*/ 471 h 1195"/>
              <a:gd name="T32" fmla="*/ 266 w 1200"/>
              <a:gd name="T33" fmla="*/ 532 h 1195"/>
              <a:gd name="T34" fmla="*/ 355 w 1200"/>
              <a:gd name="T35" fmla="*/ 791 h 1195"/>
              <a:gd name="T36" fmla="*/ 378 w 1200"/>
              <a:gd name="T37" fmla="*/ 790 h 1195"/>
              <a:gd name="T38" fmla="*/ 580 w 1200"/>
              <a:gd name="T39" fmla="*/ 992 h 1195"/>
              <a:gd name="T40" fmla="*/ 378 w 1200"/>
              <a:gd name="T41" fmla="*/ 1195 h 1195"/>
              <a:gd name="T42" fmla="*/ 176 w 1200"/>
              <a:gd name="T43" fmla="*/ 992 h 1195"/>
              <a:gd name="T44" fmla="*/ 273 w 1200"/>
              <a:gd name="T45" fmla="*/ 819 h 1195"/>
              <a:gd name="T46" fmla="*/ 184 w 1200"/>
              <a:gd name="T47" fmla="*/ 560 h 1195"/>
              <a:gd name="T48" fmla="*/ 171 w 1200"/>
              <a:gd name="T49" fmla="*/ 560 h 1195"/>
              <a:gd name="T50" fmla="*/ 0 w 1200"/>
              <a:gd name="T51" fmla="*/ 389 h 1195"/>
              <a:gd name="T52" fmla="*/ 171 w 1200"/>
              <a:gd name="T53" fmla="*/ 218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00" h="1195">
                <a:moveTo>
                  <a:pt x="171" y="218"/>
                </a:moveTo>
                <a:cubicBezTo>
                  <a:pt x="265" y="218"/>
                  <a:pt x="341" y="294"/>
                  <a:pt x="342" y="388"/>
                </a:cubicBezTo>
                <a:lnTo>
                  <a:pt x="884" y="524"/>
                </a:lnTo>
                <a:cubicBezTo>
                  <a:pt x="891" y="503"/>
                  <a:pt x="903" y="484"/>
                  <a:pt x="918" y="468"/>
                </a:cubicBezTo>
                <a:lnTo>
                  <a:pt x="792" y="257"/>
                </a:lnTo>
                <a:cubicBezTo>
                  <a:pt x="780" y="261"/>
                  <a:pt x="767" y="263"/>
                  <a:pt x="754" y="263"/>
                </a:cubicBezTo>
                <a:cubicBezTo>
                  <a:pt x="682" y="263"/>
                  <a:pt x="623" y="204"/>
                  <a:pt x="623" y="132"/>
                </a:cubicBezTo>
                <a:cubicBezTo>
                  <a:pt x="623" y="59"/>
                  <a:pt x="682" y="0"/>
                  <a:pt x="754" y="0"/>
                </a:cubicBezTo>
                <a:cubicBezTo>
                  <a:pt x="827" y="0"/>
                  <a:pt x="885" y="59"/>
                  <a:pt x="885" y="132"/>
                </a:cubicBezTo>
                <a:cubicBezTo>
                  <a:pt x="885" y="160"/>
                  <a:pt x="877" y="185"/>
                  <a:pt x="862" y="207"/>
                </a:cubicBezTo>
                <a:lnTo>
                  <a:pt x="991" y="422"/>
                </a:lnTo>
                <a:cubicBezTo>
                  <a:pt x="1006" y="417"/>
                  <a:pt x="1021" y="415"/>
                  <a:pt x="1038" y="415"/>
                </a:cubicBezTo>
                <a:cubicBezTo>
                  <a:pt x="1127" y="415"/>
                  <a:pt x="1200" y="488"/>
                  <a:pt x="1200" y="577"/>
                </a:cubicBezTo>
                <a:cubicBezTo>
                  <a:pt x="1200" y="667"/>
                  <a:pt x="1127" y="740"/>
                  <a:pt x="1038" y="740"/>
                </a:cubicBezTo>
                <a:cubicBezTo>
                  <a:pt x="960" y="740"/>
                  <a:pt x="895" y="685"/>
                  <a:pt x="879" y="612"/>
                </a:cubicBezTo>
                <a:lnTo>
                  <a:pt x="321" y="471"/>
                </a:lnTo>
                <a:cubicBezTo>
                  <a:pt x="308" y="496"/>
                  <a:pt x="289" y="517"/>
                  <a:pt x="266" y="532"/>
                </a:cubicBezTo>
                <a:lnTo>
                  <a:pt x="355" y="791"/>
                </a:lnTo>
                <a:cubicBezTo>
                  <a:pt x="362" y="790"/>
                  <a:pt x="370" y="790"/>
                  <a:pt x="378" y="790"/>
                </a:cubicBezTo>
                <a:cubicBezTo>
                  <a:pt x="490" y="790"/>
                  <a:pt x="580" y="880"/>
                  <a:pt x="580" y="992"/>
                </a:cubicBezTo>
                <a:cubicBezTo>
                  <a:pt x="580" y="1104"/>
                  <a:pt x="490" y="1195"/>
                  <a:pt x="378" y="1195"/>
                </a:cubicBezTo>
                <a:cubicBezTo>
                  <a:pt x="266" y="1195"/>
                  <a:pt x="176" y="1104"/>
                  <a:pt x="176" y="992"/>
                </a:cubicBezTo>
                <a:cubicBezTo>
                  <a:pt x="176" y="919"/>
                  <a:pt x="215" y="855"/>
                  <a:pt x="273" y="819"/>
                </a:cubicBezTo>
                <a:lnTo>
                  <a:pt x="184" y="560"/>
                </a:lnTo>
                <a:cubicBezTo>
                  <a:pt x="180" y="560"/>
                  <a:pt x="175" y="560"/>
                  <a:pt x="171" y="560"/>
                </a:cubicBezTo>
                <a:cubicBezTo>
                  <a:pt x="77" y="560"/>
                  <a:pt x="0" y="484"/>
                  <a:pt x="0" y="389"/>
                </a:cubicBezTo>
                <a:cubicBezTo>
                  <a:pt x="0" y="295"/>
                  <a:pt x="77" y="218"/>
                  <a:pt x="171" y="2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69589" y="6126697"/>
            <a:ext cx="610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关注经营，加强跟踪，及时沟通，尽快应对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83113" y="1575473"/>
            <a:ext cx="4095977" cy="3756360"/>
            <a:chOff x="1531967" y="2155747"/>
            <a:chExt cx="3241832" cy="3035970"/>
          </a:xfrm>
        </p:grpSpPr>
        <p:grpSp>
          <p:nvGrpSpPr>
            <p:cNvPr id="19" name="Group 2"/>
            <p:cNvGrpSpPr/>
            <p:nvPr/>
          </p:nvGrpSpPr>
          <p:grpSpPr>
            <a:xfrm>
              <a:off x="1531967" y="3145420"/>
              <a:ext cx="3241832" cy="2046297"/>
              <a:chOff x="1685115" y="3521460"/>
              <a:chExt cx="4322441" cy="2728396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3925886" y="4199156"/>
                <a:ext cx="2081670" cy="2050700"/>
              </a:xfrm>
              <a:custGeom>
                <a:avLst/>
                <a:gdLst>
                  <a:gd name="T0" fmla="*/ 3577 w 3638"/>
                  <a:gd name="T1" fmla="*/ 3090 h 3585"/>
                  <a:gd name="T2" fmla="*/ 3555 w 3638"/>
                  <a:gd name="T3" fmla="*/ 3072 h 3585"/>
                  <a:gd name="T4" fmla="*/ 3556 w 3638"/>
                  <a:gd name="T5" fmla="*/ 3071 h 3585"/>
                  <a:gd name="T6" fmla="*/ 468 w 3638"/>
                  <a:gd name="T7" fmla="*/ 0 h 3585"/>
                  <a:gd name="T8" fmla="*/ 0 w 3638"/>
                  <a:gd name="T9" fmla="*/ 470 h 3585"/>
                  <a:gd name="T10" fmla="*/ 3062 w 3638"/>
                  <a:gd name="T11" fmla="*/ 3516 h 3585"/>
                  <a:gd name="T12" fmla="*/ 3067 w 3638"/>
                  <a:gd name="T13" fmla="*/ 3522 h 3585"/>
                  <a:gd name="T14" fmla="*/ 3084 w 3638"/>
                  <a:gd name="T15" fmla="*/ 3537 h 3585"/>
                  <a:gd name="T16" fmla="*/ 3088 w 3638"/>
                  <a:gd name="T17" fmla="*/ 3541 h 3585"/>
                  <a:gd name="T18" fmla="*/ 3088 w 3638"/>
                  <a:gd name="T19" fmla="*/ 3540 h 3585"/>
                  <a:gd name="T20" fmla="*/ 3432 w 3638"/>
                  <a:gd name="T21" fmla="*/ 3436 h 3585"/>
                  <a:gd name="T22" fmla="*/ 3577 w 3638"/>
                  <a:gd name="T23" fmla="*/ 309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8" h="3585">
                    <a:moveTo>
                      <a:pt x="3577" y="3090"/>
                    </a:moveTo>
                    <a:cubicBezTo>
                      <a:pt x="3570" y="3083"/>
                      <a:pt x="3563" y="3077"/>
                      <a:pt x="3555" y="3072"/>
                    </a:cubicBezTo>
                    <a:cubicBezTo>
                      <a:pt x="3556" y="3071"/>
                      <a:pt x="3556" y="3071"/>
                      <a:pt x="3556" y="3071"/>
                    </a:cubicBezTo>
                    <a:cubicBezTo>
                      <a:pt x="468" y="0"/>
                      <a:pt x="468" y="0"/>
                      <a:pt x="468" y="0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3062" y="3516"/>
                      <a:pt x="3062" y="3516"/>
                      <a:pt x="3062" y="3516"/>
                    </a:cubicBezTo>
                    <a:cubicBezTo>
                      <a:pt x="3064" y="3518"/>
                      <a:pt x="3065" y="3520"/>
                      <a:pt x="3067" y="3522"/>
                    </a:cubicBezTo>
                    <a:cubicBezTo>
                      <a:pt x="3072" y="3528"/>
                      <a:pt x="3078" y="3533"/>
                      <a:pt x="3084" y="3537"/>
                    </a:cubicBezTo>
                    <a:cubicBezTo>
                      <a:pt x="3088" y="3541"/>
                      <a:pt x="3088" y="3541"/>
                      <a:pt x="3088" y="3541"/>
                    </a:cubicBezTo>
                    <a:cubicBezTo>
                      <a:pt x="3088" y="3540"/>
                      <a:pt x="3088" y="3540"/>
                      <a:pt x="3088" y="3540"/>
                    </a:cubicBezTo>
                    <a:cubicBezTo>
                      <a:pt x="3160" y="3585"/>
                      <a:pt x="3305" y="3544"/>
                      <a:pt x="3432" y="3436"/>
                    </a:cubicBezTo>
                    <a:cubicBezTo>
                      <a:pt x="3573" y="3317"/>
                      <a:pt x="3638" y="3162"/>
                      <a:pt x="3577" y="3090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6"/>
              <p:cNvSpPr/>
              <p:nvPr/>
            </p:nvSpPr>
            <p:spPr bwMode="auto">
              <a:xfrm>
                <a:off x="1685115" y="4199156"/>
                <a:ext cx="2081063" cy="2050700"/>
              </a:xfrm>
              <a:custGeom>
                <a:avLst/>
                <a:gdLst>
                  <a:gd name="T0" fmla="*/ 3637 w 3637"/>
                  <a:gd name="T1" fmla="*/ 470 h 3585"/>
                  <a:gd name="T2" fmla="*/ 3169 w 3637"/>
                  <a:gd name="T3" fmla="*/ 0 h 3585"/>
                  <a:gd name="T4" fmla="*/ 82 w 3637"/>
                  <a:gd name="T5" fmla="*/ 3071 h 3585"/>
                  <a:gd name="T6" fmla="*/ 83 w 3637"/>
                  <a:gd name="T7" fmla="*/ 3072 h 3585"/>
                  <a:gd name="T8" fmla="*/ 61 w 3637"/>
                  <a:gd name="T9" fmla="*/ 3090 h 3585"/>
                  <a:gd name="T10" fmla="*/ 205 w 3637"/>
                  <a:gd name="T11" fmla="*/ 3436 h 3585"/>
                  <a:gd name="T12" fmla="*/ 549 w 3637"/>
                  <a:gd name="T13" fmla="*/ 3540 h 3585"/>
                  <a:gd name="T14" fmla="*/ 550 w 3637"/>
                  <a:gd name="T15" fmla="*/ 3541 h 3585"/>
                  <a:gd name="T16" fmla="*/ 553 w 3637"/>
                  <a:gd name="T17" fmla="*/ 3537 h 3585"/>
                  <a:gd name="T18" fmla="*/ 570 w 3637"/>
                  <a:gd name="T19" fmla="*/ 3522 h 3585"/>
                  <a:gd name="T20" fmla="*/ 575 w 3637"/>
                  <a:gd name="T21" fmla="*/ 3516 h 3585"/>
                  <a:gd name="T22" fmla="*/ 3637 w 3637"/>
                  <a:gd name="T23" fmla="*/ 47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7" h="3585">
                    <a:moveTo>
                      <a:pt x="3637" y="470"/>
                    </a:moveTo>
                    <a:cubicBezTo>
                      <a:pt x="3169" y="0"/>
                      <a:pt x="3169" y="0"/>
                      <a:pt x="3169" y="0"/>
                    </a:cubicBezTo>
                    <a:cubicBezTo>
                      <a:pt x="82" y="3071"/>
                      <a:pt x="82" y="3071"/>
                      <a:pt x="82" y="3071"/>
                    </a:cubicBezTo>
                    <a:cubicBezTo>
                      <a:pt x="83" y="3072"/>
                      <a:pt x="83" y="3072"/>
                      <a:pt x="83" y="3072"/>
                    </a:cubicBezTo>
                    <a:cubicBezTo>
                      <a:pt x="74" y="3077"/>
                      <a:pt x="67" y="3083"/>
                      <a:pt x="61" y="3090"/>
                    </a:cubicBezTo>
                    <a:cubicBezTo>
                      <a:pt x="0" y="3162"/>
                      <a:pt x="65" y="3317"/>
                      <a:pt x="205" y="3436"/>
                    </a:cubicBezTo>
                    <a:cubicBezTo>
                      <a:pt x="332" y="3544"/>
                      <a:pt x="477" y="3585"/>
                      <a:pt x="549" y="3540"/>
                    </a:cubicBezTo>
                    <a:cubicBezTo>
                      <a:pt x="550" y="3541"/>
                      <a:pt x="550" y="3541"/>
                      <a:pt x="550" y="3541"/>
                    </a:cubicBezTo>
                    <a:cubicBezTo>
                      <a:pt x="553" y="3537"/>
                      <a:pt x="553" y="3537"/>
                      <a:pt x="553" y="3537"/>
                    </a:cubicBezTo>
                    <a:cubicBezTo>
                      <a:pt x="560" y="3533"/>
                      <a:pt x="565" y="3528"/>
                      <a:pt x="570" y="3522"/>
                    </a:cubicBezTo>
                    <a:cubicBezTo>
                      <a:pt x="572" y="3520"/>
                      <a:pt x="574" y="3518"/>
                      <a:pt x="575" y="3516"/>
                    </a:cubicBezTo>
                    <a:lnTo>
                      <a:pt x="3637" y="470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9"/>
              <p:cNvSpPr/>
              <p:nvPr/>
            </p:nvSpPr>
            <p:spPr bwMode="auto">
              <a:xfrm>
                <a:off x="3668410" y="3521460"/>
                <a:ext cx="411112" cy="2598444"/>
              </a:xfrm>
              <a:custGeom>
                <a:avLst/>
                <a:gdLst>
                  <a:gd name="T0" fmla="*/ 667 w 719"/>
                  <a:gd name="T1" fmla="*/ 4334 h 4542"/>
                  <a:gd name="T2" fmla="*/ 666 w 719"/>
                  <a:gd name="T3" fmla="*/ 4326 h 4542"/>
                  <a:gd name="T4" fmla="*/ 719 w 719"/>
                  <a:gd name="T5" fmla="*/ 8 h 4542"/>
                  <a:gd name="T6" fmla="*/ 56 w 719"/>
                  <a:gd name="T7" fmla="*/ 0 h 4542"/>
                  <a:gd name="T8" fmla="*/ 2 w 719"/>
                  <a:gd name="T9" fmla="*/ 4354 h 4542"/>
                  <a:gd name="T10" fmla="*/ 4 w 719"/>
                  <a:gd name="T11" fmla="*/ 4354 h 4542"/>
                  <a:gd name="T12" fmla="*/ 1 w 719"/>
                  <a:gd name="T13" fmla="*/ 4383 h 4542"/>
                  <a:gd name="T14" fmla="*/ 347 w 719"/>
                  <a:gd name="T15" fmla="*/ 4529 h 4542"/>
                  <a:gd name="T16" fmla="*/ 665 w 719"/>
                  <a:gd name="T17" fmla="*/ 4362 h 4542"/>
                  <a:gd name="T18" fmla="*/ 666 w 719"/>
                  <a:gd name="T19" fmla="*/ 4362 h 4542"/>
                  <a:gd name="T20" fmla="*/ 666 w 719"/>
                  <a:gd name="T21" fmla="*/ 4357 h 4542"/>
                  <a:gd name="T22" fmla="*/ 667 w 719"/>
                  <a:gd name="T23" fmla="*/ 4334 h 4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9" h="4542">
                    <a:moveTo>
                      <a:pt x="667" y="4334"/>
                    </a:moveTo>
                    <a:cubicBezTo>
                      <a:pt x="667" y="4332"/>
                      <a:pt x="667" y="4329"/>
                      <a:pt x="666" y="4326"/>
                    </a:cubicBezTo>
                    <a:cubicBezTo>
                      <a:pt x="719" y="8"/>
                      <a:pt x="719" y="8"/>
                      <a:pt x="719" y="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" y="4354"/>
                      <a:pt x="2" y="4354"/>
                      <a:pt x="2" y="4354"/>
                    </a:cubicBezTo>
                    <a:cubicBezTo>
                      <a:pt x="4" y="4354"/>
                      <a:pt x="4" y="4354"/>
                      <a:pt x="4" y="4354"/>
                    </a:cubicBezTo>
                    <a:cubicBezTo>
                      <a:pt x="1" y="4364"/>
                      <a:pt x="0" y="4373"/>
                      <a:pt x="1" y="4383"/>
                    </a:cubicBezTo>
                    <a:cubicBezTo>
                      <a:pt x="8" y="4477"/>
                      <a:pt x="163" y="4542"/>
                      <a:pt x="347" y="4529"/>
                    </a:cubicBezTo>
                    <a:cubicBezTo>
                      <a:pt x="512" y="4517"/>
                      <a:pt x="645" y="4445"/>
                      <a:pt x="665" y="4362"/>
                    </a:cubicBezTo>
                    <a:cubicBezTo>
                      <a:pt x="666" y="4362"/>
                      <a:pt x="666" y="4362"/>
                      <a:pt x="666" y="4362"/>
                    </a:cubicBezTo>
                    <a:cubicBezTo>
                      <a:pt x="666" y="4357"/>
                      <a:pt x="666" y="4357"/>
                      <a:pt x="666" y="4357"/>
                    </a:cubicBezTo>
                    <a:cubicBezTo>
                      <a:pt x="667" y="4350"/>
                      <a:pt x="668" y="4342"/>
                      <a:pt x="667" y="4334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3"/>
            <p:cNvGrpSpPr/>
            <p:nvPr/>
          </p:nvGrpSpPr>
          <p:grpSpPr>
            <a:xfrm>
              <a:off x="2089426" y="3015619"/>
              <a:ext cx="2148317" cy="1893268"/>
              <a:chOff x="2428395" y="3348392"/>
              <a:chExt cx="2864422" cy="2524359"/>
            </a:xfrm>
          </p:grpSpPr>
          <p:sp>
            <p:nvSpPr>
              <p:cNvPr id="25" name="Freeform 7"/>
              <p:cNvSpPr/>
              <p:nvPr/>
            </p:nvSpPr>
            <p:spPr bwMode="auto">
              <a:xfrm>
                <a:off x="2428395" y="4143896"/>
                <a:ext cx="1392436" cy="1374218"/>
              </a:xfrm>
              <a:custGeom>
                <a:avLst/>
                <a:gdLst>
                  <a:gd name="T0" fmla="*/ 0 w 2434"/>
                  <a:gd name="T1" fmla="*/ 1956 h 2402"/>
                  <a:gd name="T2" fmla="*/ 492 w 2434"/>
                  <a:gd name="T3" fmla="*/ 2402 h 2402"/>
                  <a:gd name="T4" fmla="*/ 2434 w 2434"/>
                  <a:gd name="T5" fmla="*/ 470 h 2402"/>
                  <a:gd name="T6" fmla="*/ 1966 w 2434"/>
                  <a:gd name="T7" fmla="*/ 0 h 2402"/>
                  <a:gd name="T8" fmla="*/ 0 w 2434"/>
                  <a:gd name="T9" fmla="*/ 1956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4" h="2402">
                    <a:moveTo>
                      <a:pt x="0" y="1956"/>
                    </a:moveTo>
                    <a:cubicBezTo>
                      <a:pt x="90" y="2246"/>
                      <a:pt x="246" y="2330"/>
                      <a:pt x="492" y="2402"/>
                    </a:cubicBezTo>
                    <a:cubicBezTo>
                      <a:pt x="2434" y="470"/>
                      <a:pt x="2434" y="470"/>
                      <a:pt x="2434" y="470"/>
                    </a:cubicBezTo>
                    <a:cubicBezTo>
                      <a:pt x="1966" y="0"/>
                      <a:pt x="1966" y="0"/>
                      <a:pt x="1966" y="0"/>
                    </a:cubicBezTo>
                    <a:lnTo>
                      <a:pt x="0" y="1956"/>
                    </a:lnTo>
                    <a:close/>
                  </a:path>
                </a:pathLst>
              </a:custGeom>
              <a:solidFill>
                <a:srgbClr val="0B5394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3877913" y="4151183"/>
                <a:ext cx="1414904" cy="1392435"/>
              </a:xfrm>
              <a:custGeom>
                <a:avLst/>
                <a:gdLst>
                  <a:gd name="T0" fmla="*/ 468 w 2473"/>
                  <a:gd name="T1" fmla="*/ 0 h 2434"/>
                  <a:gd name="T2" fmla="*/ 0 w 2473"/>
                  <a:gd name="T3" fmla="*/ 470 h 2434"/>
                  <a:gd name="T4" fmla="*/ 1974 w 2473"/>
                  <a:gd name="T5" fmla="*/ 2434 h 2434"/>
                  <a:gd name="T6" fmla="*/ 2473 w 2473"/>
                  <a:gd name="T7" fmla="*/ 1994 h 2434"/>
                  <a:gd name="T8" fmla="*/ 468 w 2473"/>
                  <a:gd name="T9" fmla="*/ 0 h 2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3" h="2434">
                    <a:moveTo>
                      <a:pt x="468" y="0"/>
                    </a:moveTo>
                    <a:cubicBezTo>
                      <a:pt x="0" y="470"/>
                      <a:pt x="0" y="470"/>
                      <a:pt x="0" y="470"/>
                    </a:cubicBezTo>
                    <a:cubicBezTo>
                      <a:pt x="1974" y="2434"/>
                      <a:pt x="1974" y="2434"/>
                      <a:pt x="1974" y="2434"/>
                    </a:cubicBezTo>
                    <a:cubicBezTo>
                      <a:pt x="2200" y="2366"/>
                      <a:pt x="2332" y="2258"/>
                      <a:pt x="2473" y="199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0B5394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0"/>
              <p:cNvSpPr/>
              <p:nvPr/>
            </p:nvSpPr>
            <p:spPr bwMode="auto">
              <a:xfrm>
                <a:off x="3670232" y="3348392"/>
                <a:ext cx="409290" cy="2524359"/>
              </a:xfrm>
              <a:custGeom>
                <a:avLst/>
                <a:gdLst>
                  <a:gd name="T0" fmla="*/ 0 w 715"/>
                  <a:gd name="T1" fmla="*/ 4252 h 4412"/>
                  <a:gd name="T2" fmla="*/ 663 w 715"/>
                  <a:gd name="T3" fmla="*/ 4275 h 4412"/>
                  <a:gd name="T4" fmla="*/ 715 w 715"/>
                  <a:gd name="T5" fmla="*/ 9 h 4412"/>
                  <a:gd name="T6" fmla="*/ 52 w 715"/>
                  <a:gd name="T7" fmla="*/ 0 h 4412"/>
                  <a:gd name="T8" fmla="*/ 0 w 715"/>
                  <a:gd name="T9" fmla="*/ 4252 h 4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4412">
                    <a:moveTo>
                      <a:pt x="0" y="4252"/>
                    </a:moveTo>
                    <a:cubicBezTo>
                      <a:pt x="196" y="4412"/>
                      <a:pt x="476" y="4402"/>
                      <a:pt x="663" y="4275"/>
                    </a:cubicBezTo>
                    <a:cubicBezTo>
                      <a:pt x="715" y="9"/>
                      <a:pt x="715" y="9"/>
                      <a:pt x="715" y="9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0" y="4252"/>
                    </a:lnTo>
                    <a:close/>
                  </a:path>
                </a:pathLst>
              </a:custGeom>
              <a:solidFill>
                <a:srgbClr val="0B5394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1"/>
            <p:cNvGrpSpPr/>
            <p:nvPr/>
          </p:nvGrpSpPr>
          <p:grpSpPr>
            <a:xfrm>
              <a:off x="1855785" y="2155747"/>
              <a:ext cx="2625619" cy="2625163"/>
              <a:chOff x="2116873" y="2201895"/>
              <a:chExt cx="3500825" cy="3500217"/>
            </a:xfrm>
          </p:grpSpPr>
          <p:sp>
            <p:nvSpPr>
              <p:cNvPr id="30" name="Oval 11"/>
              <p:cNvSpPr>
                <a:spLocks noChangeArrowheads="1"/>
              </p:cNvSpPr>
              <p:nvPr/>
            </p:nvSpPr>
            <p:spPr bwMode="auto">
              <a:xfrm>
                <a:off x="2116873" y="2201895"/>
                <a:ext cx="3500825" cy="3500217"/>
              </a:xfrm>
              <a:prstGeom prst="ellipse">
                <a:avLst/>
              </a:prstGeom>
              <a:solidFill>
                <a:srgbClr val="0B5394"/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12"/>
              <p:cNvSpPr>
                <a:spLocks noChangeArrowheads="1"/>
              </p:cNvSpPr>
              <p:nvPr/>
            </p:nvSpPr>
            <p:spPr bwMode="auto">
              <a:xfrm>
                <a:off x="2377993" y="2463014"/>
                <a:ext cx="2979193" cy="2978585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13"/>
              <p:cNvSpPr>
                <a:spLocks noChangeArrowheads="1"/>
              </p:cNvSpPr>
              <p:nvPr/>
            </p:nvSpPr>
            <p:spPr bwMode="auto">
              <a:xfrm>
                <a:off x="2693765" y="2778180"/>
                <a:ext cx="2347648" cy="2347648"/>
              </a:xfrm>
              <a:prstGeom prst="ellipse">
                <a:avLst/>
              </a:prstGeom>
              <a:solidFill>
                <a:srgbClr val="0B5394"/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2996179" y="3079985"/>
                <a:ext cx="1742822" cy="174403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15"/>
              <p:cNvSpPr>
                <a:spLocks noChangeArrowheads="1"/>
              </p:cNvSpPr>
              <p:nvPr/>
            </p:nvSpPr>
            <p:spPr bwMode="auto">
              <a:xfrm>
                <a:off x="3284018" y="3368432"/>
                <a:ext cx="1166537" cy="1167144"/>
              </a:xfrm>
              <a:prstGeom prst="ellipse">
                <a:avLst/>
              </a:prstGeom>
              <a:solidFill>
                <a:srgbClr val="0B5394"/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val 16"/>
              <p:cNvSpPr>
                <a:spLocks noChangeArrowheads="1"/>
              </p:cNvSpPr>
              <p:nvPr/>
            </p:nvSpPr>
            <p:spPr bwMode="auto">
              <a:xfrm>
                <a:off x="3530563" y="3615584"/>
                <a:ext cx="672839" cy="672838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17"/>
              <p:cNvSpPr>
                <a:spLocks noChangeArrowheads="1"/>
              </p:cNvSpPr>
              <p:nvPr/>
            </p:nvSpPr>
            <p:spPr bwMode="auto">
              <a:xfrm>
                <a:off x="3709096" y="3794117"/>
                <a:ext cx="315773" cy="315773"/>
              </a:xfrm>
              <a:prstGeom prst="ellipse">
                <a:avLst/>
              </a:prstGeom>
              <a:solidFill>
                <a:srgbClr val="0B5394"/>
              </a:solidFill>
              <a:ln>
                <a:noFill/>
              </a:ln>
            </p:spPr>
            <p:txBody>
              <a:bodyPr vert="horz" wrap="square" lIns="51435" tIns="25718" rIns="51435" bIns="25718" numCol="1" anchor="t" anchorCtr="0" compatLnSpc="1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Oval 17"/>
          <p:cNvSpPr/>
          <p:nvPr/>
        </p:nvSpPr>
        <p:spPr>
          <a:xfrm>
            <a:off x="5459903" y="1610376"/>
            <a:ext cx="787663" cy="811613"/>
          </a:xfrm>
          <a:prstGeom prst="ellipse">
            <a:avLst/>
          </a:prstGeom>
          <a:solidFill>
            <a:srgbClr val="0B539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34290" tIns="17145" rIns="34290" bIns="17145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47" name="Oval 15"/>
          <p:cNvSpPr/>
          <p:nvPr/>
        </p:nvSpPr>
        <p:spPr>
          <a:xfrm>
            <a:off x="5794037" y="3077974"/>
            <a:ext cx="811818" cy="787952"/>
          </a:xfrm>
          <a:prstGeom prst="ellipse">
            <a:avLst/>
          </a:prstGeom>
          <a:solidFill>
            <a:srgbClr val="FF99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34290" tIns="17145" rIns="34290" bIns="17145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49" name="Oval 13"/>
          <p:cNvSpPr/>
          <p:nvPr/>
        </p:nvSpPr>
        <p:spPr>
          <a:xfrm>
            <a:off x="6199946" y="4431092"/>
            <a:ext cx="784746" cy="7671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34290" tIns="17145" rIns="34290" bIns="17145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51" name="Freeform 58"/>
          <p:cNvSpPr>
            <a:spLocks noChangeAspect="1" noEditPoints="1"/>
          </p:cNvSpPr>
          <p:nvPr/>
        </p:nvSpPr>
        <p:spPr bwMode="auto">
          <a:xfrm>
            <a:off x="6387277" y="4616347"/>
            <a:ext cx="437156" cy="465359"/>
          </a:xfrm>
          <a:custGeom>
            <a:avLst/>
            <a:gdLst>
              <a:gd name="T0" fmla="*/ 251 w 1211"/>
              <a:gd name="T1" fmla="*/ 752 h 1292"/>
              <a:gd name="T2" fmla="*/ 242 w 1211"/>
              <a:gd name="T3" fmla="*/ 338 h 1292"/>
              <a:gd name="T4" fmla="*/ 96 w 1211"/>
              <a:gd name="T5" fmla="*/ 355 h 1292"/>
              <a:gd name="T6" fmla="*/ 752 w 1211"/>
              <a:gd name="T7" fmla="*/ 359 h 1292"/>
              <a:gd name="T8" fmla="*/ 928 w 1211"/>
              <a:gd name="T9" fmla="*/ 343 h 1292"/>
              <a:gd name="T10" fmla="*/ 743 w 1211"/>
              <a:gd name="T11" fmla="*/ 409 h 1292"/>
              <a:gd name="T12" fmla="*/ 848 w 1211"/>
              <a:gd name="T13" fmla="*/ 624 h 1292"/>
              <a:gd name="T14" fmla="*/ 874 w 1211"/>
              <a:gd name="T15" fmla="*/ 534 h 1292"/>
              <a:gd name="T16" fmla="*/ 644 w 1211"/>
              <a:gd name="T17" fmla="*/ 678 h 1292"/>
              <a:gd name="T18" fmla="*/ 496 w 1211"/>
              <a:gd name="T19" fmla="*/ 682 h 1292"/>
              <a:gd name="T20" fmla="*/ 300 w 1211"/>
              <a:gd name="T21" fmla="*/ 752 h 1292"/>
              <a:gd name="T22" fmla="*/ 297 w 1211"/>
              <a:gd name="T23" fmla="*/ 569 h 1292"/>
              <a:gd name="T24" fmla="*/ 298 w 1211"/>
              <a:gd name="T25" fmla="*/ 637 h 1292"/>
              <a:gd name="T26" fmla="*/ 248 w 1211"/>
              <a:gd name="T27" fmla="*/ 638 h 1292"/>
              <a:gd name="T28" fmla="*/ 247 w 1211"/>
              <a:gd name="T29" fmla="*/ 572 h 1292"/>
              <a:gd name="T30" fmla="*/ 108 w 1211"/>
              <a:gd name="T31" fmla="*/ 466 h 1292"/>
              <a:gd name="T32" fmla="*/ 467 w 1211"/>
              <a:gd name="T33" fmla="*/ 434 h 1292"/>
              <a:gd name="T34" fmla="*/ 294 w 1211"/>
              <a:gd name="T35" fmla="*/ 449 h 1292"/>
              <a:gd name="T36" fmla="*/ 293 w 1211"/>
              <a:gd name="T37" fmla="*/ 400 h 1292"/>
              <a:gd name="T38" fmla="*/ 472 w 1211"/>
              <a:gd name="T39" fmla="*/ 384 h 1292"/>
              <a:gd name="T40" fmla="*/ 715 w 1211"/>
              <a:gd name="T41" fmla="*/ 281 h 1292"/>
              <a:gd name="T42" fmla="*/ 668 w 1211"/>
              <a:gd name="T43" fmla="*/ 547 h 1292"/>
              <a:gd name="T44" fmla="*/ 507 w 1211"/>
              <a:gd name="T45" fmla="*/ 556 h 1292"/>
              <a:gd name="T46" fmla="*/ 518 w 1211"/>
              <a:gd name="T47" fmla="*/ 429 h 1292"/>
              <a:gd name="T48" fmla="*/ 511 w 1211"/>
              <a:gd name="T49" fmla="*/ 507 h 1292"/>
              <a:gd name="T50" fmla="*/ 694 w 1211"/>
              <a:gd name="T51" fmla="*/ 677 h 1292"/>
              <a:gd name="T52" fmla="*/ 799 w 1211"/>
              <a:gd name="T53" fmla="*/ 1184 h 1292"/>
              <a:gd name="T54" fmla="*/ 721 w 1211"/>
              <a:gd name="T55" fmla="*/ 1150 h 1292"/>
              <a:gd name="T56" fmla="*/ 783 w 1211"/>
              <a:gd name="T57" fmla="*/ 1159 h 1292"/>
              <a:gd name="T58" fmla="*/ 282 w 1211"/>
              <a:gd name="T59" fmla="*/ 1184 h 1292"/>
              <a:gd name="T60" fmla="*/ 205 w 1211"/>
              <a:gd name="T61" fmla="*/ 1150 h 1292"/>
              <a:gd name="T62" fmla="*/ 267 w 1211"/>
              <a:gd name="T63" fmla="*/ 1159 h 1292"/>
              <a:gd name="T64" fmla="*/ 1203 w 1211"/>
              <a:gd name="T65" fmla="*/ 35 h 1292"/>
              <a:gd name="T66" fmla="*/ 979 w 1211"/>
              <a:gd name="T67" fmla="*/ 162 h 1292"/>
              <a:gd name="T68" fmla="*/ 54 w 1211"/>
              <a:gd name="T69" fmla="*/ 800 h 1292"/>
              <a:gd name="T70" fmla="*/ 867 w 1211"/>
              <a:gd name="T71" fmla="*/ 942 h 1292"/>
              <a:gd name="T72" fmla="*/ 96 w 1211"/>
              <a:gd name="T73" fmla="*/ 975 h 1292"/>
              <a:gd name="T74" fmla="*/ 21 w 1211"/>
              <a:gd name="T75" fmla="*/ 1109 h 1292"/>
              <a:gd name="T76" fmla="*/ 116 w 1211"/>
              <a:gd name="T77" fmla="*/ 1062 h 1292"/>
              <a:gd name="T78" fmla="*/ 128 w 1211"/>
              <a:gd name="T79" fmla="*/ 1184 h 1292"/>
              <a:gd name="T80" fmla="*/ 267 w 1211"/>
              <a:gd name="T81" fmla="*/ 1081 h 1292"/>
              <a:gd name="T82" fmla="*/ 721 w 1211"/>
              <a:gd name="T83" fmla="*/ 1081 h 1292"/>
              <a:gd name="T84" fmla="*/ 860 w 1211"/>
              <a:gd name="T85" fmla="*/ 1184 h 1292"/>
              <a:gd name="T86" fmla="*/ 846 w 1211"/>
              <a:gd name="T87" fmla="*/ 1062 h 1292"/>
              <a:gd name="T88" fmla="*/ 891 w 1211"/>
              <a:gd name="T89" fmla="*/ 790 h 1292"/>
              <a:gd name="T90" fmla="*/ 1176 w 1211"/>
              <a:gd name="T91" fmla="*/ 9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11" h="1292">
                <a:moveTo>
                  <a:pt x="131" y="691"/>
                </a:moveTo>
                <a:lnTo>
                  <a:pt x="250" y="688"/>
                </a:lnTo>
                <a:lnTo>
                  <a:pt x="251" y="752"/>
                </a:lnTo>
                <a:lnTo>
                  <a:pt x="137" y="752"/>
                </a:lnTo>
                <a:lnTo>
                  <a:pt x="131" y="691"/>
                </a:lnTo>
                <a:close/>
                <a:moveTo>
                  <a:pt x="242" y="338"/>
                </a:moveTo>
                <a:lnTo>
                  <a:pt x="244" y="404"/>
                </a:lnTo>
                <a:lnTo>
                  <a:pt x="102" y="417"/>
                </a:lnTo>
                <a:lnTo>
                  <a:pt x="96" y="355"/>
                </a:lnTo>
                <a:lnTo>
                  <a:pt x="242" y="338"/>
                </a:lnTo>
                <a:close/>
                <a:moveTo>
                  <a:pt x="928" y="343"/>
                </a:moveTo>
                <a:lnTo>
                  <a:pt x="752" y="359"/>
                </a:lnTo>
                <a:lnTo>
                  <a:pt x="767" y="275"/>
                </a:lnTo>
                <a:lnTo>
                  <a:pt x="953" y="253"/>
                </a:lnTo>
                <a:lnTo>
                  <a:pt x="928" y="343"/>
                </a:lnTo>
                <a:close/>
                <a:moveTo>
                  <a:pt x="888" y="483"/>
                </a:moveTo>
                <a:lnTo>
                  <a:pt x="727" y="493"/>
                </a:lnTo>
                <a:lnTo>
                  <a:pt x="743" y="409"/>
                </a:lnTo>
                <a:lnTo>
                  <a:pt x="913" y="394"/>
                </a:lnTo>
                <a:lnTo>
                  <a:pt x="888" y="483"/>
                </a:lnTo>
                <a:close/>
                <a:moveTo>
                  <a:pt x="848" y="624"/>
                </a:moveTo>
                <a:lnTo>
                  <a:pt x="703" y="627"/>
                </a:lnTo>
                <a:lnTo>
                  <a:pt x="718" y="544"/>
                </a:lnTo>
                <a:lnTo>
                  <a:pt x="874" y="534"/>
                </a:lnTo>
                <a:lnTo>
                  <a:pt x="848" y="624"/>
                </a:lnTo>
                <a:close/>
                <a:moveTo>
                  <a:pt x="496" y="682"/>
                </a:moveTo>
                <a:lnTo>
                  <a:pt x="644" y="678"/>
                </a:lnTo>
                <a:lnTo>
                  <a:pt x="630" y="753"/>
                </a:lnTo>
                <a:lnTo>
                  <a:pt x="490" y="752"/>
                </a:lnTo>
                <a:lnTo>
                  <a:pt x="496" y="682"/>
                </a:lnTo>
                <a:close/>
                <a:moveTo>
                  <a:pt x="446" y="683"/>
                </a:moveTo>
                <a:lnTo>
                  <a:pt x="440" y="752"/>
                </a:lnTo>
                <a:lnTo>
                  <a:pt x="300" y="752"/>
                </a:lnTo>
                <a:lnTo>
                  <a:pt x="299" y="687"/>
                </a:lnTo>
                <a:lnTo>
                  <a:pt x="446" y="683"/>
                </a:lnTo>
                <a:close/>
                <a:moveTo>
                  <a:pt x="297" y="569"/>
                </a:moveTo>
                <a:lnTo>
                  <a:pt x="457" y="560"/>
                </a:lnTo>
                <a:lnTo>
                  <a:pt x="450" y="633"/>
                </a:lnTo>
                <a:lnTo>
                  <a:pt x="298" y="637"/>
                </a:lnTo>
                <a:lnTo>
                  <a:pt x="297" y="569"/>
                </a:lnTo>
                <a:close/>
                <a:moveTo>
                  <a:pt x="247" y="572"/>
                </a:moveTo>
                <a:lnTo>
                  <a:pt x="248" y="638"/>
                </a:lnTo>
                <a:lnTo>
                  <a:pt x="125" y="641"/>
                </a:lnTo>
                <a:lnTo>
                  <a:pt x="119" y="580"/>
                </a:lnTo>
                <a:lnTo>
                  <a:pt x="247" y="572"/>
                </a:lnTo>
                <a:close/>
                <a:moveTo>
                  <a:pt x="246" y="523"/>
                </a:moveTo>
                <a:lnTo>
                  <a:pt x="114" y="531"/>
                </a:lnTo>
                <a:lnTo>
                  <a:pt x="108" y="466"/>
                </a:lnTo>
                <a:lnTo>
                  <a:pt x="245" y="454"/>
                </a:lnTo>
                <a:lnTo>
                  <a:pt x="246" y="523"/>
                </a:lnTo>
                <a:close/>
                <a:moveTo>
                  <a:pt x="467" y="434"/>
                </a:moveTo>
                <a:lnTo>
                  <a:pt x="461" y="510"/>
                </a:lnTo>
                <a:lnTo>
                  <a:pt x="296" y="520"/>
                </a:lnTo>
                <a:lnTo>
                  <a:pt x="294" y="449"/>
                </a:lnTo>
                <a:lnTo>
                  <a:pt x="467" y="434"/>
                </a:lnTo>
                <a:close/>
                <a:moveTo>
                  <a:pt x="472" y="384"/>
                </a:moveTo>
                <a:lnTo>
                  <a:pt x="293" y="400"/>
                </a:lnTo>
                <a:lnTo>
                  <a:pt x="292" y="332"/>
                </a:lnTo>
                <a:lnTo>
                  <a:pt x="478" y="309"/>
                </a:lnTo>
                <a:lnTo>
                  <a:pt x="472" y="384"/>
                </a:lnTo>
                <a:close/>
                <a:moveTo>
                  <a:pt x="522" y="379"/>
                </a:moveTo>
                <a:lnTo>
                  <a:pt x="529" y="303"/>
                </a:lnTo>
                <a:lnTo>
                  <a:pt x="715" y="281"/>
                </a:lnTo>
                <a:lnTo>
                  <a:pt x="700" y="363"/>
                </a:lnTo>
                <a:lnTo>
                  <a:pt x="522" y="379"/>
                </a:lnTo>
                <a:close/>
                <a:moveTo>
                  <a:pt x="668" y="547"/>
                </a:moveTo>
                <a:lnTo>
                  <a:pt x="653" y="629"/>
                </a:lnTo>
                <a:lnTo>
                  <a:pt x="500" y="632"/>
                </a:lnTo>
                <a:lnTo>
                  <a:pt x="507" y="556"/>
                </a:lnTo>
                <a:lnTo>
                  <a:pt x="668" y="547"/>
                </a:lnTo>
                <a:close/>
                <a:moveTo>
                  <a:pt x="511" y="507"/>
                </a:moveTo>
                <a:lnTo>
                  <a:pt x="518" y="429"/>
                </a:lnTo>
                <a:lnTo>
                  <a:pt x="691" y="414"/>
                </a:lnTo>
                <a:lnTo>
                  <a:pt x="676" y="496"/>
                </a:lnTo>
                <a:lnTo>
                  <a:pt x="511" y="507"/>
                </a:lnTo>
                <a:close/>
                <a:moveTo>
                  <a:pt x="812" y="753"/>
                </a:moveTo>
                <a:lnTo>
                  <a:pt x="681" y="753"/>
                </a:lnTo>
                <a:lnTo>
                  <a:pt x="694" y="677"/>
                </a:lnTo>
                <a:lnTo>
                  <a:pt x="834" y="674"/>
                </a:lnTo>
                <a:lnTo>
                  <a:pt x="812" y="753"/>
                </a:lnTo>
                <a:close/>
                <a:moveTo>
                  <a:pt x="799" y="1184"/>
                </a:moveTo>
                <a:cubicBezTo>
                  <a:pt x="799" y="1210"/>
                  <a:pt x="778" y="1230"/>
                  <a:pt x="752" y="1230"/>
                </a:cubicBezTo>
                <a:cubicBezTo>
                  <a:pt x="727" y="1230"/>
                  <a:pt x="706" y="1210"/>
                  <a:pt x="706" y="1184"/>
                </a:cubicBezTo>
                <a:cubicBezTo>
                  <a:pt x="706" y="1171"/>
                  <a:pt x="712" y="1159"/>
                  <a:pt x="721" y="1150"/>
                </a:cubicBezTo>
                <a:lnTo>
                  <a:pt x="721" y="1159"/>
                </a:lnTo>
                <a:cubicBezTo>
                  <a:pt x="721" y="1176"/>
                  <a:pt x="735" y="1190"/>
                  <a:pt x="752" y="1190"/>
                </a:cubicBezTo>
                <a:cubicBezTo>
                  <a:pt x="770" y="1190"/>
                  <a:pt x="783" y="1176"/>
                  <a:pt x="783" y="1159"/>
                </a:cubicBezTo>
                <a:lnTo>
                  <a:pt x="783" y="1150"/>
                </a:lnTo>
                <a:cubicBezTo>
                  <a:pt x="793" y="1159"/>
                  <a:pt x="799" y="1171"/>
                  <a:pt x="799" y="1184"/>
                </a:cubicBezTo>
                <a:close/>
                <a:moveTo>
                  <a:pt x="282" y="1184"/>
                </a:moveTo>
                <a:cubicBezTo>
                  <a:pt x="282" y="1210"/>
                  <a:pt x="261" y="1230"/>
                  <a:pt x="236" y="1230"/>
                </a:cubicBezTo>
                <a:cubicBezTo>
                  <a:pt x="211" y="1230"/>
                  <a:pt x="190" y="1210"/>
                  <a:pt x="190" y="1184"/>
                </a:cubicBezTo>
                <a:cubicBezTo>
                  <a:pt x="190" y="1171"/>
                  <a:pt x="196" y="1159"/>
                  <a:pt x="205" y="1150"/>
                </a:cubicBezTo>
                <a:lnTo>
                  <a:pt x="205" y="1159"/>
                </a:lnTo>
                <a:cubicBezTo>
                  <a:pt x="205" y="1176"/>
                  <a:pt x="219" y="1190"/>
                  <a:pt x="236" y="1190"/>
                </a:cubicBezTo>
                <a:cubicBezTo>
                  <a:pt x="253" y="1190"/>
                  <a:pt x="267" y="1176"/>
                  <a:pt x="267" y="1159"/>
                </a:cubicBezTo>
                <a:lnTo>
                  <a:pt x="267" y="1150"/>
                </a:lnTo>
                <a:cubicBezTo>
                  <a:pt x="276" y="1159"/>
                  <a:pt x="282" y="1171"/>
                  <a:pt x="282" y="1184"/>
                </a:cubicBezTo>
                <a:close/>
                <a:moveTo>
                  <a:pt x="1203" y="35"/>
                </a:moveTo>
                <a:cubicBezTo>
                  <a:pt x="1195" y="13"/>
                  <a:pt x="1171" y="0"/>
                  <a:pt x="1148" y="8"/>
                </a:cubicBezTo>
                <a:lnTo>
                  <a:pt x="1101" y="24"/>
                </a:lnTo>
                <a:cubicBezTo>
                  <a:pt x="1046" y="45"/>
                  <a:pt x="1006" y="75"/>
                  <a:pt x="979" y="162"/>
                </a:cubicBezTo>
                <a:lnTo>
                  <a:pt x="43" y="274"/>
                </a:lnTo>
                <a:cubicBezTo>
                  <a:pt x="20" y="277"/>
                  <a:pt x="3" y="298"/>
                  <a:pt x="5" y="322"/>
                </a:cubicBezTo>
                <a:lnTo>
                  <a:pt x="54" y="800"/>
                </a:lnTo>
                <a:cubicBezTo>
                  <a:pt x="57" y="822"/>
                  <a:pt x="75" y="839"/>
                  <a:pt x="98" y="839"/>
                </a:cubicBezTo>
                <a:lnTo>
                  <a:pt x="819" y="839"/>
                </a:lnTo>
                <a:lnTo>
                  <a:pt x="867" y="942"/>
                </a:lnTo>
                <a:cubicBezTo>
                  <a:pt x="874" y="960"/>
                  <a:pt x="873" y="969"/>
                  <a:pt x="872" y="970"/>
                </a:cubicBezTo>
                <a:cubicBezTo>
                  <a:pt x="871" y="971"/>
                  <a:pt x="864" y="975"/>
                  <a:pt x="846" y="975"/>
                </a:cubicBezTo>
                <a:lnTo>
                  <a:pt x="96" y="975"/>
                </a:lnTo>
                <a:cubicBezTo>
                  <a:pt x="83" y="975"/>
                  <a:pt x="70" y="981"/>
                  <a:pt x="62" y="991"/>
                </a:cubicBezTo>
                <a:lnTo>
                  <a:pt x="15" y="1048"/>
                </a:lnTo>
                <a:cubicBezTo>
                  <a:pt x="0" y="1067"/>
                  <a:pt x="3" y="1094"/>
                  <a:pt x="21" y="1109"/>
                </a:cubicBezTo>
                <a:cubicBezTo>
                  <a:pt x="29" y="1116"/>
                  <a:pt x="39" y="1119"/>
                  <a:pt x="49" y="1119"/>
                </a:cubicBezTo>
                <a:cubicBezTo>
                  <a:pt x="61" y="1119"/>
                  <a:pt x="74" y="1114"/>
                  <a:pt x="82" y="1103"/>
                </a:cubicBezTo>
                <a:lnTo>
                  <a:pt x="116" y="1062"/>
                </a:lnTo>
                <a:lnTo>
                  <a:pt x="205" y="1062"/>
                </a:lnTo>
                <a:lnTo>
                  <a:pt x="205" y="1081"/>
                </a:lnTo>
                <a:cubicBezTo>
                  <a:pt x="161" y="1094"/>
                  <a:pt x="128" y="1135"/>
                  <a:pt x="128" y="1184"/>
                </a:cubicBezTo>
                <a:cubicBezTo>
                  <a:pt x="128" y="1244"/>
                  <a:pt x="176" y="1292"/>
                  <a:pt x="236" y="1292"/>
                </a:cubicBezTo>
                <a:cubicBezTo>
                  <a:pt x="296" y="1292"/>
                  <a:pt x="344" y="1244"/>
                  <a:pt x="344" y="1184"/>
                </a:cubicBezTo>
                <a:cubicBezTo>
                  <a:pt x="344" y="1135"/>
                  <a:pt x="311" y="1094"/>
                  <a:pt x="267" y="1081"/>
                </a:cubicBezTo>
                <a:lnTo>
                  <a:pt x="267" y="1062"/>
                </a:lnTo>
                <a:lnTo>
                  <a:pt x="721" y="1062"/>
                </a:lnTo>
                <a:lnTo>
                  <a:pt x="721" y="1081"/>
                </a:lnTo>
                <a:cubicBezTo>
                  <a:pt x="677" y="1094"/>
                  <a:pt x="644" y="1135"/>
                  <a:pt x="644" y="1184"/>
                </a:cubicBezTo>
                <a:cubicBezTo>
                  <a:pt x="644" y="1244"/>
                  <a:pt x="693" y="1292"/>
                  <a:pt x="752" y="1292"/>
                </a:cubicBezTo>
                <a:cubicBezTo>
                  <a:pt x="812" y="1292"/>
                  <a:pt x="860" y="1244"/>
                  <a:pt x="860" y="1184"/>
                </a:cubicBezTo>
                <a:cubicBezTo>
                  <a:pt x="860" y="1135"/>
                  <a:pt x="828" y="1094"/>
                  <a:pt x="783" y="1081"/>
                </a:cubicBezTo>
                <a:lnTo>
                  <a:pt x="783" y="1062"/>
                </a:lnTo>
                <a:lnTo>
                  <a:pt x="846" y="1062"/>
                </a:lnTo>
                <a:cubicBezTo>
                  <a:pt x="903" y="1062"/>
                  <a:pt x="930" y="1038"/>
                  <a:pt x="944" y="1018"/>
                </a:cubicBezTo>
                <a:cubicBezTo>
                  <a:pt x="957" y="998"/>
                  <a:pt x="969" y="963"/>
                  <a:pt x="946" y="908"/>
                </a:cubicBezTo>
                <a:lnTo>
                  <a:pt x="891" y="790"/>
                </a:lnTo>
                <a:lnTo>
                  <a:pt x="1060" y="193"/>
                </a:lnTo>
                <a:cubicBezTo>
                  <a:pt x="1079" y="129"/>
                  <a:pt x="1100" y="117"/>
                  <a:pt x="1130" y="106"/>
                </a:cubicBezTo>
                <a:lnTo>
                  <a:pt x="1176" y="90"/>
                </a:lnTo>
                <a:cubicBezTo>
                  <a:pt x="1198" y="83"/>
                  <a:pt x="1211" y="58"/>
                  <a:pt x="1203" y="3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Freeform 87"/>
          <p:cNvSpPr>
            <a:spLocks noChangeAspect="1" noEditPoints="1"/>
          </p:cNvSpPr>
          <p:nvPr/>
        </p:nvSpPr>
        <p:spPr bwMode="auto">
          <a:xfrm>
            <a:off x="5627336" y="1823231"/>
            <a:ext cx="452795" cy="323950"/>
          </a:xfrm>
          <a:custGeom>
            <a:avLst/>
            <a:gdLst>
              <a:gd name="T0" fmla="*/ 157 w 1200"/>
              <a:gd name="T1" fmla="*/ 862 h 862"/>
              <a:gd name="T2" fmla="*/ 0 w 1200"/>
              <a:gd name="T3" fmla="*/ 862 h 862"/>
              <a:gd name="T4" fmla="*/ 0 w 1200"/>
              <a:gd name="T5" fmla="*/ 476 h 862"/>
              <a:gd name="T6" fmla="*/ 157 w 1200"/>
              <a:gd name="T7" fmla="*/ 476 h 862"/>
              <a:gd name="T8" fmla="*/ 157 w 1200"/>
              <a:gd name="T9" fmla="*/ 862 h 862"/>
              <a:gd name="T10" fmla="*/ 1200 w 1200"/>
              <a:gd name="T11" fmla="*/ 862 h 862"/>
              <a:gd name="T12" fmla="*/ 1050 w 1200"/>
              <a:gd name="T13" fmla="*/ 862 h 862"/>
              <a:gd name="T14" fmla="*/ 1050 w 1200"/>
              <a:gd name="T15" fmla="*/ 97 h 862"/>
              <a:gd name="T16" fmla="*/ 1200 w 1200"/>
              <a:gd name="T17" fmla="*/ 97 h 862"/>
              <a:gd name="T18" fmla="*/ 1200 w 1200"/>
              <a:gd name="T19" fmla="*/ 862 h 862"/>
              <a:gd name="T20" fmla="*/ 945 w 1200"/>
              <a:gd name="T21" fmla="*/ 862 h 862"/>
              <a:gd name="T22" fmla="*/ 783 w 1200"/>
              <a:gd name="T23" fmla="*/ 862 h 862"/>
              <a:gd name="T24" fmla="*/ 783 w 1200"/>
              <a:gd name="T25" fmla="*/ 352 h 862"/>
              <a:gd name="T26" fmla="*/ 945 w 1200"/>
              <a:gd name="T27" fmla="*/ 352 h 862"/>
              <a:gd name="T28" fmla="*/ 945 w 1200"/>
              <a:gd name="T29" fmla="*/ 862 h 862"/>
              <a:gd name="T30" fmla="*/ 678 w 1200"/>
              <a:gd name="T31" fmla="*/ 862 h 862"/>
              <a:gd name="T32" fmla="*/ 528 w 1200"/>
              <a:gd name="T33" fmla="*/ 862 h 862"/>
              <a:gd name="T34" fmla="*/ 528 w 1200"/>
              <a:gd name="T35" fmla="*/ 202 h 862"/>
              <a:gd name="T36" fmla="*/ 678 w 1200"/>
              <a:gd name="T37" fmla="*/ 202 h 862"/>
              <a:gd name="T38" fmla="*/ 678 w 1200"/>
              <a:gd name="T39" fmla="*/ 862 h 862"/>
              <a:gd name="T40" fmla="*/ 423 w 1200"/>
              <a:gd name="T41" fmla="*/ 862 h 862"/>
              <a:gd name="T42" fmla="*/ 266 w 1200"/>
              <a:gd name="T43" fmla="*/ 862 h 862"/>
              <a:gd name="T44" fmla="*/ 266 w 1200"/>
              <a:gd name="T45" fmla="*/ 0 h 862"/>
              <a:gd name="T46" fmla="*/ 423 w 1200"/>
              <a:gd name="T47" fmla="*/ 0 h 862"/>
              <a:gd name="T48" fmla="*/ 423 w 1200"/>
              <a:gd name="T49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00" h="862">
                <a:moveTo>
                  <a:pt x="157" y="862"/>
                </a:moveTo>
                <a:lnTo>
                  <a:pt x="0" y="862"/>
                </a:lnTo>
                <a:lnTo>
                  <a:pt x="0" y="476"/>
                </a:lnTo>
                <a:lnTo>
                  <a:pt x="157" y="476"/>
                </a:lnTo>
                <a:lnTo>
                  <a:pt x="157" y="862"/>
                </a:lnTo>
                <a:close/>
                <a:moveTo>
                  <a:pt x="1200" y="862"/>
                </a:moveTo>
                <a:lnTo>
                  <a:pt x="1050" y="862"/>
                </a:lnTo>
                <a:lnTo>
                  <a:pt x="1050" y="97"/>
                </a:lnTo>
                <a:lnTo>
                  <a:pt x="1200" y="97"/>
                </a:lnTo>
                <a:lnTo>
                  <a:pt x="1200" y="862"/>
                </a:lnTo>
                <a:close/>
                <a:moveTo>
                  <a:pt x="945" y="862"/>
                </a:moveTo>
                <a:lnTo>
                  <a:pt x="783" y="862"/>
                </a:lnTo>
                <a:lnTo>
                  <a:pt x="783" y="352"/>
                </a:lnTo>
                <a:lnTo>
                  <a:pt x="945" y="352"/>
                </a:lnTo>
                <a:lnTo>
                  <a:pt x="945" y="862"/>
                </a:lnTo>
                <a:close/>
                <a:moveTo>
                  <a:pt x="678" y="862"/>
                </a:moveTo>
                <a:lnTo>
                  <a:pt x="528" y="862"/>
                </a:lnTo>
                <a:lnTo>
                  <a:pt x="528" y="202"/>
                </a:lnTo>
                <a:lnTo>
                  <a:pt x="678" y="202"/>
                </a:lnTo>
                <a:lnTo>
                  <a:pt x="678" y="862"/>
                </a:lnTo>
                <a:close/>
                <a:moveTo>
                  <a:pt x="423" y="862"/>
                </a:moveTo>
                <a:lnTo>
                  <a:pt x="266" y="862"/>
                </a:lnTo>
                <a:lnTo>
                  <a:pt x="266" y="0"/>
                </a:lnTo>
                <a:lnTo>
                  <a:pt x="423" y="0"/>
                </a:lnTo>
                <a:lnTo>
                  <a:pt x="423" y="86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6" name="Freeform 81"/>
          <p:cNvSpPr>
            <a:spLocks noChangeAspect="1"/>
          </p:cNvSpPr>
          <p:nvPr/>
        </p:nvSpPr>
        <p:spPr bwMode="auto">
          <a:xfrm>
            <a:off x="5981976" y="3277566"/>
            <a:ext cx="468969" cy="465126"/>
          </a:xfrm>
          <a:custGeom>
            <a:avLst/>
            <a:gdLst>
              <a:gd name="T0" fmla="*/ 171 w 1200"/>
              <a:gd name="T1" fmla="*/ 218 h 1195"/>
              <a:gd name="T2" fmla="*/ 342 w 1200"/>
              <a:gd name="T3" fmla="*/ 388 h 1195"/>
              <a:gd name="T4" fmla="*/ 884 w 1200"/>
              <a:gd name="T5" fmla="*/ 524 h 1195"/>
              <a:gd name="T6" fmla="*/ 918 w 1200"/>
              <a:gd name="T7" fmla="*/ 468 h 1195"/>
              <a:gd name="T8" fmla="*/ 792 w 1200"/>
              <a:gd name="T9" fmla="*/ 257 h 1195"/>
              <a:gd name="T10" fmla="*/ 754 w 1200"/>
              <a:gd name="T11" fmla="*/ 263 h 1195"/>
              <a:gd name="T12" fmla="*/ 623 w 1200"/>
              <a:gd name="T13" fmla="*/ 132 h 1195"/>
              <a:gd name="T14" fmla="*/ 754 w 1200"/>
              <a:gd name="T15" fmla="*/ 0 h 1195"/>
              <a:gd name="T16" fmla="*/ 885 w 1200"/>
              <a:gd name="T17" fmla="*/ 132 h 1195"/>
              <a:gd name="T18" fmla="*/ 862 w 1200"/>
              <a:gd name="T19" fmla="*/ 207 h 1195"/>
              <a:gd name="T20" fmla="*/ 991 w 1200"/>
              <a:gd name="T21" fmla="*/ 422 h 1195"/>
              <a:gd name="T22" fmla="*/ 1038 w 1200"/>
              <a:gd name="T23" fmla="*/ 415 h 1195"/>
              <a:gd name="T24" fmla="*/ 1200 w 1200"/>
              <a:gd name="T25" fmla="*/ 577 h 1195"/>
              <a:gd name="T26" fmla="*/ 1038 w 1200"/>
              <a:gd name="T27" fmla="*/ 740 h 1195"/>
              <a:gd name="T28" fmla="*/ 879 w 1200"/>
              <a:gd name="T29" fmla="*/ 612 h 1195"/>
              <a:gd name="T30" fmla="*/ 321 w 1200"/>
              <a:gd name="T31" fmla="*/ 471 h 1195"/>
              <a:gd name="T32" fmla="*/ 266 w 1200"/>
              <a:gd name="T33" fmla="*/ 532 h 1195"/>
              <a:gd name="T34" fmla="*/ 355 w 1200"/>
              <a:gd name="T35" fmla="*/ 791 h 1195"/>
              <a:gd name="T36" fmla="*/ 378 w 1200"/>
              <a:gd name="T37" fmla="*/ 790 h 1195"/>
              <a:gd name="T38" fmla="*/ 580 w 1200"/>
              <a:gd name="T39" fmla="*/ 992 h 1195"/>
              <a:gd name="T40" fmla="*/ 378 w 1200"/>
              <a:gd name="T41" fmla="*/ 1195 h 1195"/>
              <a:gd name="T42" fmla="*/ 176 w 1200"/>
              <a:gd name="T43" fmla="*/ 992 h 1195"/>
              <a:gd name="T44" fmla="*/ 273 w 1200"/>
              <a:gd name="T45" fmla="*/ 819 h 1195"/>
              <a:gd name="T46" fmla="*/ 184 w 1200"/>
              <a:gd name="T47" fmla="*/ 560 h 1195"/>
              <a:gd name="T48" fmla="*/ 171 w 1200"/>
              <a:gd name="T49" fmla="*/ 560 h 1195"/>
              <a:gd name="T50" fmla="*/ 0 w 1200"/>
              <a:gd name="T51" fmla="*/ 389 h 1195"/>
              <a:gd name="T52" fmla="*/ 171 w 1200"/>
              <a:gd name="T53" fmla="*/ 218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00" h="1195">
                <a:moveTo>
                  <a:pt x="171" y="218"/>
                </a:moveTo>
                <a:cubicBezTo>
                  <a:pt x="265" y="218"/>
                  <a:pt x="341" y="294"/>
                  <a:pt x="342" y="388"/>
                </a:cubicBezTo>
                <a:lnTo>
                  <a:pt x="884" y="524"/>
                </a:lnTo>
                <a:cubicBezTo>
                  <a:pt x="891" y="503"/>
                  <a:pt x="903" y="484"/>
                  <a:pt x="918" y="468"/>
                </a:cubicBezTo>
                <a:lnTo>
                  <a:pt x="792" y="257"/>
                </a:lnTo>
                <a:cubicBezTo>
                  <a:pt x="780" y="261"/>
                  <a:pt x="767" y="263"/>
                  <a:pt x="754" y="263"/>
                </a:cubicBezTo>
                <a:cubicBezTo>
                  <a:pt x="682" y="263"/>
                  <a:pt x="623" y="204"/>
                  <a:pt x="623" y="132"/>
                </a:cubicBezTo>
                <a:cubicBezTo>
                  <a:pt x="623" y="59"/>
                  <a:pt x="682" y="0"/>
                  <a:pt x="754" y="0"/>
                </a:cubicBezTo>
                <a:cubicBezTo>
                  <a:pt x="827" y="0"/>
                  <a:pt x="885" y="59"/>
                  <a:pt x="885" y="132"/>
                </a:cubicBezTo>
                <a:cubicBezTo>
                  <a:pt x="885" y="160"/>
                  <a:pt x="877" y="185"/>
                  <a:pt x="862" y="207"/>
                </a:cubicBezTo>
                <a:lnTo>
                  <a:pt x="991" y="422"/>
                </a:lnTo>
                <a:cubicBezTo>
                  <a:pt x="1006" y="417"/>
                  <a:pt x="1021" y="415"/>
                  <a:pt x="1038" y="415"/>
                </a:cubicBezTo>
                <a:cubicBezTo>
                  <a:pt x="1127" y="415"/>
                  <a:pt x="1200" y="488"/>
                  <a:pt x="1200" y="577"/>
                </a:cubicBezTo>
                <a:cubicBezTo>
                  <a:pt x="1200" y="667"/>
                  <a:pt x="1127" y="740"/>
                  <a:pt x="1038" y="740"/>
                </a:cubicBezTo>
                <a:cubicBezTo>
                  <a:pt x="960" y="740"/>
                  <a:pt x="895" y="685"/>
                  <a:pt x="879" y="612"/>
                </a:cubicBezTo>
                <a:lnTo>
                  <a:pt x="321" y="471"/>
                </a:lnTo>
                <a:cubicBezTo>
                  <a:pt x="308" y="496"/>
                  <a:pt x="289" y="517"/>
                  <a:pt x="266" y="532"/>
                </a:cubicBezTo>
                <a:lnTo>
                  <a:pt x="355" y="791"/>
                </a:lnTo>
                <a:cubicBezTo>
                  <a:pt x="362" y="790"/>
                  <a:pt x="370" y="790"/>
                  <a:pt x="378" y="790"/>
                </a:cubicBezTo>
                <a:cubicBezTo>
                  <a:pt x="490" y="790"/>
                  <a:pt x="580" y="880"/>
                  <a:pt x="580" y="992"/>
                </a:cubicBezTo>
                <a:cubicBezTo>
                  <a:pt x="580" y="1104"/>
                  <a:pt x="490" y="1195"/>
                  <a:pt x="378" y="1195"/>
                </a:cubicBezTo>
                <a:cubicBezTo>
                  <a:pt x="266" y="1195"/>
                  <a:pt x="176" y="1104"/>
                  <a:pt x="176" y="992"/>
                </a:cubicBezTo>
                <a:cubicBezTo>
                  <a:pt x="176" y="919"/>
                  <a:pt x="215" y="855"/>
                  <a:pt x="273" y="819"/>
                </a:cubicBezTo>
                <a:lnTo>
                  <a:pt x="184" y="560"/>
                </a:lnTo>
                <a:cubicBezTo>
                  <a:pt x="180" y="560"/>
                  <a:pt x="175" y="560"/>
                  <a:pt x="171" y="560"/>
                </a:cubicBezTo>
                <a:cubicBezTo>
                  <a:pt x="77" y="560"/>
                  <a:pt x="0" y="484"/>
                  <a:pt x="0" y="389"/>
                </a:cubicBezTo>
                <a:cubicBezTo>
                  <a:pt x="0" y="295"/>
                  <a:pt x="77" y="218"/>
                  <a:pt x="171" y="2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7" name="Group 44"/>
          <p:cNvGrpSpPr/>
          <p:nvPr/>
        </p:nvGrpSpPr>
        <p:grpSpPr>
          <a:xfrm>
            <a:off x="2390501" y="805894"/>
            <a:ext cx="1595796" cy="1630373"/>
            <a:chOff x="5920323" y="2302554"/>
            <a:chExt cx="2180669" cy="2227927"/>
          </a:xfrm>
          <a:effectLst>
            <a:outerShdw blurRad="50800" dir="8100000" sx="55000" sy="55000" kx="1200000" algn="br" rotWithShape="0">
              <a:prstClr val="black">
                <a:alpha val="16000"/>
              </a:prstClr>
            </a:outerShdw>
          </a:effectLst>
        </p:grpSpPr>
        <p:sp>
          <p:nvSpPr>
            <p:cNvPr id="58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44"/>
          <p:cNvGrpSpPr/>
          <p:nvPr/>
        </p:nvGrpSpPr>
        <p:grpSpPr>
          <a:xfrm>
            <a:off x="1457108" y="1015380"/>
            <a:ext cx="1595796" cy="1630373"/>
            <a:chOff x="5920323" y="2302554"/>
            <a:chExt cx="2180669" cy="2227927"/>
          </a:xfrm>
          <a:effectLst>
            <a:outerShdw blurRad="50800" dir="8100000" sx="55000" sy="55000" kx="1200000" algn="br" rotWithShape="0">
              <a:prstClr val="black">
                <a:alpha val="16000"/>
              </a:prstClr>
            </a:outerShdw>
          </a:effectLst>
        </p:grpSpPr>
        <p:sp>
          <p:nvSpPr>
            <p:cNvPr id="67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Group 44"/>
          <p:cNvGrpSpPr/>
          <p:nvPr/>
        </p:nvGrpSpPr>
        <p:grpSpPr>
          <a:xfrm>
            <a:off x="867672" y="1719691"/>
            <a:ext cx="1595796" cy="1630373"/>
            <a:chOff x="5920323" y="2302554"/>
            <a:chExt cx="2180669" cy="2227927"/>
          </a:xfrm>
          <a:effectLst>
            <a:outerShdw blurRad="50800" dir="8100000" sx="55000" sy="55000" kx="1200000" algn="br" rotWithShape="0">
              <a:prstClr val="black">
                <a:alpha val="16000"/>
              </a:prstClr>
            </a:outerShdw>
          </a:effectLst>
        </p:grpSpPr>
        <p:sp>
          <p:nvSpPr>
            <p:cNvPr id="76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9DD9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015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矩形 13"/>
          <p:cNvSpPr/>
          <p:nvPr>
            <p:custDataLst>
              <p:tags r:id="rId4"/>
            </p:custDataLst>
          </p:nvPr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5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矩形 54"/>
          <p:cNvSpPr/>
          <p:nvPr>
            <p:custDataLst>
              <p:tags r:id="rId6"/>
            </p:custDataLst>
          </p:nvPr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7" name="Rectangle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7363" y="255588"/>
            <a:ext cx="9118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整车承保案例</a:t>
            </a:r>
            <a:endParaRPr kumimoji="0" lang="zh-CN" altLang="en-US" sz="3200" b="1" i="0" u="none" strike="noStrike" kern="1200" cap="none" spc="0" normalizeH="0" baseline="0" noProof="1" dirty="0">
              <a:solidFill>
                <a:prstClr val="black"/>
              </a:solidFill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88" name="灯片编号占位符 1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45719" tIns="22859" rIns="45719" bIns="22859"/>
          <a:lstStyle>
            <a:defPPr>
              <a:defRPr lang="zh-CN"/>
            </a:defPPr>
            <a:lvl1pPr marL="0" algn="l" defTabSz="914400" rtl="0" eaLnBrk="1" latinLnBrk="0" hangingPunct="1">
              <a:defRPr sz="1800" kern="1200" smtClean="0">
                <a:solidFill>
                  <a:schemeClr val="tx1"/>
                </a:solidFill>
                <a:latin typeface="微软雅黑" panose="020B0503020204020204" charset="-12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41002A7-773C-4473-BB5E-FE693E078E38}" type="slidenum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标题 1"/>
          <p:cNvSpPr>
            <a:spLocks noGrp="1"/>
          </p:cNvSpPr>
          <p:nvPr/>
        </p:nvSpPr>
        <p:spPr>
          <a:xfrm>
            <a:off x="10584" y="357717"/>
            <a:ext cx="6591300" cy="560916"/>
          </a:xfrm>
          <a:prstGeom prst="rect">
            <a:avLst/>
          </a:prstGeom>
          <a:noFill/>
          <a:ln w="9525">
            <a:noFill/>
          </a:ln>
        </p:spPr>
        <p:txBody>
          <a:bodyPr lIns="91456" tIns="45728" rIns="91456" bIns="45728" anchor="ctr"/>
          <a:lstStyle/>
          <a:p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 idx="4294967295"/>
          </p:nvPr>
        </p:nvSpPr>
        <p:spPr>
          <a:xfrm>
            <a:off x="304801" y="221827"/>
            <a:ext cx="7460342" cy="560917"/>
          </a:xfrm>
        </p:spPr>
        <p:txBody>
          <a:bodyPr lIns="91456" tIns="45728" rIns="91456" bIns="45728" anchor="ctr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整车承保案例</a:t>
            </a:r>
            <a:endParaRPr kumimoji="0" lang="zh-CN" altLang="en-US" sz="3200" b="1" i="0" u="none" strike="noStrike" kern="1200" cap="none" spc="0" normalizeH="0" baseline="0" noProof="1" dirty="0">
              <a:solidFill>
                <a:prstClr val="black"/>
              </a:solidFill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5959" y="1810805"/>
            <a:ext cx="1980000" cy="576000"/>
          </a:xfrm>
          <a:prstGeom prst="rect">
            <a:avLst/>
          </a:prstGeom>
          <a:solidFill>
            <a:srgbClr val="1A36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主机厂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/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保户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79506" y="1810805"/>
            <a:ext cx="1980000" cy="576000"/>
          </a:xfrm>
          <a:prstGeom prst="rect">
            <a:avLst/>
          </a:prstGeom>
          <a:solidFill>
            <a:srgbClr val="1A36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项目公司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79506" y="2625071"/>
            <a:ext cx="1980000" cy="46800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针对项目成立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79506" y="3194361"/>
            <a:ext cx="1980000" cy="46800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财务信息缺失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34" name="直线箭头连接符 22"/>
          <p:cNvCxnSpPr>
            <a:stCxn id="8" idx="3"/>
            <a:endCxn id="6" idx="1"/>
          </p:cNvCxnSpPr>
          <p:nvPr/>
        </p:nvCxnSpPr>
        <p:spPr>
          <a:xfrm>
            <a:off x="3395959" y="2088010"/>
            <a:ext cx="158369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979506" y="4630818"/>
            <a:ext cx="1980000" cy="576000"/>
          </a:xfrm>
          <a:prstGeom prst="rect">
            <a:avLst/>
          </a:prstGeom>
          <a:solidFill>
            <a:srgbClr val="1A36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母公司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79506" y="5445293"/>
            <a:ext cx="1980000" cy="46800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不愿提供担保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9" name="直线箭头连接符 22"/>
          <p:cNvCxnSpPr>
            <a:stCxn id="5" idx="0"/>
          </p:cNvCxnSpPr>
          <p:nvPr/>
        </p:nvCxnSpPr>
        <p:spPr>
          <a:xfrm flipV="1">
            <a:off x="5969506" y="3652836"/>
            <a:ext cx="0" cy="966552"/>
          </a:xfrm>
          <a:prstGeom prst="straightConnector1">
            <a:avLst/>
          </a:prstGeom>
          <a:ln>
            <a:prstDash val="dash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461211" y="1810805"/>
            <a:ext cx="1980000" cy="576000"/>
          </a:xfrm>
          <a:prstGeom prst="rect">
            <a:avLst/>
          </a:prstGeom>
          <a:solidFill>
            <a:srgbClr val="1A36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国际银行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8" name="直线箭头连接符 22"/>
          <p:cNvCxnSpPr>
            <a:stCxn id="16" idx="1"/>
            <a:endCxn id="6" idx="3"/>
          </p:cNvCxnSpPr>
          <p:nvPr/>
        </p:nvCxnSpPr>
        <p:spPr>
          <a:xfrm flipH="1">
            <a:off x="6959600" y="2087880"/>
            <a:ext cx="150177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肘形连接符 19"/>
          <p:cNvCxnSpPr>
            <a:stCxn id="16" idx="0"/>
            <a:endCxn id="8" idx="0"/>
          </p:cNvCxnSpPr>
          <p:nvPr/>
        </p:nvCxnSpPr>
        <p:spPr>
          <a:xfrm rot="16200000" flipV="1">
            <a:off x="5928678" y="-1723072"/>
            <a:ext cx="3175" cy="7045325"/>
          </a:xfrm>
          <a:prstGeom prst="bentConnector3">
            <a:avLst>
              <a:gd name="adj1" fmla="val 7560000"/>
            </a:avLst>
          </a:prstGeom>
          <a:ln w="1905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939665" y="1102995"/>
            <a:ext cx="1979930" cy="28956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资金直接支付保户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 descr="捕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0945" y="2625090"/>
            <a:ext cx="3193415" cy="32886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60945" y="5913755"/>
            <a:ext cx="3194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欧洲复兴开发银行官网查询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已批贷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1" name="表格 20"/>
          <p:cNvGraphicFramePr/>
          <p:nvPr/>
        </p:nvGraphicFramePr>
        <p:xfrm>
          <a:off x="1416050" y="2623820"/>
          <a:ext cx="3285490" cy="328930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1402080"/>
                <a:gridCol w="1883410"/>
              </a:tblGrid>
              <a:tr h="8223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买方评级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CCC+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223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资信信息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无财务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其他信息有限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223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系统核定总限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万美元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8223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限额需求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1955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万美元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2" name="图片 6" descr="公司标识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5" y="244475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24" grpId="0" bldLvl="0" animBg="1"/>
      <p:bldP spid="24" grpId="1" animBg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-101600" y="-635"/>
            <a:ext cx="4737100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6525" tIns="68580" rIns="136525" bIns="6858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eaLnBrk="0" hangingPunct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82945" name="表格 82944"/>
          <p:cNvGraphicFramePr/>
          <p:nvPr/>
        </p:nvGraphicFramePr>
        <p:xfrm>
          <a:off x="4635500" y="0"/>
          <a:ext cx="7623175" cy="6858000"/>
        </p:xfrm>
        <a:graphic>
          <a:graphicData uri="http://schemas.openxmlformats.org/drawingml/2006/table">
            <a:tbl>
              <a:tblPr/>
              <a:tblGrid>
                <a:gridCol w="7623175"/>
              </a:tblGrid>
              <a:tr h="685800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5pPr>
                    </a:lstStyle>
                    <a:p>
                      <a:pPr lvl="0" indent="0" defTabSz="1217930">
                        <a:buFont typeface="Arial" panose="020B0604020202020204"/>
                        <a:buNone/>
                      </a:pPr>
                      <a:endParaRPr lang="zh-CN" altLang="en-US" sz="3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82954" name="TextBox 31"/>
          <p:cNvSpPr txBox="1"/>
          <p:nvPr/>
        </p:nvSpPr>
        <p:spPr>
          <a:xfrm>
            <a:off x="5008086" y="2924175"/>
            <a:ext cx="71056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457200" indent="-4572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990600" lvl="1" indent="-3810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524000" lvl="2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2133600" lvl="3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743200" lvl="4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en-US" altLang="zh-CN" sz="4000" dirty="0">
                <a:solidFill>
                  <a:schemeClr val="tx1"/>
                </a:solidFill>
                <a:uFillTx/>
                <a:latin typeface="Impact" panose="020B0806030902050204" pitchFamily="34" charset="0"/>
              </a:rPr>
              <a:t>02</a:t>
            </a:r>
            <a:endParaRPr lang="en-US" altLang="zh-CN" sz="4000" dirty="0">
              <a:solidFill>
                <a:schemeClr val="tx1"/>
              </a:solidFill>
              <a:uFillTx/>
              <a:latin typeface="Impact" panose="020B0806030902050204" pitchFamily="34" charset="0"/>
            </a:endParaRPr>
          </a:p>
        </p:txBody>
      </p:sp>
      <p:cxnSp>
        <p:nvCxnSpPr>
          <p:cNvPr id="82955" name="直接连接符 33"/>
          <p:cNvCxnSpPr/>
          <p:nvPr/>
        </p:nvCxnSpPr>
        <p:spPr>
          <a:xfrm>
            <a:off x="5932488" y="2971800"/>
            <a:ext cx="0" cy="62865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956" name="文本框 1"/>
          <p:cNvSpPr txBox="1"/>
          <p:nvPr/>
        </p:nvSpPr>
        <p:spPr>
          <a:xfrm>
            <a:off x="6193155" y="2924175"/>
            <a:ext cx="5800725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990600" lvl="1" indent="-3810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524000" lvl="2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2133600" lvl="3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743200" lvl="4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zh-CN" sz="4000" b="1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工程机械</a:t>
            </a:r>
            <a:r>
              <a:rPr lang="zh-CN" altLang="en-US" sz="4000" b="1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行业支持情况</a:t>
            </a:r>
            <a:endParaRPr lang="zh-CN" altLang="en-US" sz="40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1605613" y="2908766"/>
            <a:ext cx="1309974" cy="84689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   录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12179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CONTENTS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未标题-1.png"/>
          <p:cNvPicPr/>
          <p:nvPr/>
        </p:nvPicPr>
        <p:blipFill>
          <a:blip r:embed="rId3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526905" y="2217420"/>
            <a:ext cx="2408555" cy="29787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125720" y="2217420"/>
            <a:ext cx="4400550" cy="2850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74320" y="2217420"/>
            <a:ext cx="4851400" cy="2978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13"/>
          <p:cNvSpPr/>
          <p:nvPr/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algn="ctr">
              <a:defRPr/>
            </a:pPr>
            <a:endParaRPr lang="zh-CN" altLang="en-US" noProof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54"/>
          <p:cNvSpPr/>
          <p:nvPr/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algn="ctr">
              <a:defRPr/>
            </a:pPr>
            <a:endParaRPr lang="zh-CN" altLang="en-US" sz="1800" noProof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060" name="Rectangle 39"/>
          <p:cNvSpPr>
            <a:spLocks noChangeArrowheads="1"/>
          </p:cNvSpPr>
          <p:nvPr/>
        </p:nvSpPr>
        <p:spPr bwMode="auto">
          <a:xfrm>
            <a:off x="487680" y="217805"/>
            <a:ext cx="1114615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保额快速增长、风险高于平均</a:t>
            </a:r>
            <a:endParaRPr lang="zh-CN" altLang="zh-CN" sz="32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66"/>
          <p:cNvSpPr txBox="1"/>
          <p:nvPr/>
        </p:nvSpPr>
        <p:spPr>
          <a:xfrm>
            <a:off x="4603750" y="1802765"/>
            <a:ext cx="1082675" cy="5219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国际大宗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商品波动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0" name="文本框 66"/>
          <p:cNvSpPr txBox="1"/>
          <p:nvPr/>
        </p:nvSpPr>
        <p:spPr>
          <a:xfrm>
            <a:off x="7458075" y="1910080"/>
            <a:ext cx="1257935" cy="3067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中美贸易摩擦</a:t>
            </a:r>
            <a:endParaRPr 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66"/>
          <p:cNvSpPr txBox="1"/>
          <p:nvPr/>
        </p:nvSpPr>
        <p:spPr>
          <a:xfrm>
            <a:off x="8906510" y="1818640"/>
            <a:ext cx="1057910" cy="5219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世纪疫情冲击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0" name="文本框 66"/>
          <p:cNvSpPr txBox="1"/>
          <p:nvPr/>
        </p:nvSpPr>
        <p:spPr>
          <a:xfrm>
            <a:off x="1552575" y="1925955"/>
            <a:ext cx="1033145" cy="3067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金融危机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文本框 66"/>
          <p:cNvSpPr txBox="1"/>
          <p:nvPr/>
        </p:nvSpPr>
        <p:spPr>
          <a:xfrm>
            <a:off x="5686425" y="1802765"/>
            <a:ext cx="1096010" cy="5219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俄乌克里米亚危机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6"/>
          <p:cNvSpPr txBox="1"/>
          <p:nvPr/>
        </p:nvSpPr>
        <p:spPr>
          <a:xfrm>
            <a:off x="9964420" y="1925955"/>
            <a:ext cx="1021715" cy="3067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俄乌冲突</a:t>
            </a:r>
            <a:endParaRPr 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未标题-1.png"/>
          <p:cNvPicPr/>
          <p:nvPr/>
        </p:nvPicPr>
        <p:blipFill>
          <a:blip r:embed="rId3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图表 3"/>
          <p:cNvGraphicFramePr/>
          <p:nvPr/>
        </p:nvGraphicFramePr>
        <p:xfrm>
          <a:off x="344805" y="2216785"/>
          <a:ext cx="11590655" cy="381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未标题-1.png"/>
          <p:cNvPicPr/>
          <p:nvPr/>
        </p:nvPicPr>
        <p:blipFill>
          <a:blip r:embed="rId3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39"/>
          <p:cNvSpPr/>
          <p:nvPr/>
        </p:nvSpPr>
        <p:spPr>
          <a:xfrm>
            <a:off x="480060" y="259080"/>
            <a:ext cx="5615940" cy="492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DBDB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主要出口区域风险偏高</a:t>
            </a:r>
            <a:endParaRPr lang="zh-CN" altLang="en-US" sz="32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4" name="矩形 13"/>
          <p:cNvSpPr/>
          <p:nvPr>
            <p:custDataLst>
              <p:tags r:id="rId4"/>
            </p:custDataLst>
          </p:nvPr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5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54"/>
          <p:cNvSpPr/>
          <p:nvPr>
            <p:custDataLst>
              <p:tags r:id="rId6"/>
            </p:custDataLst>
          </p:nvPr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480060" y="1356360"/>
          <a:ext cx="580009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" name="图表 1"/>
          <p:cNvGraphicFramePr/>
          <p:nvPr/>
        </p:nvGraphicFramePr>
        <p:xfrm>
          <a:off x="6391910" y="1522730"/>
          <a:ext cx="5623560" cy="4586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本框 6"/>
          <p:cNvSpPr txBox="1"/>
          <p:nvPr/>
        </p:nvSpPr>
        <p:spPr>
          <a:xfrm>
            <a:off x="373380" y="1273810"/>
            <a:ext cx="64719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工程机械行业承保保额洲别分布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（单位：百万美元）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6736715" y="1290320"/>
            <a:ext cx="51593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工程机械行业承保国别风险分布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未标题-1.png"/>
          <p:cNvPicPr/>
          <p:nvPr/>
        </p:nvPicPr>
        <p:blipFill>
          <a:blip r:embed="rId1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39"/>
          <p:cNvSpPr/>
          <p:nvPr/>
        </p:nvSpPr>
        <p:spPr>
          <a:xfrm>
            <a:off x="480060" y="259080"/>
            <a:ext cx="5615940" cy="492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DBDB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承保差异化</a:t>
            </a:r>
            <a:endParaRPr lang="en-US" altLang="zh-CN" sz="32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4" name="矩形 13"/>
          <p:cNvSpPr/>
          <p:nvPr>
            <p:custDataLst>
              <p:tags r:id="rId2"/>
            </p:custDataLst>
          </p:nvPr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3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54"/>
          <p:cNvSpPr/>
          <p:nvPr>
            <p:custDataLst>
              <p:tags r:id="rId4"/>
            </p:custDataLst>
          </p:nvPr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05" y="1442085"/>
            <a:ext cx="11074400" cy="46456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41245" y="1073785"/>
            <a:ext cx="68961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年工程机械行业细分产品承保保额分布（单位：百万美元）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未标题-1.png"/>
          <p:cNvPicPr/>
          <p:nvPr/>
        </p:nvPicPr>
        <p:blipFill>
          <a:blip r:embed="rId1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39"/>
          <p:cNvSpPr/>
          <p:nvPr/>
        </p:nvSpPr>
        <p:spPr>
          <a:xfrm>
            <a:off x="480060" y="259080"/>
            <a:ext cx="7698105" cy="492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DBDB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23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年上半年承保情况</a:t>
            </a:r>
            <a:endParaRPr lang="zh-CN" altLang="en-US" sz="32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4" name="矩形 13"/>
          <p:cNvSpPr/>
          <p:nvPr>
            <p:custDataLst>
              <p:tags r:id="rId2"/>
            </p:custDataLst>
          </p:nvPr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3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54"/>
          <p:cNvSpPr/>
          <p:nvPr>
            <p:custDataLst>
              <p:tags r:id="rId4"/>
            </p:custDataLst>
          </p:nvPr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344805" y="1663065"/>
          <a:ext cx="5093970" cy="475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60"/>
                <a:gridCol w="1549400"/>
                <a:gridCol w="1086485"/>
                <a:gridCol w="1736725"/>
              </a:tblGrid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买方国家/地区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报损金额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报损原因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607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越南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3,028.90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越南房地产市场风险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6076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沙特阿拉伯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2,523.40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管理层调整，运营出现问题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327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乌兹别克斯坦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2,286.10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恶意拖欠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327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美国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2,014.90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恶意拖欠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607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越南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1,869.40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销售不及预期，设备积压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327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津巴布韦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1,485.10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恶意拖欠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3337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菲律宾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1,003.00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下游项目停滞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607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阿联酋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989.1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下游苏丹爆发内战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327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台湾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959.8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下游拖欠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327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肯尼亚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938.4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恶意拖欠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/>
        </p:nvGraphicFramePr>
        <p:xfrm>
          <a:off x="5950585" y="1663065"/>
          <a:ext cx="5623560" cy="4763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710"/>
                <a:gridCol w="1218565"/>
                <a:gridCol w="1316990"/>
                <a:gridCol w="2106295"/>
              </a:tblGrid>
              <a:tr h="43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买方国家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已决赔款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出险原因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3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乌克兰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1,680.00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俄乌冲突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3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英国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812.4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疫情导致财务困难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3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柬埔寨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625.3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市场下滑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3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加蓬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547.5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项目进展不佳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3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泰国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438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疫情导致货物积压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3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尼日利亚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405.9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销售不及预期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3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几内亚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404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下游工程款拖欠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3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越南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392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恶意拖欠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3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沙特阿拉伯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355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恶意拖欠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330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蒙古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329.4</a:t>
                      </a:r>
                      <a:endParaRPr lang="en-US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政令限制开证行付汇</a:t>
                      </a:r>
                      <a:endParaRPr lang="zh-CN" altLang="en-US" sz="1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258445" y="972820"/>
            <a:ext cx="64719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工程机械行业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年上半年报损前十大案件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（单位：千美元）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2225" y="1003935"/>
            <a:ext cx="64719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工程机械行业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年上半年赔付前十大案件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（单位：千美元）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-101600" y="-635"/>
            <a:ext cx="4737100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6525" tIns="68580" rIns="136525" bIns="6858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eaLnBrk="0" hangingPunct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82945" name="表格 82944"/>
          <p:cNvGraphicFramePr/>
          <p:nvPr/>
        </p:nvGraphicFramePr>
        <p:xfrm>
          <a:off x="4635500" y="0"/>
          <a:ext cx="7623175" cy="6858000"/>
        </p:xfrm>
        <a:graphic>
          <a:graphicData uri="http://schemas.openxmlformats.org/drawingml/2006/table">
            <a:tbl>
              <a:tblPr/>
              <a:tblGrid>
                <a:gridCol w="7623175"/>
              </a:tblGrid>
              <a:tr h="685800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5pPr>
                    </a:lstStyle>
                    <a:p>
                      <a:pPr lvl="0" indent="0" defTabSz="1217930">
                        <a:buFont typeface="Arial" panose="020B0604020202020204"/>
                        <a:buNone/>
                      </a:pPr>
                      <a:endParaRPr lang="zh-CN" altLang="en-US" sz="3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82954" name="TextBox 31"/>
          <p:cNvSpPr txBox="1"/>
          <p:nvPr/>
        </p:nvSpPr>
        <p:spPr>
          <a:xfrm>
            <a:off x="5001101" y="2924175"/>
            <a:ext cx="72453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457200" indent="-4572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990600" lvl="1" indent="-3810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524000" lvl="2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2133600" lvl="3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743200" lvl="4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en-US" altLang="zh-CN" sz="4000" dirty="0">
                <a:solidFill>
                  <a:schemeClr val="tx1"/>
                </a:solidFill>
                <a:uFillTx/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tx1"/>
              </a:solidFill>
              <a:uFillTx/>
              <a:latin typeface="Impact" panose="020B0806030902050204" pitchFamily="34" charset="0"/>
            </a:endParaRPr>
          </a:p>
        </p:txBody>
      </p:sp>
      <p:cxnSp>
        <p:nvCxnSpPr>
          <p:cNvPr id="82955" name="直接连接符 33"/>
          <p:cNvCxnSpPr/>
          <p:nvPr/>
        </p:nvCxnSpPr>
        <p:spPr>
          <a:xfrm>
            <a:off x="5932488" y="2971800"/>
            <a:ext cx="0" cy="62865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956" name="文本框 1"/>
          <p:cNvSpPr txBox="1"/>
          <p:nvPr/>
        </p:nvSpPr>
        <p:spPr>
          <a:xfrm>
            <a:off x="6193155" y="2924175"/>
            <a:ext cx="5800725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990600" lvl="1" indent="-3810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524000" lvl="2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2133600" lvl="3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743200" lvl="4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4000" b="1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风险应对及建议</a:t>
            </a:r>
            <a:endParaRPr lang="zh-CN" altLang="en-US" sz="40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1605613" y="2908766"/>
            <a:ext cx="1309974" cy="84689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   录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12179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CONTENTS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未标题-1.png"/>
          <p:cNvPicPr/>
          <p:nvPr/>
        </p:nvPicPr>
        <p:blipFill>
          <a:blip r:embed="rId3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未标题-1.png"/>
          <p:cNvPicPr/>
          <p:nvPr/>
        </p:nvPicPr>
        <p:blipFill>
          <a:blip r:embed="rId1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646430" y="1278255"/>
            <a:ext cx="10775950" cy="4808855"/>
            <a:chOff x="1573" y="2853"/>
            <a:chExt cx="15929" cy="6692"/>
          </a:xfrm>
        </p:grpSpPr>
        <p:sp>
          <p:nvSpPr>
            <p:cNvPr id="19" name="矩形 18"/>
            <p:cNvSpPr/>
            <p:nvPr/>
          </p:nvSpPr>
          <p:spPr>
            <a:xfrm>
              <a:off x="1573" y="4891"/>
              <a:ext cx="2551" cy="21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金融危机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大宗商品价格波动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地缘冲突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公共卫生事件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国内政治变动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国际制裁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399" y="8884"/>
              <a:ext cx="3118" cy="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公共债务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970" y="7568"/>
              <a:ext cx="3118" cy="661"/>
            </a:xfrm>
            <a:prstGeom prst="rect">
              <a:avLst/>
            </a:prstGeom>
            <a:solidFill>
              <a:srgbClr val="F9B4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进口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70" y="5638"/>
              <a:ext cx="3118" cy="661"/>
            </a:xfrm>
            <a:prstGeom prst="rect">
              <a:avLst/>
            </a:prstGeom>
            <a:solidFill>
              <a:srgbClr val="CA8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国内消费、经济增加值、债务水平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970" y="3924"/>
              <a:ext cx="3118" cy="661"/>
            </a:xfrm>
            <a:prstGeom prst="rect">
              <a:avLst/>
            </a:prstGeom>
            <a:solidFill>
              <a:srgbClr val="EE9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出口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399" y="7678"/>
              <a:ext cx="3118" cy="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货物和服务进口总额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0399" y="6472"/>
              <a:ext cx="3118" cy="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国内生产总值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399" y="5265"/>
              <a:ext cx="3118" cy="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一般政府最终消费支出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0399" y="4059"/>
              <a:ext cx="3118" cy="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居民最终消费支出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399" y="2853"/>
              <a:ext cx="3118" cy="6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货物和服务出口总额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4951" y="5543"/>
              <a:ext cx="2551" cy="8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一国经济发展水平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一国业务风险水平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5" name="直接箭头连接符 34"/>
            <p:cNvCxnSpPr>
              <a:stCxn id="19" idx="3"/>
              <a:endCxn id="26" idx="1"/>
            </p:cNvCxnSpPr>
            <p:nvPr/>
          </p:nvCxnSpPr>
          <p:spPr>
            <a:xfrm flipV="1">
              <a:off x="4124" y="4255"/>
              <a:ext cx="1846" cy="1713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>
              <a:stCxn id="19" idx="3"/>
              <a:endCxn id="25" idx="1"/>
            </p:cNvCxnSpPr>
            <p:nvPr/>
          </p:nvCxnSpPr>
          <p:spPr>
            <a:xfrm>
              <a:off x="4124" y="5968"/>
              <a:ext cx="1846" cy="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stCxn id="26" idx="3"/>
              <a:endCxn id="33" idx="1"/>
            </p:cNvCxnSpPr>
            <p:nvPr/>
          </p:nvCxnSpPr>
          <p:spPr>
            <a:xfrm flipV="1">
              <a:off x="9088" y="3184"/>
              <a:ext cx="1311" cy="1071"/>
            </a:xfrm>
            <a:prstGeom prst="straightConnector1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>
              <a:stCxn id="25" idx="3"/>
              <a:endCxn id="32" idx="1"/>
            </p:cNvCxnSpPr>
            <p:nvPr/>
          </p:nvCxnSpPr>
          <p:spPr>
            <a:xfrm flipV="1">
              <a:off x="9088" y="4390"/>
              <a:ext cx="1311" cy="1578"/>
            </a:xfrm>
            <a:prstGeom prst="straightConnector1">
              <a:avLst/>
            </a:prstGeom>
            <a:ln w="19050">
              <a:solidFill>
                <a:srgbClr val="CA817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>
              <a:stCxn id="25" idx="3"/>
              <a:endCxn id="31" idx="1"/>
            </p:cNvCxnSpPr>
            <p:nvPr/>
          </p:nvCxnSpPr>
          <p:spPr>
            <a:xfrm flipV="1">
              <a:off x="9088" y="5596"/>
              <a:ext cx="1311" cy="372"/>
            </a:xfrm>
            <a:prstGeom prst="straightConnector1">
              <a:avLst/>
            </a:prstGeom>
            <a:ln w="19050">
              <a:solidFill>
                <a:srgbClr val="CA817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>
              <a:stCxn id="22" idx="3"/>
              <a:endCxn id="29" idx="1"/>
            </p:cNvCxnSpPr>
            <p:nvPr/>
          </p:nvCxnSpPr>
          <p:spPr>
            <a:xfrm>
              <a:off x="9088" y="7899"/>
              <a:ext cx="1311" cy="110"/>
            </a:xfrm>
            <a:prstGeom prst="straightConnector1">
              <a:avLst/>
            </a:prstGeom>
            <a:ln w="19050">
              <a:solidFill>
                <a:srgbClr val="F9B43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>
              <a:stCxn id="26" idx="3"/>
              <a:endCxn id="20" idx="1"/>
            </p:cNvCxnSpPr>
            <p:nvPr/>
          </p:nvCxnSpPr>
          <p:spPr>
            <a:xfrm>
              <a:off x="9088" y="4255"/>
              <a:ext cx="1311" cy="4960"/>
            </a:xfrm>
            <a:prstGeom prst="straightConnector1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>
              <a:stCxn id="25" idx="3"/>
              <a:endCxn id="20" idx="1"/>
            </p:cNvCxnSpPr>
            <p:nvPr/>
          </p:nvCxnSpPr>
          <p:spPr>
            <a:xfrm>
              <a:off x="9088" y="5968"/>
              <a:ext cx="1311" cy="3247"/>
            </a:xfrm>
            <a:prstGeom prst="straightConnector1">
              <a:avLst/>
            </a:prstGeom>
            <a:ln w="19050">
              <a:solidFill>
                <a:srgbClr val="CA817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>
              <a:stCxn id="22" idx="3"/>
              <a:endCxn id="20" idx="1"/>
            </p:cNvCxnSpPr>
            <p:nvPr/>
          </p:nvCxnSpPr>
          <p:spPr>
            <a:xfrm>
              <a:off x="9088" y="7899"/>
              <a:ext cx="1311" cy="1316"/>
            </a:xfrm>
            <a:prstGeom prst="straightConnector1">
              <a:avLst/>
            </a:prstGeom>
            <a:ln w="19050">
              <a:solidFill>
                <a:srgbClr val="F9B43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>
              <a:stCxn id="25" idx="3"/>
              <a:endCxn id="30" idx="1"/>
            </p:cNvCxnSpPr>
            <p:nvPr/>
          </p:nvCxnSpPr>
          <p:spPr>
            <a:xfrm>
              <a:off x="9088" y="5968"/>
              <a:ext cx="1311" cy="834"/>
            </a:xfrm>
            <a:prstGeom prst="straightConnector1">
              <a:avLst/>
            </a:prstGeom>
            <a:ln w="19050">
              <a:solidFill>
                <a:srgbClr val="CA817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51" name="矩形 50"/>
            <p:cNvSpPr/>
            <p:nvPr/>
          </p:nvSpPr>
          <p:spPr>
            <a:xfrm>
              <a:off x="4445" y="5926"/>
              <a:ext cx="1304" cy="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 b="1">
                  <a:solidFill>
                    <a:schemeClr val="accent6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国内总需求</a:t>
              </a:r>
              <a:endParaRPr lang="zh-CN" altLang="en-US" sz="10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2" name="直接箭头连接符 51"/>
            <p:cNvCxnSpPr>
              <a:stCxn id="33" idx="3"/>
              <a:endCxn id="34" idx="1"/>
            </p:cNvCxnSpPr>
            <p:nvPr/>
          </p:nvCxnSpPr>
          <p:spPr>
            <a:xfrm>
              <a:off x="13517" y="3184"/>
              <a:ext cx="1434" cy="2785"/>
            </a:xfrm>
            <a:prstGeom prst="straightConnector1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>
              <a:stCxn id="32" idx="3"/>
              <a:endCxn id="34" idx="1"/>
            </p:cNvCxnSpPr>
            <p:nvPr/>
          </p:nvCxnSpPr>
          <p:spPr>
            <a:xfrm>
              <a:off x="13517" y="4390"/>
              <a:ext cx="1434" cy="1579"/>
            </a:xfrm>
            <a:prstGeom prst="straightConnector1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>
              <a:stCxn id="31" idx="3"/>
              <a:endCxn id="34" idx="1"/>
            </p:cNvCxnSpPr>
            <p:nvPr/>
          </p:nvCxnSpPr>
          <p:spPr>
            <a:xfrm>
              <a:off x="13517" y="5596"/>
              <a:ext cx="1434" cy="373"/>
            </a:xfrm>
            <a:prstGeom prst="straightConnector1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>
              <a:stCxn id="30" idx="3"/>
              <a:endCxn id="34" idx="1"/>
            </p:cNvCxnSpPr>
            <p:nvPr/>
          </p:nvCxnSpPr>
          <p:spPr>
            <a:xfrm flipV="1">
              <a:off x="13517" y="5969"/>
              <a:ext cx="1434" cy="834"/>
            </a:xfrm>
            <a:prstGeom prst="straightConnector1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>
              <a:stCxn id="29" idx="3"/>
              <a:endCxn id="34" idx="1"/>
            </p:cNvCxnSpPr>
            <p:nvPr/>
          </p:nvCxnSpPr>
          <p:spPr>
            <a:xfrm flipV="1">
              <a:off x="13517" y="5968"/>
              <a:ext cx="1434" cy="2040"/>
            </a:xfrm>
            <a:prstGeom prst="straightConnector1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>
              <a:stCxn id="20" idx="3"/>
              <a:endCxn id="34" idx="1"/>
            </p:cNvCxnSpPr>
            <p:nvPr/>
          </p:nvCxnSpPr>
          <p:spPr>
            <a:xfrm flipV="1">
              <a:off x="13517" y="5969"/>
              <a:ext cx="1434" cy="3246"/>
            </a:xfrm>
            <a:prstGeom prst="straightConnector1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>
              <a:stCxn id="19" idx="3"/>
              <a:endCxn id="22" idx="1"/>
            </p:cNvCxnSpPr>
            <p:nvPr/>
          </p:nvCxnSpPr>
          <p:spPr>
            <a:xfrm>
              <a:off x="4124" y="5968"/>
              <a:ext cx="1846" cy="193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59" name="矩形 58"/>
            <p:cNvSpPr/>
            <p:nvPr/>
          </p:nvSpPr>
          <p:spPr>
            <a:xfrm>
              <a:off x="4445" y="4962"/>
              <a:ext cx="1304" cy="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 b="1">
                  <a:solidFill>
                    <a:schemeClr val="accent6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对外贸易</a:t>
              </a:r>
              <a:endParaRPr lang="zh-CN" altLang="en-US" sz="10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 useBgFill="1">
          <p:nvSpPr>
            <p:cNvPr id="60" name="矩形 59"/>
            <p:cNvSpPr/>
            <p:nvPr/>
          </p:nvSpPr>
          <p:spPr>
            <a:xfrm>
              <a:off x="4445" y="6817"/>
              <a:ext cx="1304" cy="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 b="1">
                  <a:solidFill>
                    <a:schemeClr val="accent6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金融</a:t>
              </a:r>
              <a:endParaRPr lang="zh-CN" altLang="en-US" sz="1000" b="1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矩形 13"/>
          <p:cNvSpPr/>
          <p:nvPr>
            <p:custDataLst>
              <p:tags r:id="rId2"/>
            </p:custDataLst>
          </p:nvPr>
        </p:nvSpPr>
        <p:spPr>
          <a:xfrm>
            <a:off x="0" y="247333"/>
            <a:ext cx="273050" cy="484187"/>
          </a:xfrm>
          <a:prstGeom prst="rect">
            <a:avLst/>
          </a:prstGeom>
          <a:blipFill rotWithShape="0">
            <a:blip r:embed="rId3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Rectangle 3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363" y="247333"/>
            <a:ext cx="911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熟知风险传导路径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1215390" y="1153160"/>
            <a:ext cx="9761855" cy="4738370"/>
            <a:chOff x="1914" y="1816"/>
            <a:chExt cx="15373" cy="7462"/>
          </a:xfrm>
        </p:grpSpPr>
        <p:grpSp>
          <p:nvGrpSpPr>
            <p:cNvPr id="180" name="组合 179"/>
            <p:cNvGrpSpPr/>
            <p:nvPr/>
          </p:nvGrpSpPr>
          <p:grpSpPr>
            <a:xfrm>
              <a:off x="1914" y="1816"/>
              <a:ext cx="15373" cy="4900"/>
              <a:chOff x="1914" y="1816"/>
              <a:chExt cx="15373" cy="4900"/>
            </a:xfrm>
          </p:grpSpPr>
          <p:grpSp>
            <p:nvGrpSpPr>
              <p:cNvPr id="5" name="Group 90"/>
              <p:cNvGrpSpPr/>
              <p:nvPr/>
            </p:nvGrpSpPr>
            <p:grpSpPr>
              <a:xfrm>
                <a:off x="10046" y="1816"/>
                <a:ext cx="7241" cy="2340"/>
                <a:chOff x="4784171" y="1173645"/>
                <a:chExt cx="3448464" cy="1114425"/>
              </a:xfrm>
            </p:grpSpPr>
            <p:sp>
              <p:nvSpPr>
                <p:cNvPr id="6" name="Rectangle 12"/>
                <p:cNvSpPr/>
                <p:nvPr/>
              </p:nvSpPr>
              <p:spPr>
                <a:xfrm>
                  <a:off x="4784171" y="1373670"/>
                  <a:ext cx="412750" cy="914400"/>
                </a:xfrm>
                <a:prstGeom prst="rect">
                  <a:avLst/>
                </a:prstGeom>
                <a:solidFill>
                  <a:srgbClr val="15AA96"/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7" name="Freeform 11"/>
                <p:cNvSpPr/>
                <p:nvPr/>
              </p:nvSpPr>
              <p:spPr>
                <a:xfrm rot="16200000">
                  <a:off x="4502232" y="1593696"/>
                  <a:ext cx="1114425" cy="274323"/>
                </a:xfrm>
                <a:custGeom>
                  <a:avLst/>
                  <a:gdLst>
                    <a:gd name="connsiteX0" fmla="*/ 0 w 633676"/>
                    <a:gd name="connsiteY0" fmla="*/ 274320 h 274320"/>
                    <a:gd name="connsiteX1" fmla="*/ 68580 w 633676"/>
                    <a:gd name="connsiteY1" fmla="*/ 0 h 274320"/>
                    <a:gd name="connsiteX2" fmla="*/ 633676 w 633676"/>
                    <a:gd name="connsiteY2" fmla="*/ 0 h 274320"/>
                    <a:gd name="connsiteX3" fmla="*/ 565096 w 633676"/>
                    <a:gd name="connsiteY3" fmla="*/ 274320 h 274320"/>
                    <a:gd name="connsiteX4" fmla="*/ 0 w 633676"/>
                    <a:gd name="connsiteY4" fmla="*/ 274320 h 274320"/>
                    <a:gd name="connsiteX0-1" fmla="*/ 0 w 633676"/>
                    <a:gd name="connsiteY0-2" fmla="*/ 274320 h 274320"/>
                    <a:gd name="connsiteX1-3" fmla="*/ 115214 w 633676"/>
                    <a:gd name="connsiteY1-4" fmla="*/ 0 h 274320"/>
                    <a:gd name="connsiteX2-5" fmla="*/ 633676 w 633676"/>
                    <a:gd name="connsiteY2-6" fmla="*/ 0 h 274320"/>
                    <a:gd name="connsiteX3-7" fmla="*/ 565096 w 633676"/>
                    <a:gd name="connsiteY3-8" fmla="*/ 274320 h 274320"/>
                    <a:gd name="connsiteX4-9" fmla="*/ 0 w 633676"/>
                    <a:gd name="connsiteY4-10" fmla="*/ 274320 h 274320"/>
                    <a:gd name="connsiteX0-11" fmla="*/ 0 w 576069"/>
                    <a:gd name="connsiteY0-12" fmla="*/ 274320 h 274320"/>
                    <a:gd name="connsiteX1-13" fmla="*/ 57607 w 576069"/>
                    <a:gd name="connsiteY1-14" fmla="*/ 0 h 274320"/>
                    <a:gd name="connsiteX2-15" fmla="*/ 576069 w 576069"/>
                    <a:gd name="connsiteY2-16" fmla="*/ 0 h 274320"/>
                    <a:gd name="connsiteX3-17" fmla="*/ 507489 w 576069"/>
                    <a:gd name="connsiteY3-18" fmla="*/ 274320 h 274320"/>
                    <a:gd name="connsiteX4-19" fmla="*/ 0 w 576069"/>
                    <a:gd name="connsiteY4-20" fmla="*/ 274320 h 274320"/>
                    <a:gd name="connsiteX0-21" fmla="*/ 0 w 576069"/>
                    <a:gd name="connsiteY0-22" fmla="*/ 274323 h 274323"/>
                    <a:gd name="connsiteX1-23" fmla="*/ 57607 w 576069"/>
                    <a:gd name="connsiteY1-24" fmla="*/ 0 h 274323"/>
                    <a:gd name="connsiteX2-25" fmla="*/ 576069 w 576069"/>
                    <a:gd name="connsiteY2-26" fmla="*/ 0 h 274323"/>
                    <a:gd name="connsiteX3-27" fmla="*/ 507489 w 576069"/>
                    <a:gd name="connsiteY3-28" fmla="*/ 274320 h 274323"/>
                    <a:gd name="connsiteX4-29" fmla="*/ 0 w 576069"/>
                    <a:gd name="connsiteY4-30" fmla="*/ 274323 h 274323"/>
                    <a:gd name="connsiteX0-31" fmla="*/ 0 w 576069"/>
                    <a:gd name="connsiteY0-32" fmla="*/ 274323 h 274323"/>
                    <a:gd name="connsiteX1-33" fmla="*/ 57607 w 576069"/>
                    <a:gd name="connsiteY1-34" fmla="*/ 0 h 274323"/>
                    <a:gd name="connsiteX2-35" fmla="*/ 576069 w 576069"/>
                    <a:gd name="connsiteY2-36" fmla="*/ 0 h 274323"/>
                    <a:gd name="connsiteX3-37" fmla="*/ 507489 w 576069"/>
                    <a:gd name="connsiteY3-38" fmla="*/ 274320 h 274323"/>
                    <a:gd name="connsiteX4-39" fmla="*/ 0 w 576069"/>
                    <a:gd name="connsiteY4-40" fmla="*/ 274323 h 274323"/>
                    <a:gd name="connsiteX0-41" fmla="*/ 0 w 633677"/>
                    <a:gd name="connsiteY0-42" fmla="*/ 274323 h 274323"/>
                    <a:gd name="connsiteX1-43" fmla="*/ 115215 w 633677"/>
                    <a:gd name="connsiteY1-44" fmla="*/ 0 h 274323"/>
                    <a:gd name="connsiteX2-45" fmla="*/ 633677 w 633677"/>
                    <a:gd name="connsiteY2-46" fmla="*/ 0 h 274323"/>
                    <a:gd name="connsiteX3-47" fmla="*/ 565097 w 633677"/>
                    <a:gd name="connsiteY3-48" fmla="*/ 274320 h 274323"/>
                    <a:gd name="connsiteX4-49" fmla="*/ 0 w 633677"/>
                    <a:gd name="connsiteY4-50" fmla="*/ 274323 h 274323"/>
                    <a:gd name="connsiteX0-51" fmla="*/ 0 w 633677"/>
                    <a:gd name="connsiteY0-52" fmla="*/ 274323 h 274323"/>
                    <a:gd name="connsiteX1-53" fmla="*/ 115215 w 633677"/>
                    <a:gd name="connsiteY1-54" fmla="*/ 0 h 274323"/>
                    <a:gd name="connsiteX2-55" fmla="*/ 633677 w 633677"/>
                    <a:gd name="connsiteY2-56" fmla="*/ 0 h 274323"/>
                    <a:gd name="connsiteX3-57" fmla="*/ 518463 w 633677"/>
                    <a:gd name="connsiteY3-58" fmla="*/ 274323 h 274323"/>
                    <a:gd name="connsiteX4-59" fmla="*/ 0 w 633677"/>
                    <a:gd name="connsiteY4-60" fmla="*/ 274323 h 27432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33677" h="274323">
                      <a:moveTo>
                        <a:pt x="0" y="274323"/>
                      </a:moveTo>
                      <a:lnTo>
                        <a:pt x="115215" y="0"/>
                      </a:lnTo>
                      <a:lnTo>
                        <a:pt x="633677" y="0"/>
                      </a:lnTo>
                      <a:lnTo>
                        <a:pt x="518463" y="274323"/>
                      </a:lnTo>
                      <a:lnTo>
                        <a:pt x="0" y="274323"/>
                      </a:lnTo>
                      <a:close/>
                    </a:path>
                  </a:pathLst>
                </a:custGeom>
                <a:solidFill>
                  <a:srgbClr val="15AA96">
                    <a:lumMod val="50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8" name="Rectangle 5"/>
                <p:cNvSpPr/>
                <p:nvPr/>
              </p:nvSpPr>
              <p:spPr>
                <a:xfrm>
                  <a:off x="5558870" y="1373670"/>
                  <a:ext cx="2673765" cy="914400"/>
                </a:xfrm>
                <a:prstGeom prst="rect">
                  <a:avLst/>
                </a:prstGeom>
                <a:solidFill>
                  <a:srgbClr val="15AA96"/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9" name="Freeform 6"/>
                <p:cNvSpPr/>
                <p:nvPr/>
              </p:nvSpPr>
              <p:spPr>
                <a:xfrm rot="5400000" flipV="1">
                  <a:off x="5141995" y="1593696"/>
                  <a:ext cx="1114425" cy="274323"/>
                </a:xfrm>
                <a:custGeom>
                  <a:avLst/>
                  <a:gdLst>
                    <a:gd name="connsiteX0" fmla="*/ 0 w 633676"/>
                    <a:gd name="connsiteY0" fmla="*/ 274320 h 274320"/>
                    <a:gd name="connsiteX1" fmla="*/ 68580 w 633676"/>
                    <a:gd name="connsiteY1" fmla="*/ 0 h 274320"/>
                    <a:gd name="connsiteX2" fmla="*/ 633676 w 633676"/>
                    <a:gd name="connsiteY2" fmla="*/ 0 h 274320"/>
                    <a:gd name="connsiteX3" fmla="*/ 565096 w 633676"/>
                    <a:gd name="connsiteY3" fmla="*/ 274320 h 274320"/>
                    <a:gd name="connsiteX4" fmla="*/ 0 w 633676"/>
                    <a:gd name="connsiteY4" fmla="*/ 274320 h 274320"/>
                    <a:gd name="connsiteX0-1" fmla="*/ 0 w 633676"/>
                    <a:gd name="connsiteY0-2" fmla="*/ 274320 h 274320"/>
                    <a:gd name="connsiteX1-3" fmla="*/ 115214 w 633676"/>
                    <a:gd name="connsiteY1-4" fmla="*/ 0 h 274320"/>
                    <a:gd name="connsiteX2-5" fmla="*/ 633676 w 633676"/>
                    <a:gd name="connsiteY2-6" fmla="*/ 0 h 274320"/>
                    <a:gd name="connsiteX3-7" fmla="*/ 565096 w 633676"/>
                    <a:gd name="connsiteY3-8" fmla="*/ 274320 h 274320"/>
                    <a:gd name="connsiteX4-9" fmla="*/ 0 w 633676"/>
                    <a:gd name="connsiteY4-10" fmla="*/ 274320 h 274320"/>
                    <a:gd name="connsiteX0-11" fmla="*/ 0 w 576069"/>
                    <a:gd name="connsiteY0-12" fmla="*/ 274320 h 274320"/>
                    <a:gd name="connsiteX1-13" fmla="*/ 57607 w 576069"/>
                    <a:gd name="connsiteY1-14" fmla="*/ 0 h 274320"/>
                    <a:gd name="connsiteX2-15" fmla="*/ 576069 w 576069"/>
                    <a:gd name="connsiteY2-16" fmla="*/ 0 h 274320"/>
                    <a:gd name="connsiteX3-17" fmla="*/ 507489 w 576069"/>
                    <a:gd name="connsiteY3-18" fmla="*/ 274320 h 274320"/>
                    <a:gd name="connsiteX4-19" fmla="*/ 0 w 576069"/>
                    <a:gd name="connsiteY4-20" fmla="*/ 274320 h 274320"/>
                    <a:gd name="connsiteX0-21" fmla="*/ 0 w 576069"/>
                    <a:gd name="connsiteY0-22" fmla="*/ 274323 h 274323"/>
                    <a:gd name="connsiteX1-23" fmla="*/ 57607 w 576069"/>
                    <a:gd name="connsiteY1-24" fmla="*/ 0 h 274323"/>
                    <a:gd name="connsiteX2-25" fmla="*/ 576069 w 576069"/>
                    <a:gd name="connsiteY2-26" fmla="*/ 0 h 274323"/>
                    <a:gd name="connsiteX3-27" fmla="*/ 507489 w 576069"/>
                    <a:gd name="connsiteY3-28" fmla="*/ 274320 h 274323"/>
                    <a:gd name="connsiteX4-29" fmla="*/ 0 w 576069"/>
                    <a:gd name="connsiteY4-30" fmla="*/ 274323 h 274323"/>
                    <a:gd name="connsiteX0-31" fmla="*/ 0 w 576069"/>
                    <a:gd name="connsiteY0-32" fmla="*/ 274323 h 274323"/>
                    <a:gd name="connsiteX1-33" fmla="*/ 57607 w 576069"/>
                    <a:gd name="connsiteY1-34" fmla="*/ 0 h 274323"/>
                    <a:gd name="connsiteX2-35" fmla="*/ 576069 w 576069"/>
                    <a:gd name="connsiteY2-36" fmla="*/ 0 h 274323"/>
                    <a:gd name="connsiteX3-37" fmla="*/ 507489 w 576069"/>
                    <a:gd name="connsiteY3-38" fmla="*/ 274320 h 274323"/>
                    <a:gd name="connsiteX4-39" fmla="*/ 0 w 576069"/>
                    <a:gd name="connsiteY4-40" fmla="*/ 274323 h 274323"/>
                    <a:gd name="connsiteX0-41" fmla="*/ 0 w 633677"/>
                    <a:gd name="connsiteY0-42" fmla="*/ 274323 h 274323"/>
                    <a:gd name="connsiteX1-43" fmla="*/ 115215 w 633677"/>
                    <a:gd name="connsiteY1-44" fmla="*/ 0 h 274323"/>
                    <a:gd name="connsiteX2-45" fmla="*/ 633677 w 633677"/>
                    <a:gd name="connsiteY2-46" fmla="*/ 0 h 274323"/>
                    <a:gd name="connsiteX3-47" fmla="*/ 565097 w 633677"/>
                    <a:gd name="connsiteY3-48" fmla="*/ 274320 h 274323"/>
                    <a:gd name="connsiteX4-49" fmla="*/ 0 w 633677"/>
                    <a:gd name="connsiteY4-50" fmla="*/ 274323 h 274323"/>
                    <a:gd name="connsiteX0-51" fmla="*/ 0 w 633677"/>
                    <a:gd name="connsiteY0-52" fmla="*/ 274323 h 274323"/>
                    <a:gd name="connsiteX1-53" fmla="*/ 115215 w 633677"/>
                    <a:gd name="connsiteY1-54" fmla="*/ 0 h 274323"/>
                    <a:gd name="connsiteX2-55" fmla="*/ 633677 w 633677"/>
                    <a:gd name="connsiteY2-56" fmla="*/ 0 h 274323"/>
                    <a:gd name="connsiteX3-57" fmla="*/ 518463 w 633677"/>
                    <a:gd name="connsiteY3-58" fmla="*/ 274323 h 274323"/>
                    <a:gd name="connsiteX4-59" fmla="*/ 0 w 633677"/>
                    <a:gd name="connsiteY4-60" fmla="*/ 274323 h 27432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33677" h="274323">
                      <a:moveTo>
                        <a:pt x="0" y="274323"/>
                      </a:moveTo>
                      <a:lnTo>
                        <a:pt x="115215" y="0"/>
                      </a:lnTo>
                      <a:lnTo>
                        <a:pt x="633677" y="0"/>
                      </a:lnTo>
                      <a:lnTo>
                        <a:pt x="518463" y="274323"/>
                      </a:lnTo>
                      <a:lnTo>
                        <a:pt x="0" y="274323"/>
                      </a:lnTo>
                      <a:close/>
                    </a:path>
                  </a:pathLst>
                </a:custGeom>
                <a:solidFill>
                  <a:srgbClr val="15AA96">
                    <a:lumMod val="50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1" name="Rectangle 7"/>
                <p:cNvSpPr/>
                <p:nvPr/>
              </p:nvSpPr>
              <p:spPr>
                <a:xfrm>
                  <a:off x="4923077" y="1173645"/>
                  <a:ext cx="914400" cy="914400"/>
                </a:xfrm>
                <a:prstGeom prst="rect">
                  <a:avLst/>
                </a:prstGeom>
                <a:solidFill>
                  <a:srgbClr val="15AA96">
                    <a:lumMod val="75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5865" b="1" dirty="0"/>
                </a:p>
              </p:txBody>
            </p:sp>
          </p:grpSp>
          <p:grpSp>
            <p:nvGrpSpPr>
              <p:cNvPr id="12" name="Group 89"/>
              <p:cNvGrpSpPr/>
              <p:nvPr/>
            </p:nvGrpSpPr>
            <p:grpSpPr>
              <a:xfrm>
                <a:off x="1914" y="1816"/>
                <a:ext cx="7241" cy="2340"/>
                <a:chOff x="911366" y="1173645"/>
                <a:chExt cx="3448464" cy="1114425"/>
              </a:xfrm>
            </p:grpSpPr>
            <p:sp>
              <p:nvSpPr>
                <p:cNvPr id="13" name="Rectangle 14"/>
                <p:cNvSpPr/>
                <p:nvPr/>
              </p:nvSpPr>
              <p:spPr>
                <a:xfrm flipH="1">
                  <a:off x="3947080" y="1373670"/>
                  <a:ext cx="412750" cy="914400"/>
                </a:xfrm>
                <a:prstGeom prst="rect">
                  <a:avLst/>
                </a:prstGeom>
                <a:solidFill>
                  <a:srgbClr val="132F63"/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4" name="Freeform 15"/>
                <p:cNvSpPr/>
                <p:nvPr/>
              </p:nvSpPr>
              <p:spPr>
                <a:xfrm rot="5400000" flipH="1">
                  <a:off x="3527344" y="1593696"/>
                  <a:ext cx="1114425" cy="274323"/>
                </a:xfrm>
                <a:custGeom>
                  <a:avLst/>
                  <a:gdLst>
                    <a:gd name="connsiteX0" fmla="*/ 0 w 633676"/>
                    <a:gd name="connsiteY0" fmla="*/ 274320 h 274320"/>
                    <a:gd name="connsiteX1" fmla="*/ 68580 w 633676"/>
                    <a:gd name="connsiteY1" fmla="*/ 0 h 274320"/>
                    <a:gd name="connsiteX2" fmla="*/ 633676 w 633676"/>
                    <a:gd name="connsiteY2" fmla="*/ 0 h 274320"/>
                    <a:gd name="connsiteX3" fmla="*/ 565096 w 633676"/>
                    <a:gd name="connsiteY3" fmla="*/ 274320 h 274320"/>
                    <a:gd name="connsiteX4" fmla="*/ 0 w 633676"/>
                    <a:gd name="connsiteY4" fmla="*/ 274320 h 274320"/>
                    <a:gd name="connsiteX0-1" fmla="*/ 0 w 633676"/>
                    <a:gd name="connsiteY0-2" fmla="*/ 274320 h 274320"/>
                    <a:gd name="connsiteX1-3" fmla="*/ 115214 w 633676"/>
                    <a:gd name="connsiteY1-4" fmla="*/ 0 h 274320"/>
                    <a:gd name="connsiteX2-5" fmla="*/ 633676 w 633676"/>
                    <a:gd name="connsiteY2-6" fmla="*/ 0 h 274320"/>
                    <a:gd name="connsiteX3-7" fmla="*/ 565096 w 633676"/>
                    <a:gd name="connsiteY3-8" fmla="*/ 274320 h 274320"/>
                    <a:gd name="connsiteX4-9" fmla="*/ 0 w 633676"/>
                    <a:gd name="connsiteY4-10" fmla="*/ 274320 h 274320"/>
                    <a:gd name="connsiteX0-11" fmla="*/ 0 w 576069"/>
                    <a:gd name="connsiteY0-12" fmla="*/ 274320 h 274320"/>
                    <a:gd name="connsiteX1-13" fmla="*/ 57607 w 576069"/>
                    <a:gd name="connsiteY1-14" fmla="*/ 0 h 274320"/>
                    <a:gd name="connsiteX2-15" fmla="*/ 576069 w 576069"/>
                    <a:gd name="connsiteY2-16" fmla="*/ 0 h 274320"/>
                    <a:gd name="connsiteX3-17" fmla="*/ 507489 w 576069"/>
                    <a:gd name="connsiteY3-18" fmla="*/ 274320 h 274320"/>
                    <a:gd name="connsiteX4-19" fmla="*/ 0 w 576069"/>
                    <a:gd name="connsiteY4-20" fmla="*/ 274320 h 274320"/>
                    <a:gd name="connsiteX0-21" fmla="*/ 0 w 576069"/>
                    <a:gd name="connsiteY0-22" fmla="*/ 274323 h 274323"/>
                    <a:gd name="connsiteX1-23" fmla="*/ 57607 w 576069"/>
                    <a:gd name="connsiteY1-24" fmla="*/ 0 h 274323"/>
                    <a:gd name="connsiteX2-25" fmla="*/ 576069 w 576069"/>
                    <a:gd name="connsiteY2-26" fmla="*/ 0 h 274323"/>
                    <a:gd name="connsiteX3-27" fmla="*/ 507489 w 576069"/>
                    <a:gd name="connsiteY3-28" fmla="*/ 274320 h 274323"/>
                    <a:gd name="connsiteX4-29" fmla="*/ 0 w 576069"/>
                    <a:gd name="connsiteY4-30" fmla="*/ 274323 h 274323"/>
                    <a:gd name="connsiteX0-31" fmla="*/ 0 w 576069"/>
                    <a:gd name="connsiteY0-32" fmla="*/ 274323 h 274323"/>
                    <a:gd name="connsiteX1-33" fmla="*/ 57607 w 576069"/>
                    <a:gd name="connsiteY1-34" fmla="*/ 0 h 274323"/>
                    <a:gd name="connsiteX2-35" fmla="*/ 576069 w 576069"/>
                    <a:gd name="connsiteY2-36" fmla="*/ 0 h 274323"/>
                    <a:gd name="connsiteX3-37" fmla="*/ 507489 w 576069"/>
                    <a:gd name="connsiteY3-38" fmla="*/ 274320 h 274323"/>
                    <a:gd name="connsiteX4-39" fmla="*/ 0 w 576069"/>
                    <a:gd name="connsiteY4-40" fmla="*/ 274323 h 274323"/>
                    <a:gd name="connsiteX0-41" fmla="*/ 0 w 633677"/>
                    <a:gd name="connsiteY0-42" fmla="*/ 274323 h 274323"/>
                    <a:gd name="connsiteX1-43" fmla="*/ 115215 w 633677"/>
                    <a:gd name="connsiteY1-44" fmla="*/ 0 h 274323"/>
                    <a:gd name="connsiteX2-45" fmla="*/ 633677 w 633677"/>
                    <a:gd name="connsiteY2-46" fmla="*/ 0 h 274323"/>
                    <a:gd name="connsiteX3-47" fmla="*/ 565097 w 633677"/>
                    <a:gd name="connsiteY3-48" fmla="*/ 274320 h 274323"/>
                    <a:gd name="connsiteX4-49" fmla="*/ 0 w 633677"/>
                    <a:gd name="connsiteY4-50" fmla="*/ 274323 h 274323"/>
                    <a:gd name="connsiteX0-51" fmla="*/ 0 w 633677"/>
                    <a:gd name="connsiteY0-52" fmla="*/ 274323 h 274323"/>
                    <a:gd name="connsiteX1-53" fmla="*/ 115215 w 633677"/>
                    <a:gd name="connsiteY1-54" fmla="*/ 0 h 274323"/>
                    <a:gd name="connsiteX2-55" fmla="*/ 633677 w 633677"/>
                    <a:gd name="connsiteY2-56" fmla="*/ 0 h 274323"/>
                    <a:gd name="connsiteX3-57" fmla="*/ 518463 w 633677"/>
                    <a:gd name="connsiteY3-58" fmla="*/ 274323 h 274323"/>
                    <a:gd name="connsiteX4-59" fmla="*/ 0 w 633677"/>
                    <a:gd name="connsiteY4-60" fmla="*/ 274323 h 27432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33677" h="274323">
                      <a:moveTo>
                        <a:pt x="0" y="274323"/>
                      </a:moveTo>
                      <a:lnTo>
                        <a:pt x="115215" y="0"/>
                      </a:lnTo>
                      <a:lnTo>
                        <a:pt x="633677" y="0"/>
                      </a:lnTo>
                      <a:lnTo>
                        <a:pt x="518463" y="274323"/>
                      </a:lnTo>
                      <a:lnTo>
                        <a:pt x="0" y="274323"/>
                      </a:lnTo>
                      <a:close/>
                    </a:path>
                  </a:pathLst>
                </a:custGeom>
                <a:solidFill>
                  <a:srgbClr val="132F63">
                    <a:lumMod val="50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5" name="Rectangle 16"/>
                <p:cNvSpPr/>
                <p:nvPr/>
              </p:nvSpPr>
              <p:spPr>
                <a:xfrm flipH="1">
                  <a:off x="911366" y="1373670"/>
                  <a:ext cx="2673765" cy="914400"/>
                </a:xfrm>
                <a:prstGeom prst="rect">
                  <a:avLst/>
                </a:prstGeom>
                <a:solidFill>
                  <a:srgbClr val="132F63"/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6" name="Freeform 17"/>
                <p:cNvSpPr/>
                <p:nvPr/>
              </p:nvSpPr>
              <p:spPr>
                <a:xfrm rot="16200000" flipH="1" flipV="1">
                  <a:off x="2887581" y="1593696"/>
                  <a:ext cx="1114425" cy="274323"/>
                </a:xfrm>
                <a:custGeom>
                  <a:avLst/>
                  <a:gdLst>
                    <a:gd name="connsiteX0" fmla="*/ 0 w 633676"/>
                    <a:gd name="connsiteY0" fmla="*/ 274320 h 274320"/>
                    <a:gd name="connsiteX1" fmla="*/ 68580 w 633676"/>
                    <a:gd name="connsiteY1" fmla="*/ 0 h 274320"/>
                    <a:gd name="connsiteX2" fmla="*/ 633676 w 633676"/>
                    <a:gd name="connsiteY2" fmla="*/ 0 h 274320"/>
                    <a:gd name="connsiteX3" fmla="*/ 565096 w 633676"/>
                    <a:gd name="connsiteY3" fmla="*/ 274320 h 274320"/>
                    <a:gd name="connsiteX4" fmla="*/ 0 w 633676"/>
                    <a:gd name="connsiteY4" fmla="*/ 274320 h 274320"/>
                    <a:gd name="connsiteX0-1" fmla="*/ 0 w 633676"/>
                    <a:gd name="connsiteY0-2" fmla="*/ 274320 h 274320"/>
                    <a:gd name="connsiteX1-3" fmla="*/ 115214 w 633676"/>
                    <a:gd name="connsiteY1-4" fmla="*/ 0 h 274320"/>
                    <a:gd name="connsiteX2-5" fmla="*/ 633676 w 633676"/>
                    <a:gd name="connsiteY2-6" fmla="*/ 0 h 274320"/>
                    <a:gd name="connsiteX3-7" fmla="*/ 565096 w 633676"/>
                    <a:gd name="connsiteY3-8" fmla="*/ 274320 h 274320"/>
                    <a:gd name="connsiteX4-9" fmla="*/ 0 w 633676"/>
                    <a:gd name="connsiteY4-10" fmla="*/ 274320 h 274320"/>
                    <a:gd name="connsiteX0-11" fmla="*/ 0 w 576069"/>
                    <a:gd name="connsiteY0-12" fmla="*/ 274320 h 274320"/>
                    <a:gd name="connsiteX1-13" fmla="*/ 57607 w 576069"/>
                    <a:gd name="connsiteY1-14" fmla="*/ 0 h 274320"/>
                    <a:gd name="connsiteX2-15" fmla="*/ 576069 w 576069"/>
                    <a:gd name="connsiteY2-16" fmla="*/ 0 h 274320"/>
                    <a:gd name="connsiteX3-17" fmla="*/ 507489 w 576069"/>
                    <a:gd name="connsiteY3-18" fmla="*/ 274320 h 274320"/>
                    <a:gd name="connsiteX4-19" fmla="*/ 0 w 576069"/>
                    <a:gd name="connsiteY4-20" fmla="*/ 274320 h 274320"/>
                    <a:gd name="connsiteX0-21" fmla="*/ 0 w 576069"/>
                    <a:gd name="connsiteY0-22" fmla="*/ 274323 h 274323"/>
                    <a:gd name="connsiteX1-23" fmla="*/ 57607 w 576069"/>
                    <a:gd name="connsiteY1-24" fmla="*/ 0 h 274323"/>
                    <a:gd name="connsiteX2-25" fmla="*/ 576069 w 576069"/>
                    <a:gd name="connsiteY2-26" fmla="*/ 0 h 274323"/>
                    <a:gd name="connsiteX3-27" fmla="*/ 507489 w 576069"/>
                    <a:gd name="connsiteY3-28" fmla="*/ 274320 h 274323"/>
                    <a:gd name="connsiteX4-29" fmla="*/ 0 w 576069"/>
                    <a:gd name="connsiteY4-30" fmla="*/ 274323 h 274323"/>
                    <a:gd name="connsiteX0-31" fmla="*/ 0 w 576069"/>
                    <a:gd name="connsiteY0-32" fmla="*/ 274323 h 274323"/>
                    <a:gd name="connsiteX1-33" fmla="*/ 57607 w 576069"/>
                    <a:gd name="connsiteY1-34" fmla="*/ 0 h 274323"/>
                    <a:gd name="connsiteX2-35" fmla="*/ 576069 w 576069"/>
                    <a:gd name="connsiteY2-36" fmla="*/ 0 h 274323"/>
                    <a:gd name="connsiteX3-37" fmla="*/ 507489 w 576069"/>
                    <a:gd name="connsiteY3-38" fmla="*/ 274320 h 274323"/>
                    <a:gd name="connsiteX4-39" fmla="*/ 0 w 576069"/>
                    <a:gd name="connsiteY4-40" fmla="*/ 274323 h 274323"/>
                    <a:gd name="connsiteX0-41" fmla="*/ 0 w 633677"/>
                    <a:gd name="connsiteY0-42" fmla="*/ 274323 h 274323"/>
                    <a:gd name="connsiteX1-43" fmla="*/ 115215 w 633677"/>
                    <a:gd name="connsiteY1-44" fmla="*/ 0 h 274323"/>
                    <a:gd name="connsiteX2-45" fmla="*/ 633677 w 633677"/>
                    <a:gd name="connsiteY2-46" fmla="*/ 0 h 274323"/>
                    <a:gd name="connsiteX3-47" fmla="*/ 565097 w 633677"/>
                    <a:gd name="connsiteY3-48" fmla="*/ 274320 h 274323"/>
                    <a:gd name="connsiteX4-49" fmla="*/ 0 w 633677"/>
                    <a:gd name="connsiteY4-50" fmla="*/ 274323 h 274323"/>
                    <a:gd name="connsiteX0-51" fmla="*/ 0 w 633677"/>
                    <a:gd name="connsiteY0-52" fmla="*/ 274323 h 274323"/>
                    <a:gd name="connsiteX1-53" fmla="*/ 115215 w 633677"/>
                    <a:gd name="connsiteY1-54" fmla="*/ 0 h 274323"/>
                    <a:gd name="connsiteX2-55" fmla="*/ 633677 w 633677"/>
                    <a:gd name="connsiteY2-56" fmla="*/ 0 h 274323"/>
                    <a:gd name="connsiteX3-57" fmla="*/ 518463 w 633677"/>
                    <a:gd name="connsiteY3-58" fmla="*/ 274323 h 274323"/>
                    <a:gd name="connsiteX4-59" fmla="*/ 0 w 633677"/>
                    <a:gd name="connsiteY4-60" fmla="*/ 274323 h 27432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33677" h="274323">
                      <a:moveTo>
                        <a:pt x="0" y="274323"/>
                      </a:moveTo>
                      <a:lnTo>
                        <a:pt x="115215" y="0"/>
                      </a:lnTo>
                      <a:lnTo>
                        <a:pt x="633677" y="0"/>
                      </a:lnTo>
                      <a:lnTo>
                        <a:pt x="518463" y="274323"/>
                      </a:lnTo>
                      <a:lnTo>
                        <a:pt x="0" y="274323"/>
                      </a:lnTo>
                      <a:close/>
                    </a:path>
                  </a:pathLst>
                </a:custGeom>
                <a:solidFill>
                  <a:srgbClr val="132F63">
                    <a:lumMod val="50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17" name="Rectangle 18"/>
                <p:cNvSpPr/>
                <p:nvPr/>
              </p:nvSpPr>
              <p:spPr>
                <a:xfrm flipH="1">
                  <a:off x="3306524" y="1173645"/>
                  <a:ext cx="914400" cy="914400"/>
                </a:xfrm>
                <a:prstGeom prst="rect">
                  <a:avLst/>
                </a:prstGeom>
                <a:solidFill>
                  <a:srgbClr val="132F63">
                    <a:lumMod val="75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5865" b="1" dirty="0"/>
                </a:p>
              </p:txBody>
            </p:sp>
          </p:grpSp>
          <p:grpSp>
            <p:nvGrpSpPr>
              <p:cNvPr id="18" name="Group 91"/>
              <p:cNvGrpSpPr/>
              <p:nvPr/>
            </p:nvGrpSpPr>
            <p:grpSpPr>
              <a:xfrm>
                <a:off x="10046" y="4376"/>
                <a:ext cx="7241" cy="2340"/>
                <a:chOff x="4784171" y="2392845"/>
                <a:chExt cx="3448464" cy="1114425"/>
              </a:xfrm>
            </p:grpSpPr>
            <p:sp>
              <p:nvSpPr>
                <p:cNvPr id="19" name="Rectangle 38"/>
                <p:cNvSpPr/>
                <p:nvPr/>
              </p:nvSpPr>
              <p:spPr>
                <a:xfrm>
                  <a:off x="4784171" y="2592870"/>
                  <a:ext cx="412750" cy="914400"/>
                </a:xfrm>
                <a:prstGeom prst="rect">
                  <a:avLst/>
                </a:prstGeom>
                <a:solidFill>
                  <a:srgbClr val="F29C13"/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1" name="Freeform 39"/>
                <p:cNvSpPr/>
                <p:nvPr/>
              </p:nvSpPr>
              <p:spPr>
                <a:xfrm rot="16200000">
                  <a:off x="4502232" y="2812896"/>
                  <a:ext cx="1114425" cy="274323"/>
                </a:xfrm>
                <a:custGeom>
                  <a:avLst/>
                  <a:gdLst>
                    <a:gd name="connsiteX0" fmla="*/ 0 w 633676"/>
                    <a:gd name="connsiteY0" fmla="*/ 274320 h 274320"/>
                    <a:gd name="connsiteX1" fmla="*/ 68580 w 633676"/>
                    <a:gd name="connsiteY1" fmla="*/ 0 h 274320"/>
                    <a:gd name="connsiteX2" fmla="*/ 633676 w 633676"/>
                    <a:gd name="connsiteY2" fmla="*/ 0 h 274320"/>
                    <a:gd name="connsiteX3" fmla="*/ 565096 w 633676"/>
                    <a:gd name="connsiteY3" fmla="*/ 274320 h 274320"/>
                    <a:gd name="connsiteX4" fmla="*/ 0 w 633676"/>
                    <a:gd name="connsiteY4" fmla="*/ 274320 h 274320"/>
                    <a:gd name="connsiteX0-1" fmla="*/ 0 w 633676"/>
                    <a:gd name="connsiteY0-2" fmla="*/ 274320 h 274320"/>
                    <a:gd name="connsiteX1-3" fmla="*/ 115214 w 633676"/>
                    <a:gd name="connsiteY1-4" fmla="*/ 0 h 274320"/>
                    <a:gd name="connsiteX2-5" fmla="*/ 633676 w 633676"/>
                    <a:gd name="connsiteY2-6" fmla="*/ 0 h 274320"/>
                    <a:gd name="connsiteX3-7" fmla="*/ 565096 w 633676"/>
                    <a:gd name="connsiteY3-8" fmla="*/ 274320 h 274320"/>
                    <a:gd name="connsiteX4-9" fmla="*/ 0 w 633676"/>
                    <a:gd name="connsiteY4-10" fmla="*/ 274320 h 274320"/>
                    <a:gd name="connsiteX0-11" fmla="*/ 0 w 576069"/>
                    <a:gd name="connsiteY0-12" fmla="*/ 274320 h 274320"/>
                    <a:gd name="connsiteX1-13" fmla="*/ 57607 w 576069"/>
                    <a:gd name="connsiteY1-14" fmla="*/ 0 h 274320"/>
                    <a:gd name="connsiteX2-15" fmla="*/ 576069 w 576069"/>
                    <a:gd name="connsiteY2-16" fmla="*/ 0 h 274320"/>
                    <a:gd name="connsiteX3-17" fmla="*/ 507489 w 576069"/>
                    <a:gd name="connsiteY3-18" fmla="*/ 274320 h 274320"/>
                    <a:gd name="connsiteX4-19" fmla="*/ 0 w 576069"/>
                    <a:gd name="connsiteY4-20" fmla="*/ 274320 h 274320"/>
                    <a:gd name="connsiteX0-21" fmla="*/ 0 w 576069"/>
                    <a:gd name="connsiteY0-22" fmla="*/ 274323 h 274323"/>
                    <a:gd name="connsiteX1-23" fmla="*/ 57607 w 576069"/>
                    <a:gd name="connsiteY1-24" fmla="*/ 0 h 274323"/>
                    <a:gd name="connsiteX2-25" fmla="*/ 576069 w 576069"/>
                    <a:gd name="connsiteY2-26" fmla="*/ 0 h 274323"/>
                    <a:gd name="connsiteX3-27" fmla="*/ 507489 w 576069"/>
                    <a:gd name="connsiteY3-28" fmla="*/ 274320 h 274323"/>
                    <a:gd name="connsiteX4-29" fmla="*/ 0 w 576069"/>
                    <a:gd name="connsiteY4-30" fmla="*/ 274323 h 274323"/>
                    <a:gd name="connsiteX0-31" fmla="*/ 0 w 576069"/>
                    <a:gd name="connsiteY0-32" fmla="*/ 274323 h 274323"/>
                    <a:gd name="connsiteX1-33" fmla="*/ 57607 w 576069"/>
                    <a:gd name="connsiteY1-34" fmla="*/ 0 h 274323"/>
                    <a:gd name="connsiteX2-35" fmla="*/ 576069 w 576069"/>
                    <a:gd name="connsiteY2-36" fmla="*/ 0 h 274323"/>
                    <a:gd name="connsiteX3-37" fmla="*/ 507489 w 576069"/>
                    <a:gd name="connsiteY3-38" fmla="*/ 274320 h 274323"/>
                    <a:gd name="connsiteX4-39" fmla="*/ 0 w 576069"/>
                    <a:gd name="connsiteY4-40" fmla="*/ 274323 h 274323"/>
                    <a:gd name="connsiteX0-41" fmla="*/ 0 w 633677"/>
                    <a:gd name="connsiteY0-42" fmla="*/ 274323 h 274323"/>
                    <a:gd name="connsiteX1-43" fmla="*/ 115215 w 633677"/>
                    <a:gd name="connsiteY1-44" fmla="*/ 0 h 274323"/>
                    <a:gd name="connsiteX2-45" fmla="*/ 633677 w 633677"/>
                    <a:gd name="connsiteY2-46" fmla="*/ 0 h 274323"/>
                    <a:gd name="connsiteX3-47" fmla="*/ 565097 w 633677"/>
                    <a:gd name="connsiteY3-48" fmla="*/ 274320 h 274323"/>
                    <a:gd name="connsiteX4-49" fmla="*/ 0 w 633677"/>
                    <a:gd name="connsiteY4-50" fmla="*/ 274323 h 274323"/>
                    <a:gd name="connsiteX0-51" fmla="*/ 0 w 633677"/>
                    <a:gd name="connsiteY0-52" fmla="*/ 274323 h 274323"/>
                    <a:gd name="connsiteX1-53" fmla="*/ 115215 w 633677"/>
                    <a:gd name="connsiteY1-54" fmla="*/ 0 h 274323"/>
                    <a:gd name="connsiteX2-55" fmla="*/ 633677 w 633677"/>
                    <a:gd name="connsiteY2-56" fmla="*/ 0 h 274323"/>
                    <a:gd name="connsiteX3-57" fmla="*/ 518463 w 633677"/>
                    <a:gd name="connsiteY3-58" fmla="*/ 274323 h 274323"/>
                    <a:gd name="connsiteX4-59" fmla="*/ 0 w 633677"/>
                    <a:gd name="connsiteY4-60" fmla="*/ 274323 h 27432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33677" h="274323">
                      <a:moveTo>
                        <a:pt x="0" y="274323"/>
                      </a:moveTo>
                      <a:lnTo>
                        <a:pt x="115215" y="0"/>
                      </a:lnTo>
                      <a:lnTo>
                        <a:pt x="633677" y="0"/>
                      </a:lnTo>
                      <a:lnTo>
                        <a:pt x="518463" y="274323"/>
                      </a:lnTo>
                      <a:lnTo>
                        <a:pt x="0" y="274323"/>
                      </a:lnTo>
                      <a:close/>
                    </a:path>
                  </a:pathLst>
                </a:custGeom>
                <a:solidFill>
                  <a:srgbClr val="F29C13">
                    <a:lumMod val="50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3" name="Rectangle 40"/>
                <p:cNvSpPr/>
                <p:nvPr/>
              </p:nvSpPr>
              <p:spPr>
                <a:xfrm>
                  <a:off x="5558870" y="2592870"/>
                  <a:ext cx="2673765" cy="914400"/>
                </a:xfrm>
                <a:prstGeom prst="rect">
                  <a:avLst/>
                </a:prstGeom>
                <a:solidFill>
                  <a:srgbClr val="F29C13"/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7" name="Freeform 41"/>
                <p:cNvSpPr/>
                <p:nvPr/>
              </p:nvSpPr>
              <p:spPr>
                <a:xfrm rot="5400000" flipV="1">
                  <a:off x="5141995" y="2812896"/>
                  <a:ext cx="1114425" cy="274323"/>
                </a:xfrm>
                <a:custGeom>
                  <a:avLst/>
                  <a:gdLst>
                    <a:gd name="connsiteX0" fmla="*/ 0 w 633676"/>
                    <a:gd name="connsiteY0" fmla="*/ 274320 h 274320"/>
                    <a:gd name="connsiteX1" fmla="*/ 68580 w 633676"/>
                    <a:gd name="connsiteY1" fmla="*/ 0 h 274320"/>
                    <a:gd name="connsiteX2" fmla="*/ 633676 w 633676"/>
                    <a:gd name="connsiteY2" fmla="*/ 0 h 274320"/>
                    <a:gd name="connsiteX3" fmla="*/ 565096 w 633676"/>
                    <a:gd name="connsiteY3" fmla="*/ 274320 h 274320"/>
                    <a:gd name="connsiteX4" fmla="*/ 0 w 633676"/>
                    <a:gd name="connsiteY4" fmla="*/ 274320 h 274320"/>
                    <a:gd name="connsiteX0-1" fmla="*/ 0 w 633676"/>
                    <a:gd name="connsiteY0-2" fmla="*/ 274320 h 274320"/>
                    <a:gd name="connsiteX1-3" fmla="*/ 115214 w 633676"/>
                    <a:gd name="connsiteY1-4" fmla="*/ 0 h 274320"/>
                    <a:gd name="connsiteX2-5" fmla="*/ 633676 w 633676"/>
                    <a:gd name="connsiteY2-6" fmla="*/ 0 h 274320"/>
                    <a:gd name="connsiteX3-7" fmla="*/ 565096 w 633676"/>
                    <a:gd name="connsiteY3-8" fmla="*/ 274320 h 274320"/>
                    <a:gd name="connsiteX4-9" fmla="*/ 0 w 633676"/>
                    <a:gd name="connsiteY4-10" fmla="*/ 274320 h 274320"/>
                    <a:gd name="connsiteX0-11" fmla="*/ 0 w 576069"/>
                    <a:gd name="connsiteY0-12" fmla="*/ 274320 h 274320"/>
                    <a:gd name="connsiteX1-13" fmla="*/ 57607 w 576069"/>
                    <a:gd name="connsiteY1-14" fmla="*/ 0 h 274320"/>
                    <a:gd name="connsiteX2-15" fmla="*/ 576069 w 576069"/>
                    <a:gd name="connsiteY2-16" fmla="*/ 0 h 274320"/>
                    <a:gd name="connsiteX3-17" fmla="*/ 507489 w 576069"/>
                    <a:gd name="connsiteY3-18" fmla="*/ 274320 h 274320"/>
                    <a:gd name="connsiteX4-19" fmla="*/ 0 w 576069"/>
                    <a:gd name="connsiteY4-20" fmla="*/ 274320 h 274320"/>
                    <a:gd name="connsiteX0-21" fmla="*/ 0 w 576069"/>
                    <a:gd name="connsiteY0-22" fmla="*/ 274323 h 274323"/>
                    <a:gd name="connsiteX1-23" fmla="*/ 57607 w 576069"/>
                    <a:gd name="connsiteY1-24" fmla="*/ 0 h 274323"/>
                    <a:gd name="connsiteX2-25" fmla="*/ 576069 w 576069"/>
                    <a:gd name="connsiteY2-26" fmla="*/ 0 h 274323"/>
                    <a:gd name="connsiteX3-27" fmla="*/ 507489 w 576069"/>
                    <a:gd name="connsiteY3-28" fmla="*/ 274320 h 274323"/>
                    <a:gd name="connsiteX4-29" fmla="*/ 0 w 576069"/>
                    <a:gd name="connsiteY4-30" fmla="*/ 274323 h 274323"/>
                    <a:gd name="connsiteX0-31" fmla="*/ 0 w 576069"/>
                    <a:gd name="connsiteY0-32" fmla="*/ 274323 h 274323"/>
                    <a:gd name="connsiteX1-33" fmla="*/ 57607 w 576069"/>
                    <a:gd name="connsiteY1-34" fmla="*/ 0 h 274323"/>
                    <a:gd name="connsiteX2-35" fmla="*/ 576069 w 576069"/>
                    <a:gd name="connsiteY2-36" fmla="*/ 0 h 274323"/>
                    <a:gd name="connsiteX3-37" fmla="*/ 507489 w 576069"/>
                    <a:gd name="connsiteY3-38" fmla="*/ 274320 h 274323"/>
                    <a:gd name="connsiteX4-39" fmla="*/ 0 w 576069"/>
                    <a:gd name="connsiteY4-40" fmla="*/ 274323 h 274323"/>
                    <a:gd name="connsiteX0-41" fmla="*/ 0 w 633677"/>
                    <a:gd name="connsiteY0-42" fmla="*/ 274323 h 274323"/>
                    <a:gd name="connsiteX1-43" fmla="*/ 115215 w 633677"/>
                    <a:gd name="connsiteY1-44" fmla="*/ 0 h 274323"/>
                    <a:gd name="connsiteX2-45" fmla="*/ 633677 w 633677"/>
                    <a:gd name="connsiteY2-46" fmla="*/ 0 h 274323"/>
                    <a:gd name="connsiteX3-47" fmla="*/ 565097 w 633677"/>
                    <a:gd name="connsiteY3-48" fmla="*/ 274320 h 274323"/>
                    <a:gd name="connsiteX4-49" fmla="*/ 0 w 633677"/>
                    <a:gd name="connsiteY4-50" fmla="*/ 274323 h 274323"/>
                    <a:gd name="connsiteX0-51" fmla="*/ 0 w 633677"/>
                    <a:gd name="connsiteY0-52" fmla="*/ 274323 h 274323"/>
                    <a:gd name="connsiteX1-53" fmla="*/ 115215 w 633677"/>
                    <a:gd name="connsiteY1-54" fmla="*/ 0 h 274323"/>
                    <a:gd name="connsiteX2-55" fmla="*/ 633677 w 633677"/>
                    <a:gd name="connsiteY2-56" fmla="*/ 0 h 274323"/>
                    <a:gd name="connsiteX3-57" fmla="*/ 518463 w 633677"/>
                    <a:gd name="connsiteY3-58" fmla="*/ 274323 h 274323"/>
                    <a:gd name="connsiteX4-59" fmla="*/ 0 w 633677"/>
                    <a:gd name="connsiteY4-60" fmla="*/ 274323 h 27432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33677" h="274323">
                      <a:moveTo>
                        <a:pt x="0" y="274323"/>
                      </a:moveTo>
                      <a:lnTo>
                        <a:pt x="115215" y="0"/>
                      </a:lnTo>
                      <a:lnTo>
                        <a:pt x="633677" y="0"/>
                      </a:lnTo>
                      <a:lnTo>
                        <a:pt x="518463" y="274323"/>
                      </a:lnTo>
                      <a:lnTo>
                        <a:pt x="0" y="274323"/>
                      </a:lnTo>
                      <a:close/>
                    </a:path>
                  </a:pathLst>
                </a:custGeom>
                <a:solidFill>
                  <a:srgbClr val="F29C13">
                    <a:lumMod val="50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28" name="Rectangle 42"/>
                <p:cNvSpPr/>
                <p:nvPr/>
              </p:nvSpPr>
              <p:spPr>
                <a:xfrm>
                  <a:off x="4923077" y="2392845"/>
                  <a:ext cx="914400" cy="914400"/>
                </a:xfrm>
                <a:prstGeom prst="rect">
                  <a:avLst/>
                </a:prstGeom>
                <a:solidFill>
                  <a:srgbClr val="F29C13">
                    <a:lumMod val="75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5865" b="1" dirty="0"/>
                </a:p>
              </p:txBody>
            </p:sp>
          </p:grpSp>
          <p:grpSp>
            <p:nvGrpSpPr>
              <p:cNvPr id="37" name="Group 92"/>
              <p:cNvGrpSpPr/>
              <p:nvPr/>
            </p:nvGrpSpPr>
            <p:grpSpPr>
              <a:xfrm>
                <a:off x="1914" y="4376"/>
                <a:ext cx="7241" cy="2340"/>
                <a:chOff x="911366" y="2392845"/>
                <a:chExt cx="3448464" cy="1114425"/>
              </a:xfrm>
            </p:grpSpPr>
            <p:sp>
              <p:nvSpPr>
                <p:cNvPr id="38" name="Rectangle 45"/>
                <p:cNvSpPr/>
                <p:nvPr/>
              </p:nvSpPr>
              <p:spPr>
                <a:xfrm flipH="1">
                  <a:off x="3947080" y="2592870"/>
                  <a:ext cx="412750" cy="914400"/>
                </a:xfrm>
                <a:prstGeom prst="rect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42" name="Freeform 46"/>
                <p:cNvSpPr/>
                <p:nvPr/>
              </p:nvSpPr>
              <p:spPr>
                <a:xfrm rot="5400000" flipH="1">
                  <a:off x="3527344" y="2812896"/>
                  <a:ext cx="1114425" cy="274323"/>
                </a:xfrm>
                <a:custGeom>
                  <a:avLst/>
                  <a:gdLst>
                    <a:gd name="connsiteX0" fmla="*/ 0 w 633676"/>
                    <a:gd name="connsiteY0" fmla="*/ 274320 h 274320"/>
                    <a:gd name="connsiteX1" fmla="*/ 68580 w 633676"/>
                    <a:gd name="connsiteY1" fmla="*/ 0 h 274320"/>
                    <a:gd name="connsiteX2" fmla="*/ 633676 w 633676"/>
                    <a:gd name="connsiteY2" fmla="*/ 0 h 274320"/>
                    <a:gd name="connsiteX3" fmla="*/ 565096 w 633676"/>
                    <a:gd name="connsiteY3" fmla="*/ 274320 h 274320"/>
                    <a:gd name="connsiteX4" fmla="*/ 0 w 633676"/>
                    <a:gd name="connsiteY4" fmla="*/ 274320 h 274320"/>
                    <a:gd name="connsiteX0-1" fmla="*/ 0 w 633676"/>
                    <a:gd name="connsiteY0-2" fmla="*/ 274320 h 274320"/>
                    <a:gd name="connsiteX1-3" fmla="*/ 115214 w 633676"/>
                    <a:gd name="connsiteY1-4" fmla="*/ 0 h 274320"/>
                    <a:gd name="connsiteX2-5" fmla="*/ 633676 w 633676"/>
                    <a:gd name="connsiteY2-6" fmla="*/ 0 h 274320"/>
                    <a:gd name="connsiteX3-7" fmla="*/ 565096 w 633676"/>
                    <a:gd name="connsiteY3-8" fmla="*/ 274320 h 274320"/>
                    <a:gd name="connsiteX4-9" fmla="*/ 0 w 633676"/>
                    <a:gd name="connsiteY4-10" fmla="*/ 274320 h 274320"/>
                    <a:gd name="connsiteX0-11" fmla="*/ 0 w 576069"/>
                    <a:gd name="connsiteY0-12" fmla="*/ 274320 h 274320"/>
                    <a:gd name="connsiteX1-13" fmla="*/ 57607 w 576069"/>
                    <a:gd name="connsiteY1-14" fmla="*/ 0 h 274320"/>
                    <a:gd name="connsiteX2-15" fmla="*/ 576069 w 576069"/>
                    <a:gd name="connsiteY2-16" fmla="*/ 0 h 274320"/>
                    <a:gd name="connsiteX3-17" fmla="*/ 507489 w 576069"/>
                    <a:gd name="connsiteY3-18" fmla="*/ 274320 h 274320"/>
                    <a:gd name="connsiteX4-19" fmla="*/ 0 w 576069"/>
                    <a:gd name="connsiteY4-20" fmla="*/ 274320 h 274320"/>
                    <a:gd name="connsiteX0-21" fmla="*/ 0 w 576069"/>
                    <a:gd name="connsiteY0-22" fmla="*/ 274323 h 274323"/>
                    <a:gd name="connsiteX1-23" fmla="*/ 57607 w 576069"/>
                    <a:gd name="connsiteY1-24" fmla="*/ 0 h 274323"/>
                    <a:gd name="connsiteX2-25" fmla="*/ 576069 w 576069"/>
                    <a:gd name="connsiteY2-26" fmla="*/ 0 h 274323"/>
                    <a:gd name="connsiteX3-27" fmla="*/ 507489 w 576069"/>
                    <a:gd name="connsiteY3-28" fmla="*/ 274320 h 274323"/>
                    <a:gd name="connsiteX4-29" fmla="*/ 0 w 576069"/>
                    <a:gd name="connsiteY4-30" fmla="*/ 274323 h 274323"/>
                    <a:gd name="connsiteX0-31" fmla="*/ 0 w 576069"/>
                    <a:gd name="connsiteY0-32" fmla="*/ 274323 h 274323"/>
                    <a:gd name="connsiteX1-33" fmla="*/ 57607 w 576069"/>
                    <a:gd name="connsiteY1-34" fmla="*/ 0 h 274323"/>
                    <a:gd name="connsiteX2-35" fmla="*/ 576069 w 576069"/>
                    <a:gd name="connsiteY2-36" fmla="*/ 0 h 274323"/>
                    <a:gd name="connsiteX3-37" fmla="*/ 507489 w 576069"/>
                    <a:gd name="connsiteY3-38" fmla="*/ 274320 h 274323"/>
                    <a:gd name="connsiteX4-39" fmla="*/ 0 w 576069"/>
                    <a:gd name="connsiteY4-40" fmla="*/ 274323 h 274323"/>
                    <a:gd name="connsiteX0-41" fmla="*/ 0 w 633677"/>
                    <a:gd name="connsiteY0-42" fmla="*/ 274323 h 274323"/>
                    <a:gd name="connsiteX1-43" fmla="*/ 115215 w 633677"/>
                    <a:gd name="connsiteY1-44" fmla="*/ 0 h 274323"/>
                    <a:gd name="connsiteX2-45" fmla="*/ 633677 w 633677"/>
                    <a:gd name="connsiteY2-46" fmla="*/ 0 h 274323"/>
                    <a:gd name="connsiteX3-47" fmla="*/ 565097 w 633677"/>
                    <a:gd name="connsiteY3-48" fmla="*/ 274320 h 274323"/>
                    <a:gd name="connsiteX4-49" fmla="*/ 0 w 633677"/>
                    <a:gd name="connsiteY4-50" fmla="*/ 274323 h 274323"/>
                    <a:gd name="connsiteX0-51" fmla="*/ 0 w 633677"/>
                    <a:gd name="connsiteY0-52" fmla="*/ 274323 h 274323"/>
                    <a:gd name="connsiteX1-53" fmla="*/ 115215 w 633677"/>
                    <a:gd name="connsiteY1-54" fmla="*/ 0 h 274323"/>
                    <a:gd name="connsiteX2-55" fmla="*/ 633677 w 633677"/>
                    <a:gd name="connsiteY2-56" fmla="*/ 0 h 274323"/>
                    <a:gd name="connsiteX3-57" fmla="*/ 518463 w 633677"/>
                    <a:gd name="connsiteY3-58" fmla="*/ 274323 h 274323"/>
                    <a:gd name="connsiteX4-59" fmla="*/ 0 w 633677"/>
                    <a:gd name="connsiteY4-60" fmla="*/ 274323 h 27432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33677" h="274323">
                      <a:moveTo>
                        <a:pt x="0" y="274323"/>
                      </a:moveTo>
                      <a:lnTo>
                        <a:pt x="115215" y="0"/>
                      </a:lnTo>
                      <a:lnTo>
                        <a:pt x="633677" y="0"/>
                      </a:lnTo>
                      <a:lnTo>
                        <a:pt x="518463" y="274323"/>
                      </a:lnTo>
                      <a:lnTo>
                        <a:pt x="0" y="274323"/>
                      </a:lnTo>
                      <a:close/>
                    </a:path>
                  </a:pathLst>
                </a:custGeom>
                <a:solidFill>
                  <a:srgbClr val="9BB955">
                    <a:lumMod val="50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43" name="Rectangle 47"/>
                <p:cNvSpPr/>
                <p:nvPr/>
              </p:nvSpPr>
              <p:spPr>
                <a:xfrm flipH="1">
                  <a:off x="911366" y="2592870"/>
                  <a:ext cx="2673765" cy="914400"/>
                </a:xfrm>
                <a:prstGeom prst="rect">
                  <a:avLst/>
                </a:prstGeom>
                <a:solidFill>
                  <a:srgbClr val="9BB955"/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44" name="Freeform 48"/>
                <p:cNvSpPr/>
                <p:nvPr/>
              </p:nvSpPr>
              <p:spPr>
                <a:xfrm rot="16200000" flipH="1" flipV="1">
                  <a:off x="2887581" y="2812896"/>
                  <a:ext cx="1114425" cy="274323"/>
                </a:xfrm>
                <a:custGeom>
                  <a:avLst/>
                  <a:gdLst>
                    <a:gd name="connsiteX0" fmla="*/ 0 w 633676"/>
                    <a:gd name="connsiteY0" fmla="*/ 274320 h 274320"/>
                    <a:gd name="connsiteX1" fmla="*/ 68580 w 633676"/>
                    <a:gd name="connsiteY1" fmla="*/ 0 h 274320"/>
                    <a:gd name="connsiteX2" fmla="*/ 633676 w 633676"/>
                    <a:gd name="connsiteY2" fmla="*/ 0 h 274320"/>
                    <a:gd name="connsiteX3" fmla="*/ 565096 w 633676"/>
                    <a:gd name="connsiteY3" fmla="*/ 274320 h 274320"/>
                    <a:gd name="connsiteX4" fmla="*/ 0 w 633676"/>
                    <a:gd name="connsiteY4" fmla="*/ 274320 h 274320"/>
                    <a:gd name="connsiteX0-1" fmla="*/ 0 w 633676"/>
                    <a:gd name="connsiteY0-2" fmla="*/ 274320 h 274320"/>
                    <a:gd name="connsiteX1-3" fmla="*/ 115214 w 633676"/>
                    <a:gd name="connsiteY1-4" fmla="*/ 0 h 274320"/>
                    <a:gd name="connsiteX2-5" fmla="*/ 633676 w 633676"/>
                    <a:gd name="connsiteY2-6" fmla="*/ 0 h 274320"/>
                    <a:gd name="connsiteX3-7" fmla="*/ 565096 w 633676"/>
                    <a:gd name="connsiteY3-8" fmla="*/ 274320 h 274320"/>
                    <a:gd name="connsiteX4-9" fmla="*/ 0 w 633676"/>
                    <a:gd name="connsiteY4-10" fmla="*/ 274320 h 274320"/>
                    <a:gd name="connsiteX0-11" fmla="*/ 0 w 576069"/>
                    <a:gd name="connsiteY0-12" fmla="*/ 274320 h 274320"/>
                    <a:gd name="connsiteX1-13" fmla="*/ 57607 w 576069"/>
                    <a:gd name="connsiteY1-14" fmla="*/ 0 h 274320"/>
                    <a:gd name="connsiteX2-15" fmla="*/ 576069 w 576069"/>
                    <a:gd name="connsiteY2-16" fmla="*/ 0 h 274320"/>
                    <a:gd name="connsiteX3-17" fmla="*/ 507489 w 576069"/>
                    <a:gd name="connsiteY3-18" fmla="*/ 274320 h 274320"/>
                    <a:gd name="connsiteX4-19" fmla="*/ 0 w 576069"/>
                    <a:gd name="connsiteY4-20" fmla="*/ 274320 h 274320"/>
                    <a:gd name="connsiteX0-21" fmla="*/ 0 w 576069"/>
                    <a:gd name="connsiteY0-22" fmla="*/ 274323 h 274323"/>
                    <a:gd name="connsiteX1-23" fmla="*/ 57607 w 576069"/>
                    <a:gd name="connsiteY1-24" fmla="*/ 0 h 274323"/>
                    <a:gd name="connsiteX2-25" fmla="*/ 576069 w 576069"/>
                    <a:gd name="connsiteY2-26" fmla="*/ 0 h 274323"/>
                    <a:gd name="connsiteX3-27" fmla="*/ 507489 w 576069"/>
                    <a:gd name="connsiteY3-28" fmla="*/ 274320 h 274323"/>
                    <a:gd name="connsiteX4-29" fmla="*/ 0 w 576069"/>
                    <a:gd name="connsiteY4-30" fmla="*/ 274323 h 274323"/>
                    <a:gd name="connsiteX0-31" fmla="*/ 0 w 576069"/>
                    <a:gd name="connsiteY0-32" fmla="*/ 274323 h 274323"/>
                    <a:gd name="connsiteX1-33" fmla="*/ 57607 w 576069"/>
                    <a:gd name="connsiteY1-34" fmla="*/ 0 h 274323"/>
                    <a:gd name="connsiteX2-35" fmla="*/ 576069 w 576069"/>
                    <a:gd name="connsiteY2-36" fmla="*/ 0 h 274323"/>
                    <a:gd name="connsiteX3-37" fmla="*/ 507489 w 576069"/>
                    <a:gd name="connsiteY3-38" fmla="*/ 274320 h 274323"/>
                    <a:gd name="connsiteX4-39" fmla="*/ 0 w 576069"/>
                    <a:gd name="connsiteY4-40" fmla="*/ 274323 h 274323"/>
                    <a:gd name="connsiteX0-41" fmla="*/ 0 w 633677"/>
                    <a:gd name="connsiteY0-42" fmla="*/ 274323 h 274323"/>
                    <a:gd name="connsiteX1-43" fmla="*/ 115215 w 633677"/>
                    <a:gd name="connsiteY1-44" fmla="*/ 0 h 274323"/>
                    <a:gd name="connsiteX2-45" fmla="*/ 633677 w 633677"/>
                    <a:gd name="connsiteY2-46" fmla="*/ 0 h 274323"/>
                    <a:gd name="connsiteX3-47" fmla="*/ 565097 w 633677"/>
                    <a:gd name="connsiteY3-48" fmla="*/ 274320 h 274323"/>
                    <a:gd name="connsiteX4-49" fmla="*/ 0 w 633677"/>
                    <a:gd name="connsiteY4-50" fmla="*/ 274323 h 274323"/>
                    <a:gd name="connsiteX0-51" fmla="*/ 0 w 633677"/>
                    <a:gd name="connsiteY0-52" fmla="*/ 274323 h 274323"/>
                    <a:gd name="connsiteX1-53" fmla="*/ 115215 w 633677"/>
                    <a:gd name="connsiteY1-54" fmla="*/ 0 h 274323"/>
                    <a:gd name="connsiteX2-55" fmla="*/ 633677 w 633677"/>
                    <a:gd name="connsiteY2-56" fmla="*/ 0 h 274323"/>
                    <a:gd name="connsiteX3-57" fmla="*/ 518463 w 633677"/>
                    <a:gd name="connsiteY3-58" fmla="*/ 274323 h 274323"/>
                    <a:gd name="connsiteX4-59" fmla="*/ 0 w 633677"/>
                    <a:gd name="connsiteY4-60" fmla="*/ 274323 h 27432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633677" h="274323">
                      <a:moveTo>
                        <a:pt x="0" y="274323"/>
                      </a:moveTo>
                      <a:lnTo>
                        <a:pt x="115215" y="0"/>
                      </a:lnTo>
                      <a:lnTo>
                        <a:pt x="633677" y="0"/>
                      </a:lnTo>
                      <a:lnTo>
                        <a:pt x="518463" y="274323"/>
                      </a:lnTo>
                      <a:lnTo>
                        <a:pt x="0" y="274323"/>
                      </a:lnTo>
                      <a:close/>
                    </a:path>
                  </a:pathLst>
                </a:custGeom>
                <a:solidFill>
                  <a:srgbClr val="9BB955">
                    <a:lumMod val="50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/>
                </a:p>
              </p:txBody>
            </p:sp>
            <p:sp>
              <p:nvSpPr>
                <p:cNvPr id="45" name="Rectangle 49"/>
                <p:cNvSpPr/>
                <p:nvPr/>
              </p:nvSpPr>
              <p:spPr>
                <a:xfrm flipH="1">
                  <a:off x="3306524" y="2392845"/>
                  <a:ext cx="914400" cy="914400"/>
                </a:xfrm>
                <a:prstGeom prst="rect">
                  <a:avLst/>
                </a:prstGeom>
                <a:solidFill>
                  <a:srgbClr val="9BB955">
                    <a:lumMod val="75000"/>
                  </a:srgb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5865" b="1" dirty="0"/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10928" y="2352"/>
                <a:ext cx="739" cy="849"/>
                <a:chOff x="5130801" y="1333499"/>
                <a:chExt cx="276225" cy="317500"/>
              </a:xfrm>
              <a:solidFill>
                <a:sysClr val="window" lastClr="FFFFFF"/>
              </a:solidFill>
            </p:grpSpPr>
            <p:sp>
              <p:nvSpPr>
                <p:cNvPr id="74" name="Freeform 106"/>
                <p:cNvSpPr>
                  <a:spLocks noEditPoints="1"/>
                </p:cNvSpPr>
                <p:nvPr/>
              </p:nvSpPr>
              <p:spPr bwMode="auto">
                <a:xfrm>
                  <a:off x="5167313" y="1333499"/>
                  <a:ext cx="203200" cy="166688"/>
                </a:xfrm>
                <a:custGeom>
                  <a:avLst/>
                  <a:gdLst/>
                  <a:ahLst/>
                  <a:cxnLst>
                    <a:cxn ang="0">
                      <a:pos x="44" y="12"/>
                    </a:cxn>
                    <a:cxn ang="0">
                      <a:pos x="17" y="28"/>
                    </a:cxn>
                    <a:cxn ang="0">
                      <a:pos x="16" y="28"/>
                    </a:cxn>
                    <a:cxn ang="0">
                      <a:pos x="15" y="28"/>
                    </a:cxn>
                    <a:cxn ang="0">
                      <a:pos x="14" y="27"/>
                    </a:cxn>
                    <a:cxn ang="0">
                      <a:pos x="42" y="6"/>
                    </a:cxn>
                    <a:cxn ang="0">
                      <a:pos x="46" y="6"/>
                    </a:cxn>
                    <a:cxn ang="0">
                      <a:pos x="74" y="27"/>
                    </a:cxn>
                    <a:cxn ang="0">
                      <a:pos x="73" y="28"/>
                    </a:cxn>
                    <a:cxn ang="0">
                      <a:pos x="72" y="28"/>
                    </a:cxn>
                    <a:cxn ang="0">
                      <a:pos x="71" y="28"/>
                    </a:cxn>
                    <a:cxn ang="0">
                      <a:pos x="44" y="12"/>
                    </a:cxn>
                    <a:cxn ang="0">
                      <a:pos x="81" y="27"/>
                    </a:cxn>
                    <a:cxn ang="0">
                      <a:pos x="46" y="0"/>
                    </a:cxn>
                    <a:cxn ang="0">
                      <a:pos x="42" y="0"/>
                    </a:cxn>
                    <a:cxn ang="0">
                      <a:pos x="8" y="27"/>
                    </a:cxn>
                    <a:cxn ang="0">
                      <a:pos x="6" y="28"/>
                    </a:cxn>
                    <a:cxn ang="0">
                      <a:pos x="0" y="42"/>
                    </a:cxn>
                    <a:cxn ang="0">
                      <a:pos x="0" y="48"/>
                    </a:cxn>
                    <a:cxn ang="0">
                      <a:pos x="8" y="58"/>
                    </a:cxn>
                    <a:cxn ang="0">
                      <a:pos x="15" y="58"/>
                    </a:cxn>
                    <a:cxn ang="0">
                      <a:pos x="17" y="58"/>
                    </a:cxn>
                    <a:cxn ang="0">
                      <a:pos x="18" y="58"/>
                    </a:cxn>
                    <a:cxn ang="0">
                      <a:pos x="44" y="73"/>
                    </a:cxn>
                    <a:cxn ang="0">
                      <a:pos x="70" y="58"/>
                    </a:cxn>
                    <a:cxn ang="0">
                      <a:pos x="71" y="58"/>
                    </a:cxn>
                    <a:cxn ang="0">
                      <a:pos x="73" y="58"/>
                    </a:cxn>
                    <a:cxn ang="0">
                      <a:pos x="80" y="58"/>
                    </a:cxn>
                    <a:cxn ang="0">
                      <a:pos x="88" y="48"/>
                    </a:cxn>
                    <a:cxn ang="0">
                      <a:pos x="88" y="42"/>
                    </a:cxn>
                    <a:cxn ang="0">
                      <a:pos x="82" y="28"/>
                    </a:cxn>
                    <a:cxn ang="0">
                      <a:pos x="81" y="27"/>
                    </a:cxn>
                  </a:cxnLst>
                  <a:rect l="0" t="0" r="r" b="b"/>
                  <a:pathLst>
                    <a:path w="88" h="73">
                      <a:moveTo>
                        <a:pt x="44" y="12"/>
                      </a:moveTo>
                      <a:cubicBezTo>
                        <a:pt x="32" y="12"/>
                        <a:pt x="22" y="18"/>
                        <a:pt x="17" y="28"/>
                      </a:cubicBezTo>
                      <a:cubicBezTo>
                        <a:pt x="17" y="28"/>
                        <a:pt x="17" y="28"/>
                        <a:pt x="16" y="28"/>
                      </a:cubicBezTo>
                      <a:cubicBezTo>
                        <a:pt x="16" y="28"/>
                        <a:pt x="15" y="28"/>
                        <a:pt x="15" y="28"/>
                      </a:cubicBezTo>
                      <a:cubicBezTo>
                        <a:pt x="15" y="28"/>
                        <a:pt x="14" y="28"/>
                        <a:pt x="14" y="27"/>
                      </a:cubicBezTo>
                      <a:cubicBezTo>
                        <a:pt x="15" y="15"/>
                        <a:pt x="28" y="6"/>
                        <a:pt x="42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60" y="6"/>
                        <a:pt x="72" y="15"/>
                        <a:pt x="74" y="27"/>
                      </a:cubicBezTo>
                      <a:cubicBezTo>
                        <a:pt x="74" y="27"/>
                        <a:pt x="74" y="28"/>
                        <a:pt x="73" y="28"/>
                      </a:cubicBezTo>
                      <a:cubicBezTo>
                        <a:pt x="73" y="28"/>
                        <a:pt x="73" y="28"/>
                        <a:pt x="72" y="28"/>
                      </a:cubicBezTo>
                      <a:cubicBezTo>
                        <a:pt x="72" y="28"/>
                        <a:pt x="71" y="28"/>
                        <a:pt x="71" y="28"/>
                      </a:cubicBezTo>
                      <a:cubicBezTo>
                        <a:pt x="66" y="18"/>
                        <a:pt x="56" y="12"/>
                        <a:pt x="44" y="12"/>
                      </a:cubicBezTo>
                      <a:moveTo>
                        <a:pt x="81" y="27"/>
                      </a:moveTo>
                      <a:cubicBezTo>
                        <a:pt x="79" y="12"/>
                        <a:pt x="64" y="0"/>
                        <a:pt x="46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4" y="0"/>
                        <a:pt x="9" y="11"/>
                        <a:pt x="8" y="27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4" y="29"/>
                        <a:pt x="0" y="32"/>
                        <a:pt x="0" y="42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6"/>
                        <a:pt x="6" y="58"/>
                        <a:pt x="8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6" y="58"/>
                        <a:pt x="16" y="57"/>
                        <a:pt x="17" y="58"/>
                      </a:cubicBezTo>
                      <a:cubicBezTo>
                        <a:pt x="17" y="58"/>
                        <a:pt x="18" y="58"/>
                        <a:pt x="18" y="58"/>
                      </a:cubicBezTo>
                      <a:cubicBezTo>
                        <a:pt x="23" y="67"/>
                        <a:pt x="33" y="73"/>
                        <a:pt x="44" y="73"/>
                      </a:cubicBezTo>
                      <a:cubicBezTo>
                        <a:pt x="55" y="73"/>
                        <a:pt x="65" y="67"/>
                        <a:pt x="70" y="58"/>
                      </a:cubicBezTo>
                      <a:cubicBezTo>
                        <a:pt x="70" y="58"/>
                        <a:pt x="71" y="58"/>
                        <a:pt x="71" y="58"/>
                      </a:cubicBezTo>
                      <a:cubicBezTo>
                        <a:pt x="72" y="57"/>
                        <a:pt x="72" y="58"/>
                        <a:pt x="73" y="58"/>
                      </a:cubicBezTo>
                      <a:cubicBezTo>
                        <a:pt x="80" y="58"/>
                        <a:pt x="80" y="58"/>
                        <a:pt x="80" y="58"/>
                      </a:cubicBezTo>
                      <a:cubicBezTo>
                        <a:pt x="83" y="58"/>
                        <a:pt x="88" y="56"/>
                        <a:pt x="88" y="48"/>
                      </a:cubicBezTo>
                      <a:cubicBezTo>
                        <a:pt x="88" y="42"/>
                        <a:pt x="88" y="42"/>
                        <a:pt x="88" y="42"/>
                      </a:cubicBezTo>
                      <a:cubicBezTo>
                        <a:pt x="88" y="32"/>
                        <a:pt x="84" y="29"/>
                        <a:pt x="82" y="28"/>
                      </a:cubicBezTo>
                      <a:cubicBezTo>
                        <a:pt x="81" y="28"/>
                        <a:pt x="81" y="28"/>
                        <a:pt x="81" y="2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  <p:sp>
              <p:nvSpPr>
                <p:cNvPr id="75" name="Freeform 107"/>
                <p:cNvSpPr>
                  <a:spLocks noEditPoints="1"/>
                </p:cNvSpPr>
                <p:nvPr/>
              </p:nvSpPr>
              <p:spPr bwMode="auto">
                <a:xfrm>
                  <a:off x="5130801" y="1519236"/>
                  <a:ext cx="276225" cy="131763"/>
                </a:xfrm>
                <a:custGeom>
                  <a:avLst/>
                  <a:gdLst/>
                  <a:ahLst/>
                  <a:cxnLst>
                    <a:cxn ang="0">
                      <a:pos x="85" y="26"/>
                    </a:cxn>
                    <a:cxn ang="0">
                      <a:pos x="82" y="28"/>
                    </a:cxn>
                    <a:cxn ang="0">
                      <a:pos x="67" y="28"/>
                    </a:cxn>
                    <a:cxn ang="0">
                      <a:pos x="65" y="26"/>
                    </a:cxn>
                    <a:cxn ang="0">
                      <a:pos x="65" y="22"/>
                    </a:cxn>
                    <a:cxn ang="0">
                      <a:pos x="67" y="20"/>
                    </a:cxn>
                    <a:cxn ang="0">
                      <a:pos x="82" y="20"/>
                    </a:cxn>
                    <a:cxn ang="0">
                      <a:pos x="85" y="22"/>
                    </a:cxn>
                    <a:cxn ang="0">
                      <a:pos x="85" y="26"/>
                    </a:cxn>
                    <a:cxn ang="0">
                      <a:pos x="119" y="54"/>
                    </a:cxn>
                    <a:cxn ang="0">
                      <a:pos x="99" y="11"/>
                    </a:cxn>
                    <a:cxn ang="0">
                      <a:pos x="85" y="0"/>
                    </a:cxn>
                    <a:cxn ang="0">
                      <a:pos x="36" y="0"/>
                    </a:cxn>
                    <a:cxn ang="0">
                      <a:pos x="35" y="0"/>
                    </a:cxn>
                    <a:cxn ang="0">
                      <a:pos x="22" y="11"/>
                    </a:cxn>
                    <a:cxn ang="0">
                      <a:pos x="1" y="54"/>
                    </a:cxn>
                    <a:cxn ang="0">
                      <a:pos x="4" y="58"/>
                    </a:cxn>
                    <a:cxn ang="0">
                      <a:pos x="19" y="58"/>
                    </a:cxn>
                    <a:cxn ang="0">
                      <a:pos x="22" y="55"/>
                    </a:cxn>
                    <a:cxn ang="0">
                      <a:pos x="31" y="39"/>
                    </a:cxn>
                    <a:cxn ang="0">
                      <a:pos x="33" y="40"/>
                    </a:cxn>
                    <a:cxn ang="0">
                      <a:pos x="34" y="54"/>
                    </a:cxn>
                    <a:cxn ang="0">
                      <a:pos x="36" y="58"/>
                    </a:cxn>
                    <a:cxn ang="0">
                      <a:pos x="86" y="58"/>
                    </a:cxn>
                    <a:cxn ang="0">
                      <a:pos x="90" y="53"/>
                    </a:cxn>
                    <a:cxn ang="0">
                      <a:pos x="90" y="40"/>
                    </a:cxn>
                    <a:cxn ang="0">
                      <a:pos x="92" y="39"/>
                    </a:cxn>
                    <a:cxn ang="0">
                      <a:pos x="100" y="55"/>
                    </a:cxn>
                    <a:cxn ang="0">
                      <a:pos x="104" y="58"/>
                    </a:cxn>
                    <a:cxn ang="0">
                      <a:pos x="116" y="58"/>
                    </a:cxn>
                    <a:cxn ang="0">
                      <a:pos x="119" y="54"/>
                    </a:cxn>
                  </a:cxnLst>
                  <a:rect l="0" t="0" r="r" b="b"/>
                  <a:pathLst>
                    <a:path w="120" h="58">
                      <a:moveTo>
                        <a:pt x="85" y="26"/>
                      </a:moveTo>
                      <a:cubicBezTo>
                        <a:pt x="85" y="27"/>
                        <a:pt x="84" y="28"/>
                        <a:pt x="82" y="28"/>
                      </a:cubicBez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66" y="28"/>
                        <a:pt x="65" y="27"/>
                        <a:pt x="65" y="26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5" y="21"/>
                        <a:pt x="66" y="20"/>
                        <a:pt x="67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4" y="20"/>
                        <a:pt x="85" y="21"/>
                        <a:pt x="85" y="22"/>
                      </a:cubicBezTo>
                      <a:lnTo>
                        <a:pt x="85" y="26"/>
                      </a:lnTo>
                      <a:close/>
                      <a:moveTo>
                        <a:pt x="119" y="54"/>
                      </a:move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9"/>
                        <a:pt x="94" y="0"/>
                        <a:pt x="85" y="0"/>
                      </a:cubicBezTo>
                      <a:cubicBezTo>
                        <a:pt x="83" y="0"/>
                        <a:pt x="38" y="0"/>
                        <a:pt x="36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5" y="0"/>
                        <a:pt x="22" y="9"/>
                        <a:pt x="22" y="11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0" y="56"/>
                        <a:pt x="1" y="58"/>
                        <a:pt x="4" y="58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22" y="58"/>
                        <a:pt x="22" y="55"/>
                        <a:pt x="22" y="55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34"/>
                        <a:pt x="33" y="40"/>
                      </a:cubicBezTo>
                      <a:cubicBezTo>
                        <a:pt x="33" y="45"/>
                        <a:pt x="34" y="48"/>
                        <a:pt x="34" y="54"/>
                      </a:cubicBezTo>
                      <a:cubicBezTo>
                        <a:pt x="34" y="56"/>
                        <a:pt x="34" y="58"/>
                        <a:pt x="36" y="58"/>
                      </a:cubicBezTo>
                      <a:cubicBezTo>
                        <a:pt x="86" y="58"/>
                        <a:pt x="86" y="58"/>
                        <a:pt x="86" y="58"/>
                      </a:cubicBezTo>
                      <a:cubicBezTo>
                        <a:pt x="90" y="58"/>
                        <a:pt x="90" y="56"/>
                        <a:pt x="90" y="53"/>
                      </a:cubicBezTo>
                      <a:cubicBezTo>
                        <a:pt x="90" y="46"/>
                        <a:pt x="90" y="44"/>
                        <a:pt x="90" y="40"/>
                      </a:cubicBezTo>
                      <a:cubicBezTo>
                        <a:pt x="90" y="35"/>
                        <a:pt x="92" y="39"/>
                        <a:pt x="92" y="39"/>
                      </a:cubicBezTo>
                      <a:cubicBezTo>
                        <a:pt x="100" y="55"/>
                        <a:pt x="100" y="55"/>
                        <a:pt x="100" y="55"/>
                      </a:cubicBezTo>
                      <a:cubicBezTo>
                        <a:pt x="100" y="55"/>
                        <a:pt x="101" y="58"/>
                        <a:pt x="104" y="58"/>
                      </a:cubicBezTo>
                      <a:cubicBezTo>
                        <a:pt x="116" y="58"/>
                        <a:pt x="116" y="58"/>
                        <a:pt x="116" y="58"/>
                      </a:cubicBezTo>
                      <a:cubicBezTo>
                        <a:pt x="119" y="58"/>
                        <a:pt x="120" y="56"/>
                        <a:pt x="119" y="5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</p:grpSp>
          <p:grpSp>
            <p:nvGrpSpPr>
              <p:cNvPr id="78" name="Group 75"/>
              <p:cNvGrpSpPr/>
              <p:nvPr/>
            </p:nvGrpSpPr>
            <p:grpSpPr>
              <a:xfrm>
                <a:off x="7442" y="4901"/>
                <a:ext cx="921" cy="870"/>
                <a:chOff x="5530851" y="1866899"/>
                <a:chExt cx="285750" cy="269875"/>
              </a:xfrm>
              <a:solidFill>
                <a:sysClr val="window" lastClr="FFFFFF"/>
              </a:solidFill>
            </p:grpSpPr>
            <p:sp>
              <p:nvSpPr>
                <p:cNvPr id="79" name="Oval 190"/>
                <p:cNvSpPr>
                  <a:spLocks noChangeArrowheads="1"/>
                </p:cNvSpPr>
                <p:nvPr/>
              </p:nvSpPr>
              <p:spPr bwMode="auto">
                <a:xfrm>
                  <a:off x="5661026" y="1912936"/>
                  <a:ext cx="68263" cy="682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  <p:sp>
              <p:nvSpPr>
                <p:cNvPr id="91" name="Freeform 191"/>
                <p:cNvSpPr>
                  <a:spLocks noEditPoints="1"/>
                </p:cNvSpPr>
                <p:nvPr/>
              </p:nvSpPr>
              <p:spPr bwMode="auto">
                <a:xfrm>
                  <a:off x="5530851" y="1866899"/>
                  <a:ext cx="285750" cy="269875"/>
                </a:xfrm>
                <a:custGeom>
                  <a:avLst/>
                  <a:gdLst/>
                  <a:ahLst/>
                  <a:cxnLst>
                    <a:cxn ang="0">
                      <a:pos x="100" y="75"/>
                    </a:cxn>
                    <a:cxn ang="0">
                      <a:pos x="97" y="77"/>
                    </a:cxn>
                    <a:cxn ang="0">
                      <a:pos x="96" y="77"/>
                    </a:cxn>
                    <a:cxn ang="0">
                      <a:pos x="90" y="57"/>
                    </a:cxn>
                    <a:cxn ang="0">
                      <a:pos x="84" y="53"/>
                    </a:cxn>
                    <a:cxn ang="0">
                      <a:pos x="82" y="53"/>
                    </a:cxn>
                    <a:cxn ang="0">
                      <a:pos x="60" y="53"/>
                    </a:cxn>
                    <a:cxn ang="0">
                      <a:pos x="55" y="57"/>
                    </a:cxn>
                    <a:cxn ang="0">
                      <a:pos x="48" y="76"/>
                    </a:cxn>
                    <a:cxn ang="0">
                      <a:pos x="47" y="76"/>
                    </a:cxn>
                    <a:cxn ang="0">
                      <a:pos x="46" y="75"/>
                    </a:cxn>
                    <a:cxn ang="0">
                      <a:pos x="46" y="20"/>
                    </a:cxn>
                    <a:cxn ang="0">
                      <a:pos x="73" y="9"/>
                    </a:cxn>
                    <a:cxn ang="0">
                      <a:pos x="100" y="20"/>
                    </a:cxn>
                    <a:cxn ang="0">
                      <a:pos x="111" y="48"/>
                    </a:cxn>
                    <a:cxn ang="0">
                      <a:pos x="100" y="75"/>
                    </a:cxn>
                    <a:cxn ang="0">
                      <a:pos x="78" y="78"/>
                    </a:cxn>
                    <a:cxn ang="0">
                      <a:pos x="73" y="83"/>
                    </a:cxn>
                    <a:cxn ang="0">
                      <a:pos x="71" y="83"/>
                    </a:cxn>
                    <a:cxn ang="0">
                      <a:pos x="66" y="78"/>
                    </a:cxn>
                    <a:cxn ang="0">
                      <a:pos x="66" y="76"/>
                    </a:cxn>
                    <a:cxn ang="0">
                      <a:pos x="68" y="63"/>
                    </a:cxn>
                    <a:cxn ang="0">
                      <a:pos x="68" y="60"/>
                    </a:cxn>
                    <a:cxn ang="0">
                      <a:pos x="69" y="59"/>
                    </a:cxn>
                    <a:cxn ang="0">
                      <a:pos x="75" y="59"/>
                    </a:cxn>
                    <a:cxn ang="0">
                      <a:pos x="76" y="60"/>
                    </a:cxn>
                    <a:cxn ang="0">
                      <a:pos x="76" y="63"/>
                    </a:cxn>
                    <a:cxn ang="0">
                      <a:pos x="79" y="76"/>
                    </a:cxn>
                    <a:cxn ang="0">
                      <a:pos x="78" y="78"/>
                    </a:cxn>
                    <a:cxn ang="0">
                      <a:pos x="106" y="14"/>
                    </a:cxn>
                    <a:cxn ang="0">
                      <a:pos x="73" y="0"/>
                    </a:cxn>
                    <a:cxn ang="0">
                      <a:pos x="39" y="14"/>
                    </a:cxn>
                    <a:cxn ang="0">
                      <a:pos x="25" y="42"/>
                    </a:cxn>
                    <a:cxn ang="0">
                      <a:pos x="32" y="71"/>
                    </a:cxn>
                    <a:cxn ang="0">
                      <a:pos x="31" y="76"/>
                    </a:cxn>
                    <a:cxn ang="0">
                      <a:pos x="6" y="101"/>
                    </a:cxn>
                    <a:cxn ang="0">
                      <a:pos x="4" y="115"/>
                    </a:cxn>
                    <a:cxn ang="0">
                      <a:pos x="5" y="116"/>
                    </a:cxn>
                    <a:cxn ang="0">
                      <a:pos x="10" y="118"/>
                    </a:cxn>
                    <a:cxn ang="0">
                      <a:pos x="19" y="114"/>
                    </a:cxn>
                    <a:cxn ang="0">
                      <a:pos x="44" y="89"/>
                    </a:cxn>
                    <a:cxn ang="0">
                      <a:pos x="44" y="89"/>
                    </a:cxn>
                    <a:cxn ang="0">
                      <a:pos x="47" y="88"/>
                    </a:cxn>
                    <a:cxn ang="0">
                      <a:pos x="49" y="88"/>
                    </a:cxn>
                    <a:cxn ang="0">
                      <a:pos x="54" y="91"/>
                    </a:cxn>
                    <a:cxn ang="0">
                      <a:pos x="57" y="92"/>
                    </a:cxn>
                    <a:cxn ang="0">
                      <a:pos x="61" y="94"/>
                    </a:cxn>
                    <a:cxn ang="0">
                      <a:pos x="73" y="95"/>
                    </a:cxn>
                    <a:cxn ang="0">
                      <a:pos x="88" y="93"/>
                    </a:cxn>
                    <a:cxn ang="0">
                      <a:pos x="90" y="92"/>
                    </a:cxn>
                    <a:cxn ang="0">
                      <a:pos x="100" y="87"/>
                    </a:cxn>
                    <a:cxn ang="0">
                      <a:pos x="106" y="81"/>
                    </a:cxn>
                    <a:cxn ang="0">
                      <a:pos x="106" y="14"/>
                    </a:cxn>
                  </a:cxnLst>
                  <a:rect l="0" t="0" r="r" b="b"/>
                  <a:pathLst>
                    <a:path w="125" h="118">
                      <a:moveTo>
                        <a:pt x="100" y="75"/>
                      </a:moveTo>
                      <a:cubicBezTo>
                        <a:pt x="99" y="75"/>
                        <a:pt x="98" y="76"/>
                        <a:pt x="97" y="77"/>
                      </a:cubicBezTo>
                      <a:cubicBezTo>
                        <a:pt x="97" y="77"/>
                        <a:pt x="97" y="77"/>
                        <a:pt x="96" y="77"/>
                      </a:cubicBezTo>
                      <a:cubicBezTo>
                        <a:pt x="90" y="57"/>
                        <a:pt x="90" y="57"/>
                        <a:pt x="90" y="57"/>
                      </a:cubicBezTo>
                      <a:cubicBezTo>
                        <a:pt x="89" y="55"/>
                        <a:pt x="86" y="53"/>
                        <a:pt x="84" y="53"/>
                      </a:cubicBezTo>
                      <a:cubicBezTo>
                        <a:pt x="83" y="53"/>
                        <a:pt x="83" y="53"/>
                        <a:pt x="82" y="53"/>
                      </a:cubicBezTo>
                      <a:cubicBezTo>
                        <a:pt x="60" y="53"/>
                        <a:pt x="60" y="53"/>
                        <a:pt x="60" y="53"/>
                      </a:cubicBezTo>
                      <a:cubicBezTo>
                        <a:pt x="58" y="53"/>
                        <a:pt x="55" y="55"/>
                        <a:pt x="55" y="57"/>
                      </a:cubicBezTo>
                      <a:cubicBezTo>
                        <a:pt x="48" y="76"/>
                        <a:pt x="48" y="76"/>
                        <a:pt x="48" y="76"/>
                      </a:cubicBezTo>
                      <a:cubicBezTo>
                        <a:pt x="48" y="77"/>
                        <a:pt x="48" y="77"/>
                        <a:pt x="47" y="76"/>
                      </a:cubicBezTo>
                      <a:cubicBezTo>
                        <a:pt x="47" y="76"/>
                        <a:pt x="46" y="75"/>
                        <a:pt x="46" y="75"/>
                      </a:cubicBezTo>
                      <a:cubicBezTo>
                        <a:pt x="31" y="60"/>
                        <a:pt x="31" y="35"/>
                        <a:pt x="46" y="20"/>
                      </a:cubicBezTo>
                      <a:cubicBezTo>
                        <a:pt x="53" y="13"/>
                        <a:pt x="62" y="9"/>
                        <a:pt x="73" y="9"/>
                      </a:cubicBezTo>
                      <a:cubicBezTo>
                        <a:pt x="83" y="9"/>
                        <a:pt x="93" y="13"/>
                        <a:pt x="100" y="20"/>
                      </a:cubicBezTo>
                      <a:cubicBezTo>
                        <a:pt x="107" y="28"/>
                        <a:pt x="111" y="37"/>
                        <a:pt x="111" y="48"/>
                      </a:cubicBezTo>
                      <a:cubicBezTo>
                        <a:pt x="111" y="58"/>
                        <a:pt x="107" y="67"/>
                        <a:pt x="100" y="75"/>
                      </a:cubicBezTo>
                      <a:moveTo>
                        <a:pt x="78" y="78"/>
                      </a:moveTo>
                      <a:cubicBezTo>
                        <a:pt x="73" y="83"/>
                        <a:pt x="73" y="83"/>
                        <a:pt x="73" y="83"/>
                      </a:cubicBezTo>
                      <a:cubicBezTo>
                        <a:pt x="73" y="83"/>
                        <a:pt x="72" y="83"/>
                        <a:pt x="71" y="83"/>
                      </a:cubicBezTo>
                      <a:cubicBezTo>
                        <a:pt x="66" y="78"/>
                        <a:pt x="66" y="78"/>
                        <a:pt x="66" y="78"/>
                      </a:cubicBezTo>
                      <a:cubicBezTo>
                        <a:pt x="66" y="78"/>
                        <a:pt x="65" y="77"/>
                        <a:pt x="66" y="76"/>
                      </a:cubicBezTo>
                      <a:cubicBezTo>
                        <a:pt x="66" y="76"/>
                        <a:pt x="68" y="66"/>
                        <a:pt x="68" y="63"/>
                      </a:cubicBezTo>
                      <a:cubicBezTo>
                        <a:pt x="68" y="63"/>
                        <a:pt x="68" y="60"/>
                        <a:pt x="68" y="60"/>
                      </a:cubicBezTo>
                      <a:cubicBezTo>
                        <a:pt x="68" y="60"/>
                        <a:pt x="69" y="59"/>
                        <a:pt x="69" y="59"/>
                      </a:cubicBezTo>
                      <a:cubicBezTo>
                        <a:pt x="75" y="59"/>
                        <a:pt x="75" y="59"/>
                        <a:pt x="75" y="59"/>
                      </a:cubicBezTo>
                      <a:cubicBezTo>
                        <a:pt x="76" y="59"/>
                        <a:pt x="76" y="60"/>
                        <a:pt x="76" y="60"/>
                      </a:cubicBezTo>
                      <a:cubicBezTo>
                        <a:pt x="76" y="60"/>
                        <a:pt x="76" y="63"/>
                        <a:pt x="76" y="63"/>
                      </a:cubicBezTo>
                      <a:cubicBezTo>
                        <a:pt x="77" y="66"/>
                        <a:pt x="79" y="76"/>
                        <a:pt x="79" y="76"/>
                      </a:cubicBezTo>
                      <a:cubicBezTo>
                        <a:pt x="79" y="77"/>
                        <a:pt x="79" y="78"/>
                        <a:pt x="78" y="78"/>
                      </a:cubicBezTo>
                      <a:moveTo>
                        <a:pt x="106" y="14"/>
                      </a:moveTo>
                      <a:cubicBezTo>
                        <a:pt x="97" y="5"/>
                        <a:pt x="85" y="0"/>
                        <a:pt x="73" y="0"/>
                      </a:cubicBezTo>
                      <a:cubicBezTo>
                        <a:pt x="60" y="0"/>
                        <a:pt x="48" y="5"/>
                        <a:pt x="39" y="14"/>
                      </a:cubicBezTo>
                      <a:cubicBezTo>
                        <a:pt x="31" y="21"/>
                        <a:pt x="26" y="31"/>
                        <a:pt x="25" y="42"/>
                      </a:cubicBezTo>
                      <a:cubicBezTo>
                        <a:pt x="24" y="52"/>
                        <a:pt x="26" y="62"/>
                        <a:pt x="32" y="71"/>
                      </a:cubicBezTo>
                      <a:cubicBezTo>
                        <a:pt x="32" y="73"/>
                        <a:pt x="33" y="75"/>
                        <a:pt x="31" y="76"/>
                      </a:cubicBezTo>
                      <a:cubicBezTo>
                        <a:pt x="6" y="101"/>
                        <a:pt x="6" y="101"/>
                        <a:pt x="6" y="101"/>
                      </a:cubicBezTo>
                      <a:cubicBezTo>
                        <a:pt x="2" y="105"/>
                        <a:pt x="0" y="111"/>
                        <a:pt x="4" y="115"/>
                      </a:cubicBezTo>
                      <a:cubicBezTo>
                        <a:pt x="5" y="116"/>
                        <a:pt x="5" y="116"/>
                        <a:pt x="5" y="116"/>
                      </a:cubicBezTo>
                      <a:cubicBezTo>
                        <a:pt x="6" y="117"/>
                        <a:pt x="8" y="118"/>
                        <a:pt x="10" y="118"/>
                      </a:cubicBezTo>
                      <a:cubicBezTo>
                        <a:pt x="13" y="118"/>
                        <a:pt x="16" y="117"/>
                        <a:pt x="19" y="114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4" y="89"/>
                        <a:pt x="44" y="89"/>
                        <a:pt x="44" y="89"/>
                      </a:cubicBezTo>
                      <a:cubicBezTo>
                        <a:pt x="45" y="88"/>
                        <a:pt x="46" y="88"/>
                        <a:pt x="47" y="88"/>
                      </a:cubicBezTo>
                      <a:cubicBezTo>
                        <a:pt x="48" y="88"/>
                        <a:pt x="49" y="88"/>
                        <a:pt x="49" y="88"/>
                      </a:cubicBezTo>
                      <a:cubicBezTo>
                        <a:pt x="51" y="90"/>
                        <a:pt x="52" y="90"/>
                        <a:pt x="54" y="91"/>
                      </a:cubicBezTo>
                      <a:cubicBezTo>
                        <a:pt x="55" y="92"/>
                        <a:pt x="56" y="92"/>
                        <a:pt x="57" y="92"/>
                      </a:cubicBezTo>
                      <a:cubicBezTo>
                        <a:pt x="58" y="93"/>
                        <a:pt x="59" y="93"/>
                        <a:pt x="61" y="94"/>
                      </a:cubicBezTo>
                      <a:cubicBezTo>
                        <a:pt x="65" y="95"/>
                        <a:pt x="69" y="95"/>
                        <a:pt x="73" y="95"/>
                      </a:cubicBezTo>
                      <a:cubicBezTo>
                        <a:pt x="78" y="95"/>
                        <a:pt x="83" y="94"/>
                        <a:pt x="88" y="93"/>
                      </a:cubicBezTo>
                      <a:cubicBezTo>
                        <a:pt x="89" y="93"/>
                        <a:pt x="89" y="92"/>
                        <a:pt x="90" y="92"/>
                      </a:cubicBezTo>
                      <a:cubicBezTo>
                        <a:pt x="94" y="91"/>
                        <a:pt x="97" y="89"/>
                        <a:pt x="100" y="87"/>
                      </a:cubicBezTo>
                      <a:cubicBezTo>
                        <a:pt x="102" y="85"/>
                        <a:pt x="104" y="83"/>
                        <a:pt x="106" y="81"/>
                      </a:cubicBezTo>
                      <a:cubicBezTo>
                        <a:pt x="125" y="63"/>
                        <a:pt x="125" y="32"/>
                        <a:pt x="106" y="1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3200"/>
                </a:p>
              </p:txBody>
            </p:sp>
          </p:grpSp>
          <p:sp>
            <p:nvSpPr>
              <p:cNvPr id="92" name="Freeform 355"/>
              <p:cNvSpPr>
                <a:spLocks noEditPoints="1"/>
              </p:cNvSpPr>
              <p:nvPr/>
            </p:nvSpPr>
            <p:spPr bwMode="auto">
              <a:xfrm>
                <a:off x="7388" y="2236"/>
                <a:ext cx="900" cy="863"/>
              </a:xfrm>
              <a:custGeom>
                <a:avLst/>
                <a:gdLst/>
                <a:ahLst/>
                <a:cxnLst>
                  <a:cxn ang="0">
                    <a:pos x="64" y="93"/>
                  </a:cxn>
                  <a:cxn ang="0">
                    <a:pos x="67" y="106"/>
                  </a:cxn>
                  <a:cxn ang="0">
                    <a:pos x="62" y="113"/>
                  </a:cxn>
                  <a:cxn ang="0">
                    <a:pos x="49" y="101"/>
                  </a:cxn>
                  <a:cxn ang="0">
                    <a:pos x="78" y="71"/>
                  </a:cxn>
                  <a:cxn ang="0">
                    <a:pos x="65" y="74"/>
                  </a:cxn>
                  <a:cxn ang="0">
                    <a:pos x="70" y="70"/>
                  </a:cxn>
                  <a:cxn ang="0">
                    <a:pos x="20" y="68"/>
                  </a:cxn>
                  <a:cxn ang="0">
                    <a:pos x="10" y="70"/>
                  </a:cxn>
                  <a:cxn ang="0">
                    <a:pos x="28" y="85"/>
                  </a:cxn>
                  <a:cxn ang="0">
                    <a:pos x="7" y="87"/>
                  </a:cxn>
                  <a:cxn ang="0">
                    <a:pos x="2" y="87"/>
                  </a:cxn>
                  <a:cxn ang="0">
                    <a:pos x="6" y="99"/>
                  </a:cxn>
                  <a:cxn ang="0">
                    <a:pos x="3" y="103"/>
                  </a:cxn>
                  <a:cxn ang="0">
                    <a:pos x="83" y="76"/>
                  </a:cxn>
                  <a:cxn ang="0">
                    <a:pos x="119" y="55"/>
                  </a:cxn>
                  <a:cxn ang="0">
                    <a:pos x="73" y="105"/>
                  </a:cxn>
                  <a:cxn ang="0">
                    <a:pos x="97" y="90"/>
                  </a:cxn>
                  <a:cxn ang="0">
                    <a:pos x="96" y="81"/>
                  </a:cxn>
                  <a:cxn ang="0">
                    <a:pos x="97" y="71"/>
                  </a:cxn>
                  <a:cxn ang="0">
                    <a:pos x="83" y="58"/>
                  </a:cxn>
                  <a:cxn ang="0">
                    <a:pos x="79" y="37"/>
                  </a:cxn>
                  <a:cxn ang="0">
                    <a:pos x="82" y="11"/>
                  </a:cxn>
                  <a:cxn ang="0">
                    <a:pos x="59" y="11"/>
                  </a:cxn>
                  <a:cxn ang="0">
                    <a:pos x="62" y="33"/>
                  </a:cxn>
                  <a:cxn ang="0">
                    <a:pos x="60" y="44"/>
                  </a:cxn>
                  <a:cxn ang="0">
                    <a:pos x="41" y="47"/>
                  </a:cxn>
                  <a:cxn ang="0">
                    <a:pos x="56" y="61"/>
                  </a:cxn>
                  <a:cxn ang="0">
                    <a:pos x="48" y="70"/>
                  </a:cxn>
                  <a:cxn ang="0">
                    <a:pos x="47" y="61"/>
                  </a:cxn>
                  <a:cxn ang="0">
                    <a:pos x="22" y="33"/>
                  </a:cxn>
                  <a:cxn ang="0">
                    <a:pos x="17" y="62"/>
                  </a:cxn>
                  <a:cxn ang="0">
                    <a:pos x="11" y="63"/>
                  </a:cxn>
                  <a:cxn ang="0">
                    <a:pos x="65" y="0"/>
                  </a:cxn>
                </a:cxnLst>
                <a:rect l="0" t="0" r="r" b="b"/>
                <a:pathLst>
                  <a:path w="119" h="114">
                    <a:moveTo>
                      <a:pt x="49" y="99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65" y="93"/>
                      <a:pt x="66" y="94"/>
                      <a:pt x="66" y="94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9"/>
                      <a:pt x="66" y="111"/>
                      <a:pt x="63" y="113"/>
                    </a:cubicBezTo>
                    <a:cubicBezTo>
                      <a:pt x="62" y="113"/>
                      <a:pt x="62" y="113"/>
                      <a:pt x="62" y="113"/>
                    </a:cubicBezTo>
                    <a:cubicBezTo>
                      <a:pt x="61" y="114"/>
                      <a:pt x="60" y="113"/>
                      <a:pt x="59" y="113"/>
                    </a:cubicBezTo>
                    <a:cubicBezTo>
                      <a:pt x="49" y="101"/>
                      <a:pt x="49" y="101"/>
                      <a:pt x="49" y="101"/>
                    </a:cubicBezTo>
                    <a:cubicBezTo>
                      <a:pt x="48" y="100"/>
                      <a:pt x="48" y="99"/>
                      <a:pt x="49" y="99"/>
                    </a:cubicBezTo>
                    <a:moveTo>
                      <a:pt x="78" y="71"/>
                    </a:move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3" y="70"/>
                      <a:pt x="71" y="70"/>
                      <a:pt x="70" y="70"/>
                    </a:cubicBezTo>
                    <a:cubicBezTo>
                      <a:pt x="65" y="70"/>
                      <a:pt x="57" y="72"/>
                      <a:pt x="48" y="7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7" y="68"/>
                      <a:pt x="14" y="68"/>
                      <a:pt x="12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9" y="71"/>
                      <a:pt x="9" y="73"/>
                      <a:pt x="10" y="74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3" y="87"/>
                      <a:pt x="20" y="90"/>
                      <a:pt x="16" y="92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6" y="86"/>
                      <a:pt x="4" y="86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8"/>
                      <a:pt x="0" y="89"/>
                      <a:pt x="1" y="90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4" y="100"/>
                      <a:pt x="3" y="102"/>
                      <a:pt x="3" y="103"/>
                    </a:cubicBezTo>
                    <a:cubicBezTo>
                      <a:pt x="3" y="105"/>
                      <a:pt x="6" y="106"/>
                      <a:pt x="9" y="106"/>
                    </a:cubicBezTo>
                    <a:cubicBezTo>
                      <a:pt x="14" y="106"/>
                      <a:pt x="83" y="90"/>
                      <a:pt x="83" y="76"/>
                    </a:cubicBezTo>
                    <a:cubicBezTo>
                      <a:pt x="83" y="73"/>
                      <a:pt x="81" y="72"/>
                      <a:pt x="78" y="71"/>
                    </a:cubicBezTo>
                    <a:moveTo>
                      <a:pt x="119" y="55"/>
                    </a:moveTo>
                    <a:cubicBezTo>
                      <a:pt x="119" y="82"/>
                      <a:pt x="99" y="105"/>
                      <a:pt x="73" y="109"/>
                    </a:cubicBezTo>
                    <a:cubicBezTo>
                      <a:pt x="73" y="108"/>
                      <a:pt x="73" y="106"/>
                      <a:pt x="73" y="105"/>
                    </a:cubicBezTo>
                    <a:cubicBezTo>
                      <a:pt x="73" y="105"/>
                      <a:pt x="73" y="104"/>
                      <a:pt x="73" y="102"/>
                    </a:cubicBezTo>
                    <a:cubicBezTo>
                      <a:pt x="82" y="100"/>
                      <a:pt x="90" y="96"/>
                      <a:pt x="97" y="90"/>
                    </a:cubicBezTo>
                    <a:cubicBezTo>
                      <a:pt x="97" y="90"/>
                      <a:pt x="96" y="89"/>
                      <a:pt x="96" y="89"/>
                    </a:cubicBezTo>
                    <a:cubicBezTo>
                      <a:pt x="94" y="86"/>
                      <a:pt x="96" y="84"/>
                      <a:pt x="96" y="81"/>
                    </a:cubicBezTo>
                    <a:cubicBezTo>
                      <a:pt x="96" y="79"/>
                      <a:pt x="92" y="79"/>
                      <a:pt x="92" y="78"/>
                    </a:cubicBezTo>
                    <a:cubicBezTo>
                      <a:pt x="91" y="73"/>
                      <a:pt x="95" y="73"/>
                      <a:pt x="97" y="71"/>
                    </a:cubicBezTo>
                    <a:cubicBezTo>
                      <a:pt x="99" y="69"/>
                      <a:pt x="95" y="64"/>
                      <a:pt x="92" y="65"/>
                    </a:cubicBezTo>
                    <a:cubicBezTo>
                      <a:pt x="90" y="65"/>
                      <a:pt x="83" y="63"/>
                      <a:pt x="83" y="58"/>
                    </a:cubicBezTo>
                    <a:cubicBezTo>
                      <a:pt x="84" y="51"/>
                      <a:pt x="75" y="52"/>
                      <a:pt x="74" y="49"/>
                    </a:cubicBezTo>
                    <a:cubicBezTo>
                      <a:pt x="72" y="44"/>
                      <a:pt x="75" y="39"/>
                      <a:pt x="79" y="37"/>
                    </a:cubicBezTo>
                    <a:cubicBezTo>
                      <a:pt x="85" y="36"/>
                      <a:pt x="91" y="31"/>
                      <a:pt x="90" y="25"/>
                    </a:cubicBezTo>
                    <a:cubicBezTo>
                      <a:pt x="90" y="19"/>
                      <a:pt x="87" y="14"/>
                      <a:pt x="82" y="11"/>
                    </a:cubicBezTo>
                    <a:cubicBezTo>
                      <a:pt x="78" y="9"/>
                      <a:pt x="73" y="7"/>
                      <a:pt x="67" y="7"/>
                    </a:cubicBezTo>
                    <a:cubicBezTo>
                      <a:pt x="63" y="7"/>
                      <a:pt x="58" y="8"/>
                      <a:pt x="59" y="11"/>
                    </a:cubicBezTo>
                    <a:cubicBezTo>
                      <a:pt x="59" y="16"/>
                      <a:pt x="74" y="17"/>
                      <a:pt x="72" y="22"/>
                    </a:cubicBezTo>
                    <a:cubicBezTo>
                      <a:pt x="70" y="25"/>
                      <a:pt x="60" y="29"/>
                      <a:pt x="62" y="33"/>
                    </a:cubicBezTo>
                    <a:cubicBezTo>
                      <a:pt x="63" y="35"/>
                      <a:pt x="66" y="33"/>
                      <a:pt x="65" y="38"/>
                    </a:cubicBezTo>
                    <a:cubicBezTo>
                      <a:pt x="65" y="40"/>
                      <a:pt x="63" y="44"/>
                      <a:pt x="60" y="44"/>
                    </a:cubicBezTo>
                    <a:cubicBezTo>
                      <a:pt x="57" y="45"/>
                      <a:pt x="54" y="37"/>
                      <a:pt x="46" y="36"/>
                    </a:cubicBezTo>
                    <a:cubicBezTo>
                      <a:pt x="42" y="36"/>
                      <a:pt x="36" y="42"/>
                      <a:pt x="41" y="47"/>
                    </a:cubicBezTo>
                    <a:cubicBezTo>
                      <a:pt x="44" y="50"/>
                      <a:pt x="49" y="44"/>
                      <a:pt x="51" y="48"/>
                    </a:cubicBezTo>
                    <a:cubicBezTo>
                      <a:pt x="52" y="52"/>
                      <a:pt x="51" y="58"/>
                      <a:pt x="56" y="61"/>
                    </a:cubicBezTo>
                    <a:cubicBezTo>
                      <a:pt x="58" y="62"/>
                      <a:pt x="61" y="63"/>
                      <a:pt x="64" y="65"/>
                    </a:cubicBezTo>
                    <a:cubicBezTo>
                      <a:pt x="59" y="66"/>
                      <a:pt x="54" y="67"/>
                      <a:pt x="48" y="70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5" y="66"/>
                      <a:pt x="48" y="65"/>
                      <a:pt x="47" y="61"/>
                    </a:cubicBezTo>
                    <a:cubicBezTo>
                      <a:pt x="46" y="55"/>
                      <a:pt x="36" y="58"/>
                      <a:pt x="29" y="51"/>
                    </a:cubicBezTo>
                    <a:cubicBezTo>
                      <a:pt x="27" y="48"/>
                      <a:pt x="22" y="41"/>
                      <a:pt x="22" y="33"/>
                    </a:cubicBezTo>
                    <a:cubicBezTo>
                      <a:pt x="19" y="39"/>
                      <a:pt x="17" y="47"/>
                      <a:pt x="17" y="55"/>
                    </a:cubicBezTo>
                    <a:cubicBezTo>
                      <a:pt x="17" y="57"/>
                      <a:pt x="17" y="60"/>
                      <a:pt x="17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5" y="62"/>
                      <a:pt x="13" y="63"/>
                      <a:pt x="11" y="63"/>
                    </a:cubicBezTo>
                    <a:cubicBezTo>
                      <a:pt x="10" y="61"/>
                      <a:pt x="10" y="58"/>
                      <a:pt x="10" y="55"/>
                    </a:cubicBezTo>
                    <a:cubicBezTo>
                      <a:pt x="10" y="25"/>
                      <a:pt x="35" y="0"/>
                      <a:pt x="65" y="0"/>
                    </a:cubicBezTo>
                    <a:cubicBezTo>
                      <a:pt x="95" y="0"/>
                      <a:pt x="119" y="25"/>
                      <a:pt x="119" y="55"/>
                    </a:cubicBezTo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04" name="TextBox 8"/>
              <p:cNvSpPr txBox="1"/>
              <p:nvPr/>
            </p:nvSpPr>
            <p:spPr>
              <a:xfrm>
                <a:off x="6945" y="3201"/>
                <a:ext cx="1917" cy="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国别</a:t>
                </a:r>
                <a:r>
                  <a:rPr 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endParaRPr 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2089" y="2352"/>
                <a:ext cx="4856" cy="18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政治：大选、政权 、地缘政治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经济：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GDP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增长、人均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GDP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、创汇方式、外储、汇率、汇兑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大宗商品价格：主要进出口商品及其价格走势、国际贸易指数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7" name="TextBox 8"/>
              <p:cNvSpPr txBox="1"/>
              <p:nvPr/>
            </p:nvSpPr>
            <p:spPr>
              <a:xfrm>
                <a:off x="6943" y="5768"/>
                <a:ext cx="1917" cy="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行业</a:t>
                </a:r>
                <a:r>
                  <a:rPr 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endParaRPr 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8" name="TextBox 8"/>
              <p:cNvSpPr txBox="1"/>
              <p:nvPr/>
            </p:nvSpPr>
            <p:spPr>
              <a:xfrm>
                <a:off x="10336" y="3201"/>
                <a:ext cx="1917" cy="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买方</a:t>
                </a:r>
                <a:r>
                  <a:rPr 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endParaRPr 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9" name="Freeform 139"/>
              <p:cNvSpPr>
                <a:spLocks noEditPoints="1"/>
              </p:cNvSpPr>
              <p:nvPr/>
            </p:nvSpPr>
            <p:spPr bwMode="auto">
              <a:xfrm>
                <a:off x="10816" y="4796"/>
                <a:ext cx="850" cy="850"/>
              </a:xfrm>
              <a:custGeom>
                <a:avLst/>
                <a:gdLst/>
                <a:ahLst/>
                <a:cxnLst>
                  <a:cxn ang="0">
                    <a:pos x="313" y="352"/>
                  </a:cxn>
                  <a:cxn ang="0">
                    <a:pos x="225" y="265"/>
                  </a:cxn>
                  <a:cxn ang="0">
                    <a:pos x="313" y="178"/>
                  </a:cxn>
                  <a:cxn ang="0">
                    <a:pos x="400" y="265"/>
                  </a:cxn>
                  <a:cxn ang="0">
                    <a:pos x="313" y="352"/>
                  </a:cxn>
                  <a:cxn ang="0">
                    <a:pos x="325" y="203"/>
                  </a:cxn>
                  <a:cxn ang="0">
                    <a:pos x="300" y="203"/>
                  </a:cxn>
                  <a:cxn ang="0">
                    <a:pos x="300" y="228"/>
                  </a:cxn>
                  <a:cxn ang="0">
                    <a:pos x="325" y="228"/>
                  </a:cxn>
                  <a:cxn ang="0">
                    <a:pos x="325" y="203"/>
                  </a:cxn>
                  <a:cxn ang="0">
                    <a:pos x="325" y="253"/>
                  </a:cxn>
                  <a:cxn ang="0">
                    <a:pos x="300" y="253"/>
                  </a:cxn>
                  <a:cxn ang="0">
                    <a:pos x="300" y="328"/>
                  </a:cxn>
                  <a:cxn ang="0">
                    <a:pos x="325" y="328"/>
                  </a:cxn>
                  <a:cxn ang="0">
                    <a:pos x="325" y="253"/>
                  </a:cxn>
                  <a:cxn ang="0">
                    <a:pos x="254" y="150"/>
                  </a:cxn>
                  <a:cxn ang="0">
                    <a:pos x="227" y="190"/>
                  </a:cxn>
                  <a:cxn ang="0">
                    <a:pos x="226" y="194"/>
                  </a:cxn>
                  <a:cxn ang="0">
                    <a:pos x="200" y="265"/>
                  </a:cxn>
                  <a:cxn ang="0">
                    <a:pos x="240" y="351"/>
                  </a:cxn>
                  <a:cxn ang="0">
                    <a:pos x="1" y="352"/>
                  </a:cxn>
                  <a:cxn ang="0">
                    <a:pos x="11" y="292"/>
                  </a:cxn>
                  <a:cxn ang="0">
                    <a:pos x="90" y="254"/>
                  </a:cxn>
                  <a:cxn ang="0">
                    <a:pos x="151" y="216"/>
                  </a:cxn>
                  <a:cxn ang="0">
                    <a:pos x="150" y="188"/>
                  </a:cxn>
                  <a:cxn ang="0">
                    <a:pos x="118" y="150"/>
                  </a:cxn>
                  <a:cxn ang="0">
                    <a:pos x="100" y="128"/>
                  </a:cxn>
                  <a:cxn ang="0">
                    <a:pos x="115" y="90"/>
                  </a:cxn>
                  <a:cxn ang="0">
                    <a:pos x="123" y="81"/>
                  </a:cxn>
                  <a:cxn ang="0">
                    <a:pos x="124" y="53"/>
                  </a:cxn>
                  <a:cxn ang="0">
                    <a:pos x="150" y="12"/>
                  </a:cxn>
                  <a:cxn ang="0">
                    <a:pos x="162" y="9"/>
                  </a:cxn>
                  <a:cxn ang="0">
                    <a:pos x="170" y="4"/>
                  </a:cxn>
                  <a:cxn ang="0">
                    <a:pos x="191" y="0"/>
                  </a:cxn>
                  <a:cxn ang="0">
                    <a:pos x="219" y="19"/>
                  </a:cxn>
                  <a:cxn ang="0">
                    <a:pos x="236" y="19"/>
                  </a:cxn>
                  <a:cxn ang="0">
                    <a:pos x="252" y="61"/>
                  </a:cxn>
                  <a:cxn ang="0">
                    <a:pos x="252" y="83"/>
                  </a:cxn>
                  <a:cxn ang="0">
                    <a:pos x="267" y="91"/>
                  </a:cxn>
                  <a:cxn ang="0">
                    <a:pos x="276" y="129"/>
                  </a:cxn>
                  <a:cxn ang="0">
                    <a:pos x="254" y="150"/>
                  </a:cxn>
                </a:cxnLst>
                <a:rect l="0" t="0" r="r" b="b"/>
                <a:pathLst>
                  <a:path w="400" h="352">
                    <a:moveTo>
                      <a:pt x="313" y="352"/>
                    </a:moveTo>
                    <a:cubicBezTo>
                      <a:pt x="264" y="352"/>
                      <a:pt x="225" y="313"/>
                      <a:pt x="225" y="265"/>
                    </a:cubicBezTo>
                    <a:cubicBezTo>
                      <a:pt x="225" y="217"/>
                      <a:pt x="264" y="178"/>
                      <a:pt x="313" y="178"/>
                    </a:cubicBezTo>
                    <a:cubicBezTo>
                      <a:pt x="361" y="178"/>
                      <a:pt x="400" y="217"/>
                      <a:pt x="400" y="265"/>
                    </a:cubicBezTo>
                    <a:cubicBezTo>
                      <a:pt x="400" y="313"/>
                      <a:pt x="361" y="352"/>
                      <a:pt x="313" y="352"/>
                    </a:cubicBezTo>
                    <a:close/>
                    <a:moveTo>
                      <a:pt x="325" y="203"/>
                    </a:moveTo>
                    <a:cubicBezTo>
                      <a:pt x="300" y="203"/>
                      <a:pt x="300" y="203"/>
                      <a:pt x="300" y="203"/>
                    </a:cubicBezTo>
                    <a:cubicBezTo>
                      <a:pt x="300" y="228"/>
                      <a:pt x="300" y="228"/>
                      <a:pt x="300" y="228"/>
                    </a:cubicBezTo>
                    <a:cubicBezTo>
                      <a:pt x="325" y="228"/>
                      <a:pt x="325" y="228"/>
                      <a:pt x="325" y="228"/>
                    </a:cubicBezTo>
                    <a:cubicBezTo>
                      <a:pt x="325" y="203"/>
                      <a:pt x="325" y="203"/>
                      <a:pt x="325" y="203"/>
                    </a:cubicBezTo>
                    <a:close/>
                    <a:moveTo>
                      <a:pt x="325" y="253"/>
                    </a:moveTo>
                    <a:cubicBezTo>
                      <a:pt x="300" y="253"/>
                      <a:pt x="300" y="253"/>
                      <a:pt x="300" y="253"/>
                    </a:cubicBezTo>
                    <a:cubicBezTo>
                      <a:pt x="300" y="328"/>
                      <a:pt x="300" y="328"/>
                      <a:pt x="300" y="328"/>
                    </a:cubicBezTo>
                    <a:cubicBezTo>
                      <a:pt x="325" y="328"/>
                      <a:pt x="325" y="328"/>
                      <a:pt x="325" y="328"/>
                    </a:cubicBezTo>
                    <a:cubicBezTo>
                      <a:pt x="325" y="253"/>
                      <a:pt x="325" y="253"/>
                      <a:pt x="325" y="253"/>
                    </a:cubicBezTo>
                    <a:close/>
                    <a:moveTo>
                      <a:pt x="254" y="150"/>
                    </a:moveTo>
                    <a:cubicBezTo>
                      <a:pt x="245" y="175"/>
                      <a:pt x="227" y="190"/>
                      <a:pt x="227" y="190"/>
                    </a:cubicBezTo>
                    <a:cubicBezTo>
                      <a:pt x="226" y="194"/>
                      <a:pt x="226" y="194"/>
                      <a:pt x="226" y="194"/>
                    </a:cubicBezTo>
                    <a:cubicBezTo>
                      <a:pt x="210" y="213"/>
                      <a:pt x="200" y="238"/>
                      <a:pt x="200" y="265"/>
                    </a:cubicBezTo>
                    <a:cubicBezTo>
                      <a:pt x="200" y="299"/>
                      <a:pt x="216" y="330"/>
                      <a:pt x="240" y="351"/>
                    </a:cubicBezTo>
                    <a:cubicBezTo>
                      <a:pt x="1" y="352"/>
                      <a:pt x="1" y="352"/>
                      <a:pt x="1" y="352"/>
                    </a:cubicBezTo>
                    <a:cubicBezTo>
                      <a:pt x="1" y="352"/>
                      <a:pt x="0" y="302"/>
                      <a:pt x="11" y="292"/>
                    </a:cubicBezTo>
                    <a:cubicBezTo>
                      <a:pt x="21" y="281"/>
                      <a:pt x="32" y="262"/>
                      <a:pt x="90" y="254"/>
                    </a:cubicBezTo>
                    <a:cubicBezTo>
                      <a:pt x="148" y="245"/>
                      <a:pt x="149" y="215"/>
                      <a:pt x="151" y="216"/>
                    </a:cubicBezTo>
                    <a:cubicBezTo>
                      <a:pt x="151" y="204"/>
                      <a:pt x="150" y="188"/>
                      <a:pt x="150" y="188"/>
                    </a:cubicBezTo>
                    <a:cubicBezTo>
                      <a:pt x="150" y="188"/>
                      <a:pt x="127" y="176"/>
                      <a:pt x="118" y="150"/>
                    </a:cubicBezTo>
                    <a:cubicBezTo>
                      <a:pt x="100" y="143"/>
                      <a:pt x="102" y="138"/>
                      <a:pt x="100" y="128"/>
                    </a:cubicBezTo>
                    <a:cubicBezTo>
                      <a:pt x="100" y="128"/>
                      <a:pt x="103" y="89"/>
                      <a:pt x="115" y="90"/>
                    </a:cubicBezTo>
                    <a:cubicBezTo>
                      <a:pt x="115" y="90"/>
                      <a:pt x="125" y="90"/>
                      <a:pt x="123" y="81"/>
                    </a:cubicBezTo>
                    <a:cubicBezTo>
                      <a:pt x="123" y="66"/>
                      <a:pt x="123" y="63"/>
                      <a:pt x="124" y="53"/>
                    </a:cubicBezTo>
                    <a:cubicBezTo>
                      <a:pt x="125" y="43"/>
                      <a:pt x="129" y="16"/>
                      <a:pt x="150" y="12"/>
                    </a:cubicBezTo>
                    <a:cubicBezTo>
                      <a:pt x="171" y="8"/>
                      <a:pt x="155" y="10"/>
                      <a:pt x="162" y="9"/>
                    </a:cubicBezTo>
                    <a:cubicBezTo>
                      <a:pt x="169" y="8"/>
                      <a:pt x="157" y="4"/>
                      <a:pt x="170" y="4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204" y="0"/>
                      <a:pt x="212" y="18"/>
                      <a:pt x="219" y="19"/>
                    </a:cubicBezTo>
                    <a:cubicBezTo>
                      <a:pt x="226" y="20"/>
                      <a:pt x="222" y="16"/>
                      <a:pt x="236" y="19"/>
                    </a:cubicBezTo>
                    <a:cubicBezTo>
                      <a:pt x="257" y="23"/>
                      <a:pt x="251" y="51"/>
                      <a:pt x="252" y="61"/>
                    </a:cubicBezTo>
                    <a:cubicBezTo>
                      <a:pt x="253" y="71"/>
                      <a:pt x="254" y="74"/>
                      <a:pt x="252" y="83"/>
                    </a:cubicBezTo>
                    <a:cubicBezTo>
                      <a:pt x="250" y="92"/>
                      <a:pt x="267" y="91"/>
                      <a:pt x="267" y="91"/>
                    </a:cubicBezTo>
                    <a:cubicBezTo>
                      <a:pt x="282" y="91"/>
                      <a:pt x="276" y="129"/>
                      <a:pt x="276" y="129"/>
                    </a:cubicBezTo>
                    <a:cubicBezTo>
                      <a:pt x="273" y="140"/>
                      <a:pt x="268" y="141"/>
                      <a:pt x="254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/>
              </a:p>
            </p:txBody>
          </p:sp>
          <p:sp>
            <p:nvSpPr>
              <p:cNvPr id="110" name="TextBox 8"/>
              <p:cNvSpPr txBox="1"/>
              <p:nvPr/>
            </p:nvSpPr>
            <p:spPr>
              <a:xfrm>
                <a:off x="10283" y="5768"/>
                <a:ext cx="1917" cy="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企业</a:t>
                </a:r>
                <a:r>
                  <a:rPr lang="en-US" sz="20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endParaRPr 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1914" y="4836"/>
                <a:ext cx="4856" cy="18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行业发展：阶段（成长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/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夕阳）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行业政策：优惠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/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限制、变动情况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市场变动：市场</a:t>
                </a:r>
                <a:r>
                  <a:rPr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趋势</a:t>
                </a:r>
                <a:r>
                  <a:rPr lang="zh-CN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、行业竞争、</a:t>
                </a:r>
                <a:r>
                  <a:rPr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需求</a:t>
                </a:r>
                <a:r>
                  <a:rPr lang="zh-CN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转移</a:t>
                </a:r>
                <a:r>
                  <a:rPr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、</a:t>
                </a:r>
                <a:r>
                  <a:rPr lang="zh-CN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供需变动</a:t>
                </a:r>
                <a:endParaRPr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  <a:p>
                <a:pPr lvl="0" indent="0" fontAlgn="ctr">
                  <a:buFont typeface="Wingdings" panose="05000000000000000000" charset="0"/>
                  <a:buNone/>
                </a:pP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>
                <a:off x="12430" y="2236"/>
                <a:ext cx="4856" cy="18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经营：规模、年限、经营模式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行业：行业经验、人脉、地位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商品：竞争力、消费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/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再加工、存销情况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贸易：规范性、风控能力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12430" y="4836"/>
                <a:ext cx="4856" cy="1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经营：企业定位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行业：行业经验（内外辅助）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商品：竞争力、市场需求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  <a:p>
                <a:pPr marL="285750" lvl="0" indent="-285750" fontAlgn="ctr">
                  <a:buFont typeface="Wingdings" panose="05000000000000000000" charset="0"/>
                  <a:buChar char="Ø"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pitchFamily="34" charset="0"/>
                  </a:rPr>
                  <a:t>贸易：规范性、风控（底线）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141" name="Group 36"/>
            <p:cNvGrpSpPr/>
            <p:nvPr/>
          </p:nvGrpSpPr>
          <p:grpSpPr>
            <a:xfrm>
              <a:off x="13581" y="7170"/>
              <a:ext cx="3497" cy="2108"/>
              <a:chOff x="1117600" y="2876542"/>
              <a:chExt cx="1828800" cy="1447808"/>
            </a:xfrm>
          </p:grpSpPr>
          <p:sp>
            <p:nvSpPr>
              <p:cNvPr id="142" name="Rounded Rectangle 37"/>
              <p:cNvSpPr/>
              <p:nvPr/>
            </p:nvSpPr>
            <p:spPr>
              <a:xfrm>
                <a:off x="1117600" y="2876550"/>
                <a:ext cx="1828800" cy="1447800"/>
              </a:xfrm>
              <a:prstGeom prst="roundRect">
                <a:avLst/>
              </a:pr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style>
              <a:lnRef idx="2">
                <a:srgbClr val="132F63">
                  <a:shade val="50000"/>
                </a:srgbClr>
              </a:lnRef>
              <a:fillRef idx="1">
                <a:srgbClr val="132F63"/>
              </a:fillRef>
              <a:effectRef idx="0">
                <a:srgbClr val="132F63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3" name="Rectangle 38"/>
              <p:cNvSpPr/>
              <p:nvPr/>
            </p:nvSpPr>
            <p:spPr>
              <a:xfrm>
                <a:off x="1773237" y="2876542"/>
                <a:ext cx="517526" cy="95250"/>
              </a:xfrm>
              <a:prstGeom prst="rect">
                <a:avLst/>
              </a:prstGeom>
              <a:solidFill>
                <a:srgbClr val="613246"/>
              </a:solidFill>
              <a:ln>
                <a:noFill/>
              </a:ln>
            </p:spPr>
            <p:style>
              <a:lnRef idx="2">
                <a:srgbClr val="132F63">
                  <a:shade val="50000"/>
                </a:srgbClr>
              </a:lnRef>
              <a:fillRef idx="1">
                <a:srgbClr val="132F63"/>
              </a:fillRef>
              <a:effectRef idx="0">
                <a:srgbClr val="132F63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2139" y="7170"/>
              <a:ext cx="14732" cy="2108"/>
              <a:chOff x="2259" y="7914"/>
              <a:chExt cx="14732" cy="2108"/>
            </a:xfrm>
          </p:grpSpPr>
          <p:grpSp>
            <p:nvGrpSpPr>
              <p:cNvPr id="119" name="Group 18"/>
              <p:cNvGrpSpPr/>
              <p:nvPr/>
            </p:nvGrpSpPr>
            <p:grpSpPr>
              <a:xfrm>
                <a:off x="2259" y="7914"/>
                <a:ext cx="3497" cy="2108"/>
                <a:chOff x="1117600" y="2876542"/>
                <a:chExt cx="1828800" cy="1447808"/>
              </a:xfrm>
            </p:grpSpPr>
            <p:sp>
              <p:nvSpPr>
                <p:cNvPr id="120" name="Rounded Rectangle 6"/>
                <p:cNvSpPr/>
                <p:nvPr/>
              </p:nvSpPr>
              <p:spPr>
                <a:xfrm>
                  <a:off x="1117600" y="2876550"/>
                  <a:ext cx="1828800" cy="1447800"/>
                </a:xfrm>
                <a:prstGeom prst="round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1" name="Rectangle 7"/>
                <p:cNvSpPr/>
                <p:nvPr/>
              </p:nvSpPr>
              <p:spPr>
                <a:xfrm>
                  <a:off x="1773237" y="2876542"/>
                  <a:ext cx="517526" cy="95250"/>
                </a:xfrm>
                <a:prstGeom prst="rect">
                  <a:avLst/>
                </a:prstGeom>
                <a:solidFill>
                  <a:srgbClr val="BA0202"/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22" name="TextBox 8"/>
              <p:cNvSpPr txBox="1"/>
              <p:nvPr/>
            </p:nvSpPr>
            <p:spPr>
              <a:xfrm>
                <a:off x="2466" y="8325"/>
                <a:ext cx="3084" cy="1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zh-CN" altLang="en-US" sz="1600" b="1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事前签订合同</a:t>
                </a:r>
                <a:r>
                  <a:rPr lang="en-US" sz="1400" b="1" dirty="0">
                    <a:solidFill>
                      <a:srgbClr val="132F63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endParaRPr lang="en-US" sz="1400" b="1" dirty="0">
                  <a:solidFill>
                    <a:srgbClr val="132F6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与核心主体签订合同</a:t>
                </a:r>
                <a:endParaRPr lang="en-US" sz="14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支付方式放开稳步、合理</a:t>
                </a:r>
                <a:endParaRPr lang="en-US" sz="14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权责对等</a:t>
                </a:r>
                <a:endParaRPr lang="zh-CN" altLang="en-US" sz="14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127" name="Group 22"/>
              <p:cNvGrpSpPr/>
              <p:nvPr/>
            </p:nvGrpSpPr>
            <p:grpSpPr>
              <a:xfrm>
                <a:off x="6073" y="7914"/>
                <a:ext cx="3497" cy="2108"/>
                <a:chOff x="1117600" y="2876542"/>
                <a:chExt cx="1828800" cy="1447808"/>
              </a:xfrm>
            </p:grpSpPr>
            <p:sp>
              <p:nvSpPr>
                <p:cNvPr id="128" name="Rounded Rectangle 23"/>
                <p:cNvSpPr/>
                <p:nvPr/>
              </p:nvSpPr>
              <p:spPr>
                <a:xfrm>
                  <a:off x="1117600" y="2876550"/>
                  <a:ext cx="1828800" cy="1447800"/>
                </a:xfrm>
                <a:prstGeom prst="round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9" name="Rectangle 24"/>
                <p:cNvSpPr/>
                <p:nvPr/>
              </p:nvSpPr>
              <p:spPr>
                <a:xfrm>
                  <a:off x="1773237" y="2876542"/>
                  <a:ext cx="517526" cy="95250"/>
                </a:xfrm>
                <a:prstGeom prst="rect">
                  <a:avLst/>
                </a:prstGeom>
                <a:solidFill>
                  <a:srgbClr val="BA0202"/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30" name="TextBox 25"/>
              <p:cNvSpPr txBox="1"/>
              <p:nvPr/>
            </p:nvSpPr>
            <p:spPr>
              <a:xfrm>
                <a:off x="6280" y="8325"/>
                <a:ext cx="3084" cy="1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zh-CN" altLang="en-US" sz="1600" b="1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事中强化管理</a:t>
                </a:r>
                <a:endParaRPr lang="zh-CN" altLang="en-US" sz="1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关键书面证据留存 </a:t>
                </a:r>
                <a:endParaRPr lang="en-US" sz="14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定期获取财报</a:t>
                </a:r>
                <a:endParaRPr lang="en-US" sz="14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重要经营信息跟踪</a:t>
                </a:r>
                <a:endParaRPr lang="en-US" sz="14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134" name="Group 29"/>
              <p:cNvGrpSpPr/>
              <p:nvPr/>
            </p:nvGrpSpPr>
            <p:grpSpPr>
              <a:xfrm>
                <a:off x="9887" y="7914"/>
                <a:ext cx="3497" cy="2108"/>
                <a:chOff x="1117600" y="2876542"/>
                <a:chExt cx="1828800" cy="1447808"/>
              </a:xfrm>
            </p:grpSpPr>
            <p:sp>
              <p:nvSpPr>
                <p:cNvPr id="135" name="Rounded Rectangle 30"/>
                <p:cNvSpPr/>
                <p:nvPr/>
              </p:nvSpPr>
              <p:spPr>
                <a:xfrm>
                  <a:off x="1117600" y="2876550"/>
                  <a:ext cx="1828800" cy="1447800"/>
                </a:xfrm>
                <a:prstGeom prst="round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36" name="Rectangle 31"/>
                <p:cNvSpPr/>
                <p:nvPr/>
              </p:nvSpPr>
              <p:spPr>
                <a:xfrm>
                  <a:off x="1773237" y="2876542"/>
                  <a:ext cx="517526" cy="95250"/>
                </a:xfrm>
                <a:prstGeom prst="rect">
                  <a:avLst/>
                </a:prstGeom>
                <a:solidFill>
                  <a:srgbClr val="BA0202"/>
                </a:solidFill>
                <a:ln>
                  <a:noFill/>
                </a:ln>
              </p:spPr>
              <p:style>
                <a:lnRef idx="2">
                  <a:srgbClr val="132F63">
                    <a:shade val="50000"/>
                  </a:srgbClr>
                </a:lnRef>
                <a:fillRef idx="1">
                  <a:srgbClr val="132F63"/>
                </a:fillRef>
                <a:effectRef idx="0">
                  <a:srgbClr val="132F63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37" name="TextBox 32"/>
              <p:cNvSpPr txBox="1"/>
              <p:nvPr/>
            </p:nvSpPr>
            <p:spPr>
              <a:xfrm>
                <a:off x="10094" y="8325"/>
                <a:ext cx="3084" cy="1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zh-CN" altLang="en-US" sz="1600" b="1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事后加强跟踪</a:t>
                </a:r>
                <a:r>
                  <a:rPr lang="en-US" sz="1400" b="1" dirty="0">
                    <a:solidFill>
                      <a:srgbClr val="9BB955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endParaRPr lang="en-US" sz="1400" b="1" dirty="0">
                  <a:solidFill>
                    <a:srgbClr val="9BB955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关注货物运输、买方提货付款、收汇日等节点管理与收汇跟踪</a:t>
                </a:r>
                <a:endParaRPr lang="zh-CN" altLang="en-US" sz="14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4" name="TextBox 39"/>
              <p:cNvSpPr txBox="1"/>
              <p:nvPr/>
            </p:nvSpPr>
            <p:spPr>
              <a:xfrm>
                <a:off x="13907" y="8325"/>
                <a:ext cx="3084" cy="1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zh-CN" altLang="en-US" sz="1600" b="1" dirty="0">
                    <a:solidFill>
                      <a:srgbClr val="61324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随时与信保沟通</a:t>
                </a:r>
                <a:r>
                  <a:rPr lang="en-US" sz="1600" b="1" dirty="0">
                    <a:solidFill>
                      <a:srgbClr val="61324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endParaRPr lang="en-US" sz="1400" b="1" dirty="0">
                  <a:solidFill>
                    <a:srgbClr val="F29C1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及时告知付款习惯</a:t>
                </a:r>
                <a:endParaRPr lang="en-US" sz="14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帮忙争取支付方式</a:t>
                </a:r>
                <a:endParaRPr lang="en-US" sz="14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400" b="1" dirty="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事后赔付、追讨</a:t>
                </a:r>
                <a:endParaRPr lang="en-US" sz="1400" b="1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2" name="矩形 13"/>
          <p:cNvSpPr/>
          <p:nvPr>
            <p:custDataLst>
              <p:tags r:id="rId1"/>
            </p:custDataLst>
          </p:nvPr>
        </p:nvSpPr>
        <p:spPr>
          <a:xfrm>
            <a:off x="0" y="247333"/>
            <a:ext cx="273050" cy="484187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Rectangle 3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363" y="247333"/>
            <a:ext cx="911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全方位风险管控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4" name="图片 6" descr="公司标识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5" y="244475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ľíďe"/>
          <p:cNvSpPr/>
          <p:nvPr/>
        </p:nvSpPr>
        <p:spPr bwMode="auto">
          <a:xfrm>
            <a:off x="1586865" y="1116330"/>
            <a:ext cx="288290" cy="45656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76839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-4307205" y="-813435"/>
            <a:ext cx="7988300" cy="7988300"/>
          </a:xfrm>
          <a:prstGeom prst="ellipse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rgbClr val="558ED5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endParaRPr lang="zh-CN" altLang="en-US" sz="4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82674" y="1259717"/>
            <a:ext cx="833564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01 </a:t>
            </a:r>
            <a:r>
              <a:rPr lang="zh-CN" altLang="en-US" sz="3200" b="1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整车行业支持情况</a:t>
            </a:r>
            <a:endParaRPr lang="en-US" altLang="zh-CN" sz="32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32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02 </a:t>
            </a:r>
            <a:r>
              <a:rPr lang="zh-CN" altLang="zh-CN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工程机械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行业支持情况</a:t>
            </a:r>
            <a:endParaRPr lang="zh-CN" altLang="en-US" sz="32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32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03 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风险应对及建议</a:t>
            </a:r>
            <a:endParaRPr lang="zh-CN" altLang="en-US" sz="32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940435" y="2757001"/>
            <a:ext cx="1579880" cy="10058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   录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12179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CONTENTS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未标题-1.png"/>
          <p:cNvPicPr/>
          <p:nvPr/>
        </p:nvPicPr>
        <p:blipFill>
          <a:blip r:embed="rId3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9"/>
          <p:cNvSpPr>
            <a:spLocks noChangeArrowheads="1"/>
          </p:cNvSpPr>
          <p:nvPr/>
        </p:nvSpPr>
        <p:spPr bwMode="auto">
          <a:xfrm>
            <a:off x="487363" y="274638"/>
            <a:ext cx="9890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3200" b="1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行业</a:t>
            </a:r>
            <a:r>
              <a:rPr sz="3200" b="1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特色风险分析矩阵</a:t>
            </a:r>
            <a:endParaRPr lang="zh-CN" altLang="en-US" sz="3200" b="1" dirty="0">
              <a:solidFill>
                <a:prstClr val="black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宋体" panose="02010600030101010101" pitchFamily="2" charset="-122"/>
              <a:sym typeface="微软雅黑" panose="020B0503020204020204" charset="-122"/>
            </a:endParaRPr>
          </a:p>
        </p:txBody>
      </p:sp>
      <p:graphicFrame>
        <p:nvGraphicFramePr>
          <p:cNvPr id="2" name="表格 7"/>
          <p:cNvGraphicFramePr>
            <a:graphicFrameLocks noGrp="1"/>
          </p:cNvGraphicFramePr>
          <p:nvPr/>
        </p:nvGraphicFramePr>
        <p:xfrm>
          <a:off x="487680" y="1981835"/>
          <a:ext cx="11330305" cy="3134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93825"/>
                <a:gridCol w="2483485"/>
                <a:gridCol w="2484755"/>
                <a:gridCol w="2483485"/>
                <a:gridCol w="2484755"/>
              </a:tblGrid>
              <a:tr h="616585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细分行业</a:t>
                      </a:r>
                      <a:endParaRPr kumimoji="0" lang="zh-CN" alt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国别</a:t>
                      </a:r>
                      <a:endParaRPr kumimoji="0" lang="zh-CN" alt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买方</a:t>
                      </a:r>
                      <a:endParaRPr kumimoji="0" lang="zh-CN" alt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被保险人</a:t>
                      </a:r>
                      <a:endParaRPr kumimoji="0" lang="zh-CN" alt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行业周期</a:t>
                      </a:r>
                      <a:endParaRPr kumimoji="0" lang="zh-CN" alt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</a:tr>
              <a:tr h="913765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整车</a:t>
                      </a:r>
                      <a:endParaRPr kumimoji="0" lang="zh-CN" altLang="en-US" sz="1800" b="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宏观</a:t>
                      </a: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&amp;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系统性风险研判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0" marT="60960" marB="6096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kumimoji="0" lang="zh-CN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业务模式剖析</a:t>
                      </a:r>
                      <a:endParaRPr kumimoji="0" lang="zh-CN" altLang="en-US" sz="1800" b="1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海外布局与售后问题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1" indent="0" algn="ctr" defTabSz="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强周期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</a:tr>
              <a:tr h="801370"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汽车零部件</a:t>
                      </a:r>
                      <a:endParaRPr kumimoji="0" lang="zh-CN" altLang="en-US" sz="1800" b="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贸易保护政策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监市场销量及舆情走向监控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行业地位、对终端控制力</a:t>
                      </a:r>
                      <a:endParaRPr kumimoji="0" lang="zh-CN" altLang="en-US" sz="1800" b="1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弱周期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</a:tr>
              <a:tr h="802640">
                <a:tc>
                  <a:txBody>
                    <a:bodyPr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工程机械</a:t>
                      </a:r>
                      <a:endParaRPr kumimoji="0" lang="zh-CN" altLang="en-US" sz="1800" b="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p>
                      <a:pPr marL="0" marR="0" lvl="0" indent="0" algn="ctr" defTabSz="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 b="1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宏观&amp;系统性风险研判</a:t>
                      </a:r>
                      <a:endParaRPr lang="zh-CN" altLang="en-US" sz="1800" b="1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1920" marR="0" marT="60960" marB="60960" anchor="ctr" horzOverflow="overflow"/>
                </a:tc>
                <a:tc>
                  <a:txBody>
                    <a:bodyPr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lang="zh-CN" altLang="en-US" sz="180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业务模式剖析</a:t>
                      </a:r>
                      <a:endParaRPr lang="zh-CN" altLang="en-US" sz="180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p>
                      <a:pPr marL="0" marR="0" lvl="0" indent="0" algn="ctr" defTabSz="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80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海外布局与售后问题</a:t>
                      </a:r>
                      <a:endParaRPr kumimoji="0" lang="zh-CN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1920" marR="121920" marT="60960" marB="60960" anchor="ctr" horzOverflow="overflow"/>
                </a:tc>
                <a:tc>
                  <a:txBody>
                    <a:bodyPr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</a:pPr>
                      <a:r>
                        <a:rPr kumimoji="0" lang="zh-CN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强周期</a:t>
                      </a:r>
                      <a:endParaRPr kumimoji="0" lang="zh-CN" altLang="en-US" sz="1800" b="1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anchor="ctr" horzOverflow="overflow"/>
                </a:tc>
              </a:tr>
            </a:tbl>
          </a:graphicData>
        </a:graphic>
      </p:graphicFrame>
      <p:pic>
        <p:nvPicPr>
          <p:cNvPr id="3" name="图片 6" descr="公司标识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5" y="244475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1173480" y="1497330"/>
            <a:ext cx="10142220" cy="4351020"/>
          </a:xfrm>
          <a:prstGeom prst="rect">
            <a:avLst/>
          </a:prstGeom>
          <a:solidFill>
            <a:sysClr val="window" lastClr="FFFFFF">
              <a:lumMod val="75000"/>
              <a:alpha val="15000"/>
            </a:sysClr>
          </a:solidFill>
        </p:spPr>
        <p:txBody>
          <a:bodyPr wrap="square" lIns="36000" tIns="36000" rIns="36000" bIns="36000" rtlCol="0" anchor="ctr">
            <a:noAutofit/>
          </a:bodyPr>
          <a:p>
            <a:pPr marL="0" marR="0" lvl="0" indent="0" algn="l" defTabSz="91122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093470" y="2125980"/>
          <a:ext cx="10222230" cy="313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83360" y="5380990"/>
            <a:ext cx="92259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经验上，工程机械行业报损与宏观经济指标存在相关性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6"/>
          <p:cNvSpPr txBox="1"/>
          <p:nvPr/>
        </p:nvSpPr>
        <p:spPr>
          <a:xfrm>
            <a:off x="1176020" y="1742440"/>
            <a:ext cx="9839960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08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-2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021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年全球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GDP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增速与工程机械行业报损保费比趋势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Rectangle 39"/>
          <p:cNvSpPr/>
          <p:nvPr/>
        </p:nvSpPr>
        <p:spPr>
          <a:xfrm>
            <a:off x="444500" y="304800"/>
            <a:ext cx="1016825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工程机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械</a:t>
            </a:r>
            <a:endParaRPr lang="zh-CN" altLang="en-US" sz="3200" b="1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3" name="图片 6" descr="公司标识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5" y="244475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公司标识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5" y="244475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3"/>
          <p:cNvSpPr/>
          <p:nvPr/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4"/>
          <p:cNvSpPr/>
          <p:nvPr/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algn="ctr">
              <a:defRPr/>
            </a:pPr>
            <a:endParaRPr lang="zh-CN" altLang="en-US" sz="180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080" y="100330"/>
            <a:ext cx="1393825" cy="10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39"/>
          <p:cNvSpPr/>
          <p:nvPr/>
        </p:nvSpPr>
        <p:spPr>
          <a:xfrm>
            <a:off x="444500" y="304800"/>
            <a:ext cx="1016825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行业</a:t>
            </a:r>
            <a:r>
              <a:rPr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特色风险分析矩阵</a:t>
            </a:r>
            <a:r>
              <a:rPr lang="zh-CN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：工程机械</a:t>
            </a:r>
            <a:endParaRPr lang="zh-CN" sz="2800" b="1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14" name="表格 13"/>
          <p:cNvGraphicFramePr/>
          <p:nvPr/>
        </p:nvGraphicFramePr>
        <p:xfrm>
          <a:off x="6579235" y="1880235"/>
          <a:ext cx="5211445" cy="250126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86765"/>
                <a:gridCol w="945515"/>
                <a:gridCol w="847090"/>
                <a:gridCol w="1873250"/>
                <a:gridCol w="758825"/>
              </a:tblGrid>
              <a:tr h="2463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使用场景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产品机型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产品特点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评审要点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风险趋势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  <a:tr h="245745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基建道路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推土机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货值相对低、转卖性强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项目背景、融资安排；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相对可控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  <a:tr h="276225">
                <a:tc vMerge="1"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压路机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</a:tcPr>
                </a:tc>
              </a:tr>
              <a:tr h="246380">
                <a:tc vMerge="1"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桩工机械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</a:tcPr>
                </a:tc>
              </a:tr>
              <a:tr h="262890">
                <a:tc vMerge="1"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摊铺机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  <a:tr h="247015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矿山开采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装载机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货值高、吨位重、转卖性差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矿山开采周期，矿产品价格走势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风险较高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  <a:tr h="246380">
                <a:tc vMerge="1"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挖掘机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</a:tcPr>
                </a:tc>
              </a:tr>
              <a:tr h="245745">
                <a:tc vMerge="1">
                  <a:tcPr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履带起重机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 vMerge="1">
                  <a:tcPr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  <a:tr h="4845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仓储搬运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叉车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货值低，周转快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与一般货物贸易一致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相对可控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/>
          <p:nvPr/>
        </p:nvGraphicFramePr>
        <p:xfrm>
          <a:off x="939165" y="3917950"/>
          <a:ext cx="4779645" cy="175069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78840"/>
                <a:gridCol w="1262380"/>
                <a:gridCol w="2638425"/>
              </a:tblGrid>
              <a:tr h="2209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贸易模式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账期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评审要点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4813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经销商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180天以内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行业经验、对终端控制力、解决售后问题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880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承包商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180天-360天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现金流是否稳定；付款节点是否与经营性现金流匹配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460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租赁商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540-720天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中长期的现金稳定性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7" name="标题 1"/>
          <p:cNvSpPr>
            <a:spLocks noGrp="1" noChangeArrowheads="1"/>
          </p:cNvSpPr>
          <p:nvPr/>
        </p:nvSpPr>
        <p:spPr bwMode="auto">
          <a:xfrm>
            <a:off x="939165" y="1109345"/>
            <a:ext cx="229933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8" rIns="91456" bIns="45728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（1）国别环境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标题 1"/>
          <p:cNvSpPr>
            <a:spLocks noGrp="1" noChangeArrowheads="1"/>
          </p:cNvSpPr>
          <p:nvPr/>
        </p:nvSpPr>
        <p:spPr bwMode="auto">
          <a:xfrm>
            <a:off x="938530" y="3355975"/>
            <a:ext cx="229933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8" rIns="91456" bIns="45728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）买方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标题 1"/>
          <p:cNvSpPr>
            <a:spLocks noGrp="1" noChangeArrowheads="1"/>
          </p:cNvSpPr>
          <p:nvPr/>
        </p:nvSpPr>
        <p:spPr bwMode="auto">
          <a:xfrm>
            <a:off x="6579235" y="1177290"/>
            <a:ext cx="256032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8" rIns="91456" bIns="45728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）被保险人产品</a:t>
            </a:r>
            <a:endParaRPr sz="20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938530" y="1739265"/>
          <a:ext cx="4780280" cy="16173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29995"/>
                <a:gridCol w="3550285"/>
              </a:tblGrid>
              <a:tr h="2889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角度</a:t>
                      </a:r>
                      <a:endParaRPr lang="zh-CN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关注点</a:t>
                      </a:r>
                      <a:endParaRPr lang="zh-CN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  <a:tr h="2889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货币环境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外汇储备、汇率走势、创汇能力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  <a:tr h="4603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经济支柱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资源型国家：产业结构、宏观经济指标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  <a:tr h="290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产业政策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进口政策、补贴措施、限制措施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  <a:tr h="2889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营商环境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政务环境、市场环境、法治环境等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miter lim="8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14325" y="3957955"/>
            <a:ext cx="18637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90000"/>
              </a:lnSpc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</a:t>
            </a:r>
            <a:r>
              <a:rPr 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被保险人</a:t>
            </a:r>
            <a:endParaRPr lang="zh-CN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59" name="表格 7"/>
          <p:cNvGraphicFramePr>
            <a:graphicFrameLocks noGrp="1"/>
          </p:cNvGraphicFramePr>
          <p:nvPr/>
        </p:nvGraphicFramePr>
        <p:xfrm>
          <a:off x="314325" y="4505325"/>
          <a:ext cx="4613275" cy="182308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66825"/>
                <a:gridCol w="2112010"/>
                <a:gridCol w="1234440"/>
              </a:tblGrid>
              <a:tr h="3676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出口企业性质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幼圆" panose="02010509060101010101" charset="-122"/>
                          <a:ea typeface="幼圆" panose="02010509060101010101" charset="-122"/>
                        </a:rPr>
                        <a:t>关注风险点</a:t>
                      </a:r>
                      <a:endParaRPr lang="en-US" altLang="en-US" sz="1400" b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风险趋势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  <a:tr h="48514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主机厂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 b="0">
                          <a:latin typeface="幼圆" panose="02010509060101010101" charset="-122"/>
                          <a:ea typeface="幼圆" panose="02010509060101010101" charset="-122"/>
                        </a:rPr>
                        <a:t>车型、市占率、竞争优势</a:t>
                      </a:r>
                      <a:endParaRPr lang="en-US" altLang="en-US" sz="1400" b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相对稳定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  <a:tr h="48514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贸易商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 b="0">
                          <a:latin typeface="幼圆" panose="02010509060101010101" charset="-122"/>
                          <a:ea typeface="幼圆" panose="02010509060101010101" charset="-122"/>
                        </a:rPr>
                        <a:t>贸易资质、从业经验、下游把控力度</a:t>
                      </a:r>
                      <a:endParaRPr lang="en-US" altLang="en-US" sz="1400" b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风险较高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  <a:tr h="48514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二手车出口商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 b="0">
                          <a:latin typeface="幼圆" panose="02010509060101010101" charset="-122"/>
                          <a:ea typeface="幼圆" panose="02010509060101010101" charset="-122"/>
                        </a:rPr>
                        <a:t>定价机制、售后保障、市场经验</a:t>
                      </a:r>
                      <a:endParaRPr lang="en-US" altLang="en-US" sz="1400" b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风险偏高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5292725" y="1513205"/>
            <a:ext cx="13557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90000"/>
              </a:lnSpc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</a:t>
            </a:r>
            <a:r>
              <a:rPr 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买方</a:t>
            </a:r>
            <a:endParaRPr lang="zh-CN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4994" name="Rectangle 39"/>
          <p:cNvSpPr/>
          <p:nvPr/>
        </p:nvSpPr>
        <p:spPr>
          <a:xfrm>
            <a:off x="444500" y="304800"/>
            <a:ext cx="10168255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>
              <a:spcBef>
                <a:spcPct val="20000"/>
              </a:spcBef>
            </a:pPr>
            <a:r>
              <a:rPr lang="zh-CN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行业</a:t>
            </a:r>
            <a:r>
              <a:rPr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特色风险分析矩阵</a:t>
            </a:r>
            <a:r>
              <a:rPr lang="zh-CN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：整车</a:t>
            </a:r>
            <a:endParaRPr lang="zh-CN" sz="2800" b="1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19" name="表格 7"/>
          <p:cNvGraphicFramePr>
            <a:graphicFrameLocks noGrp="1"/>
          </p:cNvGraphicFramePr>
          <p:nvPr/>
        </p:nvGraphicFramePr>
        <p:xfrm>
          <a:off x="5438140" y="2009775"/>
          <a:ext cx="6572250" cy="444436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88365"/>
                <a:gridCol w="615315"/>
                <a:gridCol w="1216025"/>
                <a:gridCol w="1111885"/>
                <a:gridCol w="1830070"/>
                <a:gridCol w="910590"/>
              </a:tblGrid>
              <a:tr h="869315">
                <a:tc>
                  <a:txBody>
                    <a:bodyPr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贸易模式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solidFill>
                      <a:srgbClr val="687CA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账期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solidFill>
                      <a:srgbClr val="687CA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总体情况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solidFill>
                      <a:srgbClr val="687CA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发展趋势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solidFill>
                      <a:srgbClr val="687CA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关注风险点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solidFill>
                      <a:srgbClr val="687CA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风险趋势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  <a:solidFill>
                      <a:srgbClr val="687CA1"/>
                    </a:solidFill>
                  </a:tcPr>
                </a:tc>
              </a:tr>
              <a:tr h="819785"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贸易商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  <a:sym typeface="+mn-ea"/>
                        </a:rPr>
                        <a:t>180天以内</a:t>
                      </a:r>
                      <a:endParaRPr kumimoji="0" lang="en-US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  <a:sym typeface="+mn-ea"/>
                      </a:endParaRPr>
                    </a:p>
                  </a:txBody>
                  <a:tcPr marL="121920" marR="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高杠杆，轻资产，对终端控制力度有限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受市场环境、融资情况制约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行业经验、对终端控制力、解决售后问题均是重点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总体偏高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  <a:tr h="975360"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组装厂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  <a:sym typeface="+mn-ea"/>
                        </a:rPr>
                        <a:t>180天</a:t>
                      </a:r>
                      <a:endParaRPr kumimoji="0" lang="en-US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  <a:sym typeface="+mn-ea"/>
                      </a:endParaRPr>
                    </a:p>
                  </a:txBody>
                  <a:tcPr marL="121920" marR="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规模有限，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贸易模式复杂，参与主体多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21920" marR="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政府管制加深，业务需求提升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贸易模式复杂，需厘清还款来源，业务风险点。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相对稳定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  <a:tr h="975360"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终端市场</a:t>
                      </a:r>
                      <a:r>
                        <a:rPr kumimoji="0" lang="en-US" altLang="zh-CN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/</a:t>
                      </a: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承包商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  <a:sym typeface="+mn-ea"/>
                        </a:rPr>
                        <a:t>360天</a:t>
                      </a:r>
                      <a:endParaRPr kumimoji="0" lang="en-US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  <a:sym typeface="+mn-ea"/>
                      </a:endParaRPr>
                    </a:p>
                  </a:txBody>
                  <a:tcPr marL="121920" marR="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还款主要依靠运营收入，限额有实际业务支撑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业务增量明显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帐期较长；现金流是否稳定；付款节点是否与经营性现金流匹配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风险上升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p>
                      <a:pPr marL="0" marR="0" lvl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政府买方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  <a:sym typeface="+mn-ea"/>
                        </a:rPr>
                        <a:t>180天以内</a:t>
                      </a:r>
                      <a:endParaRPr kumimoji="0" lang="en-US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  <a:sym typeface="+mn-ea"/>
                      </a:endParaRPr>
                    </a:p>
                  </a:txBody>
                  <a:tcPr marL="121920" marR="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项目金额大；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marL="0" marR="0" lvl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有招投标手续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出口企业关注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招投标手续是否完善，国家预算是否落实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1400" b="0" dirty="0">
                          <a:ln>
                            <a:noFill/>
                          </a:ln>
                          <a:effectLst/>
                          <a:latin typeface="幼圆" panose="02010509060101010101" charset="-122"/>
                          <a:ea typeface="幼圆" panose="02010509060101010101" charset="-122"/>
                        </a:rPr>
                        <a:t>相对稳定</a:t>
                      </a:r>
                      <a:endParaRPr kumimoji="0" lang="zh-CN" altLang="en-US" sz="1400" b="0" u="none" strike="noStrike" cap="none" normalizeH="0" baseline="0" dirty="0">
                        <a:ln>
                          <a:noFill/>
                        </a:ln>
                        <a:effectLst/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1270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6" name="图片 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830" y="304800"/>
            <a:ext cx="1250315" cy="1239520"/>
          </a:xfrm>
          <a:prstGeom prst="rect">
            <a:avLst/>
          </a:prstGeom>
        </p:spPr>
      </p:pic>
      <p:pic>
        <p:nvPicPr>
          <p:cNvPr id="3" name="图片 6" descr="公司标识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5" y="244475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14325" y="1544320"/>
            <a:ext cx="186372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90000"/>
              </a:lnSpc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）国别环境</a:t>
            </a:r>
            <a:endParaRPr lang="zh-CN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314325" y="2101215"/>
          <a:ext cx="4612640" cy="1549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86815"/>
                <a:gridCol w="3425825"/>
              </a:tblGrid>
              <a:tr h="276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角度</a:t>
                      </a:r>
                      <a:endParaRPr lang="zh-CN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关注点</a:t>
                      </a:r>
                      <a:endParaRPr lang="zh-CN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货币环境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外汇储备、汇率走势、创汇能力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  <a:tr h="4406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经济支柱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资源型国家：产业结构、宏观经济指标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  <a:tr h="2781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产业政策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进口政策、补贴措施、限制措施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营商环境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>
                          <a:latin typeface="幼圆" panose="02010509060101010101" charset="-122"/>
                          <a:ea typeface="幼圆" panose="02010509060101010101" charset="-122"/>
                        </a:rPr>
                        <a:t>政务环境、市场环境、法治环境等</a:t>
                      </a:r>
                      <a:endParaRPr lang="en-US" altLang="en-US" sz="140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7620" marR="7620" marT="7620" marB="0" vert="horz" anchor="ctr" anchorCtr="0">
                    <a:lnL w="6350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4050283" y="1636158"/>
            <a:ext cx="6932075" cy="72349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effectLst>
            <a:softEdge rad="12700"/>
          </a:effectLst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紧跟中央关切，积极支持行业内龙头和专精企业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促进行业向高端化、智能化、绿色化发展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13"/>
          <p:cNvSpPr/>
          <p:nvPr>
            <p:custDataLst>
              <p:tags r:id="rId1"/>
            </p:custDataLst>
          </p:nvPr>
        </p:nvSpPr>
        <p:spPr>
          <a:xfrm>
            <a:off x="752" y="256156"/>
            <a:ext cx="273017" cy="484127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" name="矩形 54"/>
          <p:cNvSpPr/>
          <p:nvPr>
            <p:custDataLst>
              <p:tags r:id="rId3"/>
            </p:custDataLst>
          </p:nvPr>
        </p:nvSpPr>
        <p:spPr>
          <a:xfrm flipH="1">
            <a:off x="273769" y="254569"/>
            <a:ext cx="71430" cy="48571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58" tIns="46983" rIns="90158" bIns="46983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2404" name="Rectangle 3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8055" y="218061"/>
            <a:ext cx="9117474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工程机械支持措施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5" name="未标题-1.png"/>
          <p:cNvPicPr/>
          <p:nvPr>
            <p:custDataLst>
              <p:tags r:id="rId5"/>
            </p:custDataLst>
          </p:nvPr>
        </p:nvPicPr>
        <p:blipFill>
          <a:blip r:embed="rId6"/>
          <a:srcRect r="84790"/>
          <a:stretch>
            <a:fillRect/>
          </a:stretch>
        </p:blipFill>
        <p:spPr>
          <a:xfrm>
            <a:off x="11447339" y="72591"/>
            <a:ext cx="682541" cy="679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Freeform 9"/>
          <p:cNvSpPr/>
          <p:nvPr>
            <p:custDataLst>
              <p:tags r:id="rId7"/>
            </p:custDataLst>
          </p:nvPr>
        </p:nvSpPr>
        <p:spPr bwMode="auto">
          <a:xfrm rot="19800000">
            <a:off x="1417416" y="1312245"/>
            <a:ext cx="1350129" cy="1553923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1D6DC2"/>
          </a:solidFill>
          <a:ln w="6350">
            <a:noFill/>
          </a:ln>
        </p:spPr>
        <p:txBody>
          <a:bodyPr lIns="121896" tIns="60948" rIns="121896" bIns="60948"/>
          <a:p>
            <a:pPr>
              <a:lnSpc>
                <a:spcPct val="120000"/>
              </a:lnSpc>
            </a:pPr>
            <a:endParaRPr lang="zh-CN" altLang="en-US" sz="169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Freeform 12"/>
          <p:cNvSpPr/>
          <p:nvPr>
            <p:custDataLst>
              <p:tags r:id="rId8"/>
            </p:custDataLst>
          </p:nvPr>
        </p:nvSpPr>
        <p:spPr bwMode="auto">
          <a:xfrm rot="1800000">
            <a:off x="1392782" y="3404884"/>
            <a:ext cx="1348014" cy="1553923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rgbClr val="009ECA"/>
          </a:solidFill>
          <a:ln w="6350">
            <a:noFill/>
          </a:ln>
        </p:spPr>
        <p:txBody>
          <a:bodyPr lIns="121896" tIns="60948" rIns="121896" bIns="60948"/>
          <a:p>
            <a:pPr>
              <a:lnSpc>
                <a:spcPct val="120000"/>
              </a:lnSpc>
            </a:pPr>
            <a:endParaRPr lang="zh-CN" altLang="en-US" sz="169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Freeform 8"/>
          <p:cNvSpPr/>
          <p:nvPr>
            <p:custDataLst>
              <p:tags r:id="rId9"/>
            </p:custDataLst>
          </p:nvPr>
        </p:nvSpPr>
        <p:spPr bwMode="auto">
          <a:xfrm rot="1800000">
            <a:off x="2416825" y="2405580"/>
            <a:ext cx="1350129" cy="1553923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0088D5"/>
          </a:solidFill>
          <a:ln w="6350">
            <a:noFill/>
          </a:ln>
        </p:spPr>
        <p:txBody>
          <a:bodyPr lIns="121896" tIns="60948" rIns="121896" bIns="60948"/>
          <a:p>
            <a:pPr>
              <a:lnSpc>
                <a:spcPct val="120000"/>
              </a:lnSpc>
            </a:pPr>
            <a:endParaRPr lang="zh-CN" altLang="en-US" sz="169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5" name="图片 24" descr="343435333239323b333635393035323bcddabef2bbfa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5359" y="1782825"/>
            <a:ext cx="503493" cy="503493"/>
          </a:xfrm>
          <a:prstGeom prst="rect">
            <a:avLst/>
          </a:prstGeom>
        </p:spPr>
      </p:pic>
      <p:pic>
        <p:nvPicPr>
          <p:cNvPr id="26" name="图片 25" descr="32313534323638353b32313534323636303bb2e6b3b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9328" y="2774572"/>
            <a:ext cx="605080" cy="605080"/>
          </a:xfrm>
          <a:prstGeom prst="rect">
            <a:avLst/>
          </a:prstGeom>
        </p:spPr>
      </p:pic>
      <p:pic>
        <p:nvPicPr>
          <p:cNvPr id="27" name="图片 26" descr="32303239303432323b32303239303338383bcdc6cdc1bbfa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1072" y="3857113"/>
            <a:ext cx="640636" cy="640636"/>
          </a:xfrm>
          <a:prstGeom prst="rect">
            <a:avLst/>
          </a:prstGeom>
        </p:spPr>
      </p:pic>
      <p:sp>
        <p:nvSpPr>
          <p:cNvPr id="28" name="Freeform 12"/>
          <p:cNvSpPr/>
          <p:nvPr>
            <p:custDataLst>
              <p:tags r:id="rId13"/>
            </p:custDataLst>
          </p:nvPr>
        </p:nvSpPr>
        <p:spPr bwMode="auto">
          <a:xfrm rot="1800000">
            <a:off x="2404212" y="4463933"/>
            <a:ext cx="1348014" cy="1553923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6350">
            <a:noFill/>
          </a:ln>
        </p:spPr>
        <p:txBody>
          <a:bodyPr lIns="121896" tIns="60948" rIns="121896" bIns="60948"/>
          <a:p>
            <a:pPr>
              <a:lnSpc>
                <a:spcPct val="120000"/>
              </a:lnSpc>
            </a:pPr>
            <a:endParaRPr lang="zh-CN" altLang="en-US" sz="1695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95678" y="1437428"/>
            <a:ext cx="1378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政策性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829965" y="2522509"/>
            <a:ext cx="1378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项目性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855995" y="3951717"/>
            <a:ext cx="1378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技术性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908061" y="4977115"/>
            <a:ext cx="1378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趋势性</a:t>
            </a:r>
            <a:endParaRPr lang="zh-CN" altLang="en-US"/>
          </a:p>
        </p:txBody>
      </p:sp>
      <p:sp>
        <p:nvSpPr>
          <p:cNvPr id="35" name="KSO_Shape"/>
          <p:cNvSpPr/>
          <p:nvPr>
            <p:custDataLst>
              <p:tags r:id="rId14"/>
            </p:custDataLst>
          </p:nvPr>
        </p:nvSpPr>
        <p:spPr bwMode="auto">
          <a:xfrm>
            <a:off x="2830598" y="4986639"/>
            <a:ext cx="513651" cy="501589"/>
          </a:xfrm>
          <a:custGeom>
            <a:avLst/>
            <a:gdLst>
              <a:gd name="T0" fmla="*/ 1978422 w 3030537"/>
              <a:gd name="T1" fmla="*/ 2389219 h 3079750"/>
              <a:gd name="T2" fmla="*/ 987425 w 3030537"/>
              <a:gd name="T3" fmla="*/ 2089236 h 3079750"/>
              <a:gd name="T4" fmla="*/ 1229122 w 3030537"/>
              <a:gd name="T5" fmla="*/ 2425328 h 3079750"/>
              <a:gd name="T6" fmla="*/ 1683147 w 3030537"/>
              <a:gd name="T7" fmla="*/ 2472151 h 3079750"/>
              <a:gd name="T8" fmla="*/ 1918097 w 3030537"/>
              <a:gd name="T9" fmla="*/ 2019002 h 3079750"/>
              <a:gd name="T10" fmla="*/ 1243410 w 3030537"/>
              <a:gd name="T11" fmla="*/ 2007891 h 3079750"/>
              <a:gd name="T12" fmla="*/ 1399381 w 3030537"/>
              <a:gd name="T13" fmla="*/ 2467390 h 3079750"/>
              <a:gd name="T14" fmla="*/ 2903140 w 3030537"/>
              <a:gd name="T15" fmla="*/ 2164036 h 3079750"/>
              <a:gd name="T16" fmla="*/ 2486421 w 3030537"/>
              <a:gd name="T17" fmla="*/ 2677439 h 3079750"/>
              <a:gd name="T18" fmla="*/ 1944687 w 3030537"/>
              <a:gd name="T19" fmla="*/ 3075783 h 3079750"/>
              <a:gd name="T20" fmla="*/ 1049337 w 3030537"/>
              <a:gd name="T21" fmla="*/ 2865899 h 3079750"/>
              <a:gd name="T22" fmla="*/ 1437084 w 3030537"/>
              <a:gd name="T23" fmla="*/ 2786547 h 3079750"/>
              <a:gd name="T24" fmla="*/ 2096293 w 3030537"/>
              <a:gd name="T25" fmla="*/ 2709180 h 3079750"/>
              <a:gd name="T26" fmla="*/ 2564209 w 3030537"/>
              <a:gd name="T27" fmla="*/ 2360034 h 3079750"/>
              <a:gd name="T28" fmla="*/ 2836862 w 3030537"/>
              <a:gd name="T29" fmla="*/ 1844251 h 3079750"/>
              <a:gd name="T30" fmla="*/ 2169319 w 3030537"/>
              <a:gd name="T31" fmla="*/ 2021383 h 3079750"/>
              <a:gd name="T32" fmla="*/ 2529682 w 3030537"/>
              <a:gd name="T33" fmla="*/ 1769412 h 3079750"/>
              <a:gd name="T34" fmla="*/ 1842691 w 3030537"/>
              <a:gd name="T35" fmla="*/ 1921388 h 3079750"/>
              <a:gd name="T36" fmla="*/ 1023541 w 3030537"/>
              <a:gd name="T37" fmla="*/ 1500380 h 3079750"/>
              <a:gd name="T38" fmla="*/ 1325960 w 3030537"/>
              <a:gd name="T39" fmla="*/ 1912262 h 3079750"/>
              <a:gd name="T40" fmla="*/ 600075 w 3030537"/>
              <a:gd name="T41" fmla="*/ 1808299 h 3079750"/>
              <a:gd name="T42" fmla="*/ 988219 w 3030537"/>
              <a:gd name="T43" fmla="*/ 2004717 h 3079750"/>
              <a:gd name="T44" fmla="*/ 1892300 w 3030537"/>
              <a:gd name="T45" fmla="*/ 990487 h 3079750"/>
              <a:gd name="T46" fmla="*/ 2041525 w 3030537"/>
              <a:gd name="T47" fmla="*/ 1062706 h 3079750"/>
              <a:gd name="T48" fmla="*/ 1462485 w 3030537"/>
              <a:gd name="T49" fmla="*/ 1026200 h 3079750"/>
              <a:gd name="T50" fmla="*/ 2084785 w 3030537"/>
              <a:gd name="T51" fmla="*/ 934141 h 3079750"/>
              <a:gd name="T52" fmla="*/ 2555875 w 3030537"/>
              <a:gd name="T53" fmla="*/ 1253568 h 3079750"/>
              <a:gd name="T54" fmla="*/ 770334 w 3030537"/>
              <a:gd name="T55" fmla="*/ 815100 h 3079750"/>
              <a:gd name="T56" fmla="*/ 556419 w 3030537"/>
              <a:gd name="T57" fmla="*/ 1274202 h 3079750"/>
              <a:gd name="T58" fmla="*/ 1009650 w 3030537"/>
              <a:gd name="T59" fmla="*/ 925809 h 3079750"/>
              <a:gd name="T60" fmla="*/ 2045494 w 3030537"/>
              <a:gd name="T61" fmla="*/ 829385 h 3079750"/>
              <a:gd name="T62" fmla="*/ 1933575 w 3030537"/>
              <a:gd name="T63" fmla="*/ 513530 h 3079750"/>
              <a:gd name="T64" fmla="*/ 846138 w 3030537"/>
              <a:gd name="T65" fmla="*/ 732962 h 3079750"/>
              <a:gd name="T66" fmla="*/ 1225947 w 3030537"/>
              <a:gd name="T67" fmla="*/ 536941 h 3079750"/>
              <a:gd name="T68" fmla="*/ 1930400 w 3030537"/>
              <a:gd name="T69" fmla="*/ 764310 h 3079750"/>
              <a:gd name="T70" fmla="*/ 1501775 w 3030537"/>
              <a:gd name="T71" fmla="*/ 443692 h 3079750"/>
              <a:gd name="T72" fmla="*/ 1142603 w 3030537"/>
              <a:gd name="T73" fmla="*/ 861923 h 3079750"/>
              <a:gd name="T74" fmla="*/ 1725613 w 3030537"/>
              <a:gd name="T75" fmla="*/ 376236 h 3079750"/>
              <a:gd name="T76" fmla="*/ 2315766 w 3030537"/>
              <a:gd name="T77" fmla="*/ 666299 h 3079750"/>
              <a:gd name="T78" fmla="*/ 2633663 w 3030537"/>
              <a:gd name="T79" fmla="*/ 1240077 h 3079750"/>
              <a:gd name="T80" fmla="*/ 2559051 w 3030537"/>
              <a:gd name="T81" fmla="*/ 1913055 h 3079750"/>
              <a:gd name="T82" fmla="*/ 2127647 w 3030537"/>
              <a:gd name="T83" fmla="*/ 2399536 h 3079750"/>
              <a:gd name="T84" fmla="*/ 1473597 w 3030537"/>
              <a:gd name="T85" fmla="*/ 2555480 h 3079750"/>
              <a:gd name="T86" fmla="*/ 859631 w 3030537"/>
              <a:gd name="T87" fmla="*/ 2307875 h 3079750"/>
              <a:gd name="T88" fmla="*/ 501650 w 3030537"/>
              <a:gd name="T89" fmla="*/ 1761476 h 3079750"/>
              <a:gd name="T90" fmla="*/ 527050 w 3030537"/>
              <a:gd name="T91" fmla="*/ 1083736 h 3079750"/>
              <a:gd name="T92" fmla="*/ 922734 w 3030537"/>
              <a:gd name="T93" fmla="*/ 565908 h 3079750"/>
              <a:gd name="T94" fmla="*/ 1558528 w 3030537"/>
              <a:gd name="T95" fmla="*/ 363538 h 3079750"/>
              <a:gd name="T96" fmla="*/ 443103 w 3030537"/>
              <a:gd name="T97" fmla="*/ 928291 h 3079750"/>
              <a:gd name="T98" fmla="*/ 234841 w 3030537"/>
              <a:gd name="T99" fmla="*/ 1502570 h 3079750"/>
              <a:gd name="T100" fmla="*/ 363765 w 3030537"/>
              <a:gd name="T101" fmla="*/ 2071688 h 3079750"/>
              <a:gd name="T102" fmla="*/ 554177 w 3030537"/>
              <a:gd name="T103" fmla="*/ 2614217 h 3079750"/>
              <a:gd name="T104" fmla="*/ 172560 w 3030537"/>
              <a:gd name="T105" fmla="*/ 2074467 h 3079750"/>
              <a:gd name="T106" fmla="*/ 60694 w 3030537"/>
              <a:gd name="T107" fmla="*/ 1422401 h 3079750"/>
              <a:gd name="T108" fmla="*/ 233254 w 3030537"/>
              <a:gd name="T109" fmla="*/ 695723 h 3079750"/>
              <a:gd name="T110" fmla="*/ 1621178 w 3030537"/>
              <a:gd name="T111" fmla="*/ 794 h 3079750"/>
              <a:gd name="T112" fmla="*/ 2259747 w 3030537"/>
              <a:gd name="T113" fmla="*/ 173923 h 3079750"/>
              <a:gd name="T114" fmla="*/ 2847089 w 3030537"/>
              <a:gd name="T115" fmla="*/ 578950 h 3079750"/>
              <a:gd name="T116" fmla="*/ 2977344 w 3030537"/>
              <a:gd name="T117" fmla="*/ 1466436 h 3079750"/>
              <a:gd name="T118" fmla="*/ 2611993 w 3030537"/>
              <a:gd name="T119" fmla="*/ 820378 h 3079750"/>
              <a:gd name="T120" fmla="*/ 2218844 w 3030537"/>
              <a:gd name="T121" fmla="*/ 352215 h 3079750"/>
              <a:gd name="T122" fmla="*/ 1660890 w 3030537"/>
              <a:gd name="T123" fmla="*/ 179483 h 3079750"/>
              <a:gd name="T124" fmla="*/ 1094994 w 3030537"/>
              <a:gd name="T125" fmla="*/ 72667 h 3079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30537" h="3079750">
                <a:moveTo>
                  <a:pt x="2058194" y="2062253"/>
                </a:moveTo>
                <a:lnTo>
                  <a:pt x="2045494" y="2092807"/>
                </a:lnTo>
                <a:lnTo>
                  <a:pt x="2033191" y="2122567"/>
                </a:lnTo>
                <a:lnTo>
                  <a:pt x="2020094" y="2151137"/>
                </a:lnTo>
                <a:lnTo>
                  <a:pt x="2006997" y="2179310"/>
                </a:lnTo>
                <a:lnTo>
                  <a:pt x="1993900" y="2206293"/>
                </a:lnTo>
                <a:lnTo>
                  <a:pt x="1980803" y="2232085"/>
                </a:lnTo>
                <a:lnTo>
                  <a:pt x="1967707" y="2257084"/>
                </a:lnTo>
                <a:lnTo>
                  <a:pt x="1954213" y="2280892"/>
                </a:lnTo>
                <a:lnTo>
                  <a:pt x="1941116" y="2303907"/>
                </a:lnTo>
                <a:lnTo>
                  <a:pt x="1928019" y="2325731"/>
                </a:lnTo>
                <a:lnTo>
                  <a:pt x="1915319" y="2346761"/>
                </a:lnTo>
                <a:lnTo>
                  <a:pt x="1903016" y="2366998"/>
                </a:lnTo>
                <a:lnTo>
                  <a:pt x="1890713" y="2385648"/>
                </a:lnTo>
                <a:lnTo>
                  <a:pt x="1878410" y="2403107"/>
                </a:lnTo>
                <a:lnTo>
                  <a:pt x="1866900" y="2420170"/>
                </a:lnTo>
                <a:lnTo>
                  <a:pt x="1855788" y="2435249"/>
                </a:lnTo>
                <a:lnTo>
                  <a:pt x="1871663" y="2430487"/>
                </a:lnTo>
                <a:lnTo>
                  <a:pt x="1887141" y="2425328"/>
                </a:lnTo>
                <a:lnTo>
                  <a:pt x="1903016" y="2420170"/>
                </a:lnTo>
                <a:lnTo>
                  <a:pt x="1918097" y="2414615"/>
                </a:lnTo>
                <a:lnTo>
                  <a:pt x="1933575" y="2408266"/>
                </a:lnTo>
                <a:lnTo>
                  <a:pt x="1948657" y="2402314"/>
                </a:lnTo>
                <a:lnTo>
                  <a:pt x="1963341" y="2395965"/>
                </a:lnTo>
                <a:lnTo>
                  <a:pt x="1978422" y="2389219"/>
                </a:lnTo>
                <a:lnTo>
                  <a:pt x="2008188" y="2375331"/>
                </a:lnTo>
                <a:lnTo>
                  <a:pt x="2036763" y="2360253"/>
                </a:lnTo>
                <a:lnTo>
                  <a:pt x="2065338" y="2344777"/>
                </a:lnTo>
                <a:lnTo>
                  <a:pt x="2092722" y="2328508"/>
                </a:lnTo>
                <a:lnTo>
                  <a:pt x="2120107" y="2311049"/>
                </a:lnTo>
                <a:lnTo>
                  <a:pt x="2146300" y="2292796"/>
                </a:lnTo>
                <a:lnTo>
                  <a:pt x="2172494" y="2273353"/>
                </a:lnTo>
                <a:lnTo>
                  <a:pt x="2197894" y="2253909"/>
                </a:lnTo>
                <a:lnTo>
                  <a:pt x="2222897" y="2232879"/>
                </a:lnTo>
                <a:lnTo>
                  <a:pt x="2246710" y="2211451"/>
                </a:lnTo>
                <a:lnTo>
                  <a:pt x="2270125" y="2189627"/>
                </a:lnTo>
                <a:lnTo>
                  <a:pt x="2292747" y="2166613"/>
                </a:lnTo>
                <a:lnTo>
                  <a:pt x="2288382" y="2164232"/>
                </a:lnTo>
                <a:lnTo>
                  <a:pt x="2255441" y="2146772"/>
                </a:lnTo>
                <a:lnTo>
                  <a:pt x="2236788" y="2137646"/>
                </a:lnTo>
                <a:lnTo>
                  <a:pt x="2216150" y="2127726"/>
                </a:lnTo>
                <a:lnTo>
                  <a:pt x="2193925" y="2117409"/>
                </a:lnTo>
                <a:lnTo>
                  <a:pt x="2170907" y="2106695"/>
                </a:lnTo>
                <a:lnTo>
                  <a:pt x="2145903" y="2096378"/>
                </a:lnTo>
                <a:lnTo>
                  <a:pt x="2119710" y="2085268"/>
                </a:lnTo>
                <a:lnTo>
                  <a:pt x="2089547" y="2073761"/>
                </a:lnTo>
                <a:lnTo>
                  <a:pt x="2058194" y="2062253"/>
                </a:lnTo>
                <a:close/>
                <a:moveTo>
                  <a:pt x="1058466" y="2062253"/>
                </a:moveTo>
                <a:lnTo>
                  <a:pt x="1021953" y="2075745"/>
                </a:lnTo>
                <a:lnTo>
                  <a:pt x="987425" y="2089236"/>
                </a:lnTo>
                <a:lnTo>
                  <a:pt x="954485" y="2103124"/>
                </a:lnTo>
                <a:lnTo>
                  <a:pt x="924322" y="2116219"/>
                </a:lnTo>
                <a:lnTo>
                  <a:pt x="896541" y="2129313"/>
                </a:lnTo>
                <a:lnTo>
                  <a:pt x="871141" y="2142011"/>
                </a:lnTo>
                <a:lnTo>
                  <a:pt x="848122" y="2153518"/>
                </a:lnTo>
                <a:lnTo>
                  <a:pt x="827881" y="2164232"/>
                </a:lnTo>
                <a:lnTo>
                  <a:pt x="823516" y="2166613"/>
                </a:lnTo>
                <a:lnTo>
                  <a:pt x="846138" y="2189627"/>
                </a:lnTo>
                <a:lnTo>
                  <a:pt x="869950" y="2211451"/>
                </a:lnTo>
                <a:lnTo>
                  <a:pt x="893763" y="2232879"/>
                </a:lnTo>
                <a:lnTo>
                  <a:pt x="918369" y="2253909"/>
                </a:lnTo>
                <a:lnTo>
                  <a:pt x="943769" y="2273353"/>
                </a:lnTo>
                <a:lnTo>
                  <a:pt x="969963" y="2292796"/>
                </a:lnTo>
                <a:lnTo>
                  <a:pt x="996553" y="2311049"/>
                </a:lnTo>
                <a:lnTo>
                  <a:pt x="1023541" y="2328508"/>
                </a:lnTo>
                <a:lnTo>
                  <a:pt x="1051322" y="2344777"/>
                </a:lnTo>
                <a:lnTo>
                  <a:pt x="1079897" y="2360253"/>
                </a:lnTo>
                <a:lnTo>
                  <a:pt x="1108472" y="2375331"/>
                </a:lnTo>
                <a:lnTo>
                  <a:pt x="1137841" y="2389219"/>
                </a:lnTo>
                <a:lnTo>
                  <a:pt x="1152922" y="2395965"/>
                </a:lnTo>
                <a:lnTo>
                  <a:pt x="1168003" y="2402314"/>
                </a:lnTo>
                <a:lnTo>
                  <a:pt x="1182688" y="2408266"/>
                </a:lnTo>
                <a:lnTo>
                  <a:pt x="1198166" y="2414615"/>
                </a:lnTo>
                <a:lnTo>
                  <a:pt x="1214041" y="2420170"/>
                </a:lnTo>
                <a:lnTo>
                  <a:pt x="1229122" y="2425328"/>
                </a:lnTo>
                <a:lnTo>
                  <a:pt x="1244997" y="2430487"/>
                </a:lnTo>
                <a:lnTo>
                  <a:pt x="1260475" y="2435249"/>
                </a:lnTo>
                <a:lnTo>
                  <a:pt x="1249760" y="2420170"/>
                </a:lnTo>
                <a:lnTo>
                  <a:pt x="1237853" y="2403107"/>
                </a:lnTo>
                <a:lnTo>
                  <a:pt x="1225947" y="2385648"/>
                </a:lnTo>
                <a:lnTo>
                  <a:pt x="1213247" y="2366998"/>
                </a:lnTo>
                <a:lnTo>
                  <a:pt x="1201341" y="2346761"/>
                </a:lnTo>
                <a:lnTo>
                  <a:pt x="1188244" y="2325731"/>
                </a:lnTo>
                <a:lnTo>
                  <a:pt x="1175147" y="2303907"/>
                </a:lnTo>
                <a:lnTo>
                  <a:pt x="1162050" y="2280892"/>
                </a:lnTo>
                <a:lnTo>
                  <a:pt x="1148953" y="2257084"/>
                </a:lnTo>
                <a:lnTo>
                  <a:pt x="1135459" y="2232085"/>
                </a:lnTo>
                <a:lnTo>
                  <a:pt x="1122363" y="2206293"/>
                </a:lnTo>
                <a:lnTo>
                  <a:pt x="1109266" y="2179310"/>
                </a:lnTo>
                <a:lnTo>
                  <a:pt x="1096169" y="2151137"/>
                </a:lnTo>
                <a:lnTo>
                  <a:pt x="1083469" y="2122567"/>
                </a:lnTo>
                <a:lnTo>
                  <a:pt x="1070769" y="2092807"/>
                </a:lnTo>
                <a:lnTo>
                  <a:pt x="1058466" y="2062253"/>
                </a:lnTo>
                <a:close/>
                <a:moveTo>
                  <a:pt x="1597819" y="1971782"/>
                </a:moveTo>
                <a:lnTo>
                  <a:pt x="1597819" y="2478897"/>
                </a:lnTo>
                <a:lnTo>
                  <a:pt x="1614488" y="2478103"/>
                </a:lnTo>
                <a:lnTo>
                  <a:pt x="1631950" y="2477310"/>
                </a:lnTo>
                <a:lnTo>
                  <a:pt x="1649016" y="2476119"/>
                </a:lnTo>
                <a:lnTo>
                  <a:pt x="1666081" y="2474135"/>
                </a:lnTo>
                <a:lnTo>
                  <a:pt x="1683147" y="2472151"/>
                </a:lnTo>
                <a:lnTo>
                  <a:pt x="1700213" y="2469770"/>
                </a:lnTo>
                <a:lnTo>
                  <a:pt x="1716881" y="2467390"/>
                </a:lnTo>
                <a:lnTo>
                  <a:pt x="1733947" y="2464612"/>
                </a:lnTo>
                <a:lnTo>
                  <a:pt x="1752203" y="2442391"/>
                </a:lnTo>
                <a:lnTo>
                  <a:pt x="1763713" y="2428106"/>
                </a:lnTo>
                <a:lnTo>
                  <a:pt x="1776810" y="2411044"/>
                </a:lnTo>
                <a:lnTo>
                  <a:pt x="1790303" y="2392791"/>
                </a:lnTo>
                <a:lnTo>
                  <a:pt x="1804988" y="2371760"/>
                </a:lnTo>
                <a:lnTo>
                  <a:pt x="1820466" y="2349142"/>
                </a:lnTo>
                <a:lnTo>
                  <a:pt x="1836738" y="2324540"/>
                </a:lnTo>
                <a:lnTo>
                  <a:pt x="1853407" y="2297955"/>
                </a:lnTo>
                <a:lnTo>
                  <a:pt x="1870472" y="2268988"/>
                </a:lnTo>
                <a:lnTo>
                  <a:pt x="1888332" y="2238434"/>
                </a:lnTo>
                <a:lnTo>
                  <a:pt x="1905794" y="2206293"/>
                </a:lnTo>
                <a:lnTo>
                  <a:pt x="1916113" y="2187643"/>
                </a:lnTo>
                <a:lnTo>
                  <a:pt x="1925638" y="2167406"/>
                </a:lnTo>
                <a:lnTo>
                  <a:pt x="1935560" y="2147169"/>
                </a:lnTo>
                <a:lnTo>
                  <a:pt x="1945085" y="2126536"/>
                </a:lnTo>
                <a:lnTo>
                  <a:pt x="1954610" y="2105108"/>
                </a:lnTo>
                <a:lnTo>
                  <a:pt x="1964532" y="2082887"/>
                </a:lnTo>
                <a:lnTo>
                  <a:pt x="1974057" y="2060666"/>
                </a:lnTo>
                <a:lnTo>
                  <a:pt x="1983185" y="2037255"/>
                </a:lnTo>
                <a:lnTo>
                  <a:pt x="1961753" y="2030906"/>
                </a:lnTo>
                <a:lnTo>
                  <a:pt x="1939925" y="2024557"/>
                </a:lnTo>
                <a:lnTo>
                  <a:pt x="1918097" y="2019002"/>
                </a:lnTo>
                <a:lnTo>
                  <a:pt x="1895475" y="2013446"/>
                </a:lnTo>
                <a:lnTo>
                  <a:pt x="1872853" y="2007891"/>
                </a:lnTo>
                <a:lnTo>
                  <a:pt x="1849041" y="2002733"/>
                </a:lnTo>
                <a:lnTo>
                  <a:pt x="1825625" y="1997971"/>
                </a:lnTo>
                <a:lnTo>
                  <a:pt x="1801416" y="1993209"/>
                </a:lnTo>
                <a:lnTo>
                  <a:pt x="1777207" y="1989241"/>
                </a:lnTo>
                <a:lnTo>
                  <a:pt x="1752203" y="1985273"/>
                </a:lnTo>
                <a:lnTo>
                  <a:pt x="1727200" y="1982099"/>
                </a:lnTo>
                <a:lnTo>
                  <a:pt x="1701403" y="1979321"/>
                </a:lnTo>
                <a:lnTo>
                  <a:pt x="1676400" y="1976544"/>
                </a:lnTo>
                <a:lnTo>
                  <a:pt x="1650207" y="1974560"/>
                </a:lnTo>
                <a:lnTo>
                  <a:pt x="1624013" y="1973369"/>
                </a:lnTo>
                <a:lnTo>
                  <a:pt x="1597819" y="1971782"/>
                </a:lnTo>
                <a:close/>
                <a:moveTo>
                  <a:pt x="1519238" y="1971385"/>
                </a:moveTo>
                <a:lnTo>
                  <a:pt x="1492250" y="1972972"/>
                </a:lnTo>
                <a:lnTo>
                  <a:pt x="1466057" y="1974163"/>
                </a:lnTo>
                <a:lnTo>
                  <a:pt x="1440657" y="1976147"/>
                </a:lnTo>
                <a:lnTo>
                  <a:pt x="1414860" y="1978925"/>
                </a:lnTo>
                <a:lnTo>
                  <a:pt x="1389460" y="1982099"/>
                </a:lnTo>
                <a:lnTo>
                  <a:pt x="1364060" y="1985273"/>
                </a:lnTo>
                <a:lnTo>
                  <a:pt x="1339453" y="1988845"/>
                </a:lnTo>
                <a:lnTo>
                  <a:pt x="1315244" y="1993209"/>
                </a:lnTo>
                <a:lnTo>
                  <a:pt x="1290638" y="1997574"/>
                </a:lnTo>
                <a:lnTo>
                  <a:pt x="1267222" y="2002336"/>
                </a:lnTo>
                <a:lnTo>
                  <a:pt x="1243410" y="2007891"/>
                </a:lnTo>
                <a:lnTo>
                  <a:pt x="1220788" y="2013446"/>
                </a:lnTo>
                <a:lnTo>
                  <a:pt x="1198166" y="2019002"/>
                </a:lnTo>
                <a:lnTo>
                  <a:pt x="1175941" y="2024557"/>
                </a:lnTo>
                <a:lnTo>
                  <a:pt x="1154510" y="2030906"/>
                </a:lnTo>
                <a:lnTo>
                  <a:pt x="1133078" y="2037255"/>
                </a:lnTo>
                <a:lnTo>
                  <a:pt x="1145778" y="2069396"/>
                </a:lnTo>
                <a:lnTo>
                  <a:pt x="1159272" y="2099950"/>
                </a:lnTo>
                <a:lnTo>
                  <a:pt x="1172369" y="2129313"/>
                </a:lnTo>
                <a:lnTo>
                  <a:pt x="1186260" y="2158280"/>
                </a:lnTo>
                <a:lnTo>
                  <a:pt x="1199753" y="2185659"/>
                </a:lnTo>
                <a:lnTo>
                  <a:pt x="1214041" y="2211848"/>
                </a:lnTo>
                <a:lnTo>
                  <a:pt x="1227535" y="2237244"/>
                </a:lnTo>
                <a:lnTo>
                  <a:pt x="1241425" y="2261449"/>
                </a:lnTo>
                <a:lnTo>
                  <a:pt x="1254919" y="2284463"/>
                </a:lnTo>
                <a:lnTo>
                  <a:pt x="1268016" y="2306287"/>
                </a:lnTo>
                <a:lnTo>
                  <a:pt x="1281113" y="2326921"/>
                </a:lnTo>
                <a:lnTo>
                  <a:pt x="1293813" y="2345968"/>
                </a:lnTo>
                <a:lnTo>
                  <a:pt x="1306116" y="2364221"/>
                </a:lnTo>
                <a:lnTo>
                  <a:pt x="1317625" y="2380886"/>
                </a:lnTo>
                <a:lnTo>
                  <a:pt x="1329135" y="2396759"/>
                </a:lnTo>
                <a:lnTo>
                  <a:pt x="1339453" y="2411044"/>
                </a:lnTo>
                <a:lnTo>
                  <a:pt x="1352550" y="2428106"/>
                </a:lnTo>
                <a:lnTo>
                  <a:pt x="1364456" y="2442391"/>
                </a:lnTo>
                <a:lnTo>
                  <a:pt x="1382316" y="2464612"/>
                </a:lnTo>
                <a:lnTo>
                  <a:pt x="1399381" y="2467390"/>
                </a:lnTo>
                <a:lnTo>
                  <a:pt x="1416050" y="2469770"/>
                </a:lnTo>
                <a:lnTo>
                  <a:pt x="1433116" y="2472151"/>
                </a:lnTo>
                <a:lnTo>
                  <a:pt x="1450181" y="2474135"/>
                </a:lnTo>
                <a:lnTo>
                  <a:pt x="1467247" y="2476119"/>
                </a:lnTo>
                <a:lnTo>
                  <a:pt x="1484710" y="2477310"/>
                </a:lnTo>
                <a:lnTo>
                  <a:pt x="1501775" y="2478103"/>
                </a:lnTo>
                <a:lnTo>
                  <a:pt x="1519238" y="2478897"/>
                </a:lnTo>
                <a:lnTo>
                  <a:pt x="1519238" y="1971385"/>
                </a:lnTo>
                <a:close/>
                <a:moveTo>
                  <a:pt x="2857896" y="1752600"/>
                </a:moveTo>
                <a:lnTo>
                  <a:pt x="3030537" y="1786324"/>
                </a:lnTo>
                <a:lnTo>
                  <a:pt x="3025377" y="1812510"/>
                </a:lnTo>
                <a:lnTo>
                  <a:pt x="3019425" y="1838299"/>
                </a:lnTo>
                <a:lnTo>
                  <a:pt x="3013471" y="1864485"/>
                </a:lnTo>
                <a:lnTo>
                  <a:pt x="3006327" y="1890275"/>
                </a:lnTo>
                <a:lnTo>
                  <a:pt x="2999581" y="1916064"/>
                </a:lnTo>
                <a:lnTo>
                  <a:pt x="2991643" y="1941059"/>
                </a:lnTo>
                <a:lnTo>
                  <a:pt x="2983706" y="1966849"/>
                </a:lnTo>
                <a:lnTo>
                  <a:pt x="2974975" y="1992241"/>
                </a:lnTo>
                <a:lnTo>
                  <a:pt x="2966243" y="2017237"/>
                </a:lnTo>
                <a:lnTo>
                  <a:pt x="2956718" y="2042232"/>
                </a:lnTo>
                <a:lnTo>
                  <a:pt x="2946796" y="2066831"/>
                </a:lnTo>
                <a:lnTo>
                  <a:pt x="2936478" y="2091430"/>
                </a:lnTo>
                <a:lnTo>
                  <a:pt x="2925762" y="2115632"/>
                </a:lnTo>
                <a:lnTo>
                  <a:pt x="2914253" y="2140231"/>
                </a:lnTo>
                <a:lnTo>
                  <a:pt x="2903140" y="2164036"/>
                </a:lnTo>
                <a:lnTo>
                  <a:pt x="2890837" y="2187842"/>
                </a:lnTo>
                <a:lnTo>
                  <a:pt x="2878534" y="2211250"/>
                </a:lnTo>
                <a:lnTo>
                  <a:pt x="2865437" y="2235056"/>
                </a:lnTo>
                <a:lnTo>
                  <a:pt x="2852340" y="2258068"/>
                </a:lnTo>
                <a:lnTo>
                  <a:pt x="2838449" y="2280683"/>
                </a:lnTo>
                <a:lnTo>
                  <a:pt x="2824559" y="2303298"/>
                </a:lnTo>
                <a:lnTo>
                  <a:pt x="2809875" y="2325516"/>
                </a:lnTo>
                <a:lnTo>
                  <a:pt x="2795190" y="2348131"/>
                </a:lnTo>
                <a:lnTo>
                  <a:pt x="2780109" y="2369953"/>
                </a:lnTo>
                <a:lnTo>
                  <a:pt x="2764234" y="2390981"/>
                </a:lnTo>
                <a:lnTo>
                  <a:pt x="2747962" y="2412406"/>
                </a:lnTo>
                <a:lnTo>
                  <a:pt x="2731293" y="2433434"/>
                </a:lnTo>
                <a:lnTo>
                  <a:pt x="2715021" y="2454462"/>
                </a:lnTo>
                <a:lnTo>
                  <a:pt x="2697956" y="2474697"/>
                </a:lnTo>
                <a:lnTo>
                  <a:pt x="2680096" y="2494535"/>
                </a:lnTo>
                <a:lnTo>
                  <a:pt x="2662237" y="2514769"/>
                </a:lnTo>
                <a:lnTo>
                  <a:pt x="2643981" y="2533813"/>
                </a:lnTo>
                <a:lnTo>
                  <a:pt x="2625328" y="2553254"/>
                </a:lnTo>
                <a:lnTo>
                  <a:pt x="2606675" y="2571902"/>
                </a:lnTo>
                <a:lnTo>
                  <a:pt x="2587228" y="2590550"/>
                </a:lnTo>
                <a:lnTo>
                  <a:pt x="2567781" y="2608404"/>
                </a:lnTo>
                <a:lnTo>
                  <a:pt x="2547937" y="2626258"/>
                </a:lnTo>
                <a:lnTo>
                  <a:pt x="2527696" y="2643715"/>
                </a:lnTo>
                <a:lnTo>
                  <a:pt x="2507059" y="2660775"/>
                </a:lnTo>
                <a:lnTo>
                  <a:pt x="2486421" y="2677439"/>
                </a:lnTo>
                <a:lnTo>
                  <a:pt x="2464990" y="2693706"/>
                </a:lnTo>
                <a:lnTo>
                  <a:pt x="2443956" y="2709576"/>
                </a:lnTo>
                <a:lnTo>
                  <a:pt x="2422525" y="2725447"/>
                </a:lnTo>
                <a:lnTo>
                  <a:pt x="2400696" y="2740127"/>
                </a:lnTo>
                <a:lnTo>
                  <a:pt x="2378075" y="2755203"/>
                </a:lnTo>
                <a:lnTo>
                  <a:pt x="2355453" y="2769487"/>
                </a:lnTo>
                <a:lnTo>
                  <a:pt x="2332831" y="2783373"/>
                </a:lnTo>
                <a:lnTo>
                  <a:pt x="2310209" y="2796863"/>
                </a:lnTo>
                <a:lnTo>
                  <a:pt x="2287190" y="2810353"/>
                </a:lnTo>
                <a:lnTo>
                  <a:pt x="2263378" y="2823049"/>
                </a:lnTo>
                <a:lnTo>
                  <a:pt x="2239962" y="2835348"/>
                </a:lnTo>
                <a:lnTo>
                  <a:pt x="2215753" y="2847251"/>
                </a:lnTo>
                <a:lnTo>
                  <a:pt x="2191940" y="2859154"/>
                </a:lnTo>
                <a:lnTo>
                  <a:pt x="2167731" y="2869866"/>
                </a:lnTo>
                <a:lnTo>
                  <a:pt x="2143521" y="2880975"/>
                </a:lnTo>
                <a:lnTo>
                  <a:pt x="2118518" y="2890894"/>
                </a:lnTo>
                <a:lnTo>
                  <a:pt x="2093515" y="2900416"/>
                </a:lnTo>
                <a:lnTo>
                  <a:pt x="2068909" y="2909938"/>
                </a:lnTo>
                <a:lnTo>
                  <a:pt x="2043509" y="2918667"/>
                </a:lnTo>
                <a:lnTo>
                  <a:pt x="2018109" y="2926999"/>
                </a:lnTo>
                <a:lnTo>
                  <a:pt x="1992709" y="2934934"/>
                </a:lnTo>
                <a:lnTo>
                  <a:pt x="1966912" y="2942869"/>
                </a:lnTo>
                <a:lnTo>
                  <a:pt x="1941115" y="2949614"/>
                </a:lnTo>
                <a:lnTo>
                  <a:pt x="1915318" y="2956359"/>
                </a:lnTo>
                <a:lnTo>
                  <a:pt x="1944687" y="3075783"/>
                </a:lnTo>
                <a:lnTo>
                  <a:pt x="1905396" y="3078163"/>
                </a:lnTo>
                <a:lnTo>
                  <a:pt x="1866503" y="3079353"/>
                </a:lnTo>
                <a:lnTo>
                  <a:pt x="1827212" y="3079750"/>
                </a:lnTo>
                <a:lnTo>
                  <a:pt x="1788715" y="3079353"/>
                </a:lnTo>
                <a:lnTo>
                  <a:pt x="1749821" y="3077766"/>
                </a:lnTo>
                <a:lnTo>
                  <a:pt x="1711721" y="3074989"/>
                </a:lnTo>
                <a:lnTo>
                  <a:pt x="1673621" y="3071815"/>
                </a:lnTo>
                <a:lnTo>
                  <a:pt x="1635521" y="3067451"/>
                </a:lnTo>
                <a:lnTo>
                  <a:pt x="1598215" y="3062293"/>
                </a:lnTo>
                <a:lnTo>
                  <a:pt x="1560909" y="3056342"/>
                </a:lnTo>
                <a:lnTo>
                  <a:pt x="1523999" y="3049200"/>
                </a:lnTo>
                <a:lnTo>
                  <a:pt x="1487090" y="3041265"/>
                </a:lnTo>
                <a:lnTo>
                  <a:pt x="1450975" y="3032536"/>
                </a:lnTo>
                <a:lnTo>
                  <a:pt x="1415256" y="3023014"/>
                </a:lnTo>
                <a:lnTo>
                  <a:pt x="1379537" y="3012698"/>
                </a:lnTo>
                <a:lnTo>
                  <a:pt x="1344612" y="3001589"/>
                </a:lnTo>
                <a:lnTo>
                  <a:pt x="1309687" y="2989290"/>
                </a:lnTo>
                <a:lnTo>
                  <a:pt x="1275159" y="2976990"/>
                </a:lnTo>
                <a:lnTo>
                  <a:pt x="1241425" y="2963104"/>
                </a:lnTo>
                <a:lnTo>
                  <a:pt x="1208087" y="2948821"/>
                </a:lnTo>
                <a:lnTo>
                  <a:pt x="1175146" y="2933744"/>
                </a:lnTo>
                <a:lnTo>
                  <a:pt x="1142603" y="2917874"/>
                </a:lnTo>
                <a:lnTo>
                  <a:pt x="1111249" y="2901210"/>
                </a:lnTo>
                <a:lnTo>
                  <a:pt x="1079896" y="2883753"/>
                </a:lnTo>
                <a:lnTo>
                  <a:pt x="1049337" y="2865899"/>
                </a:lnTo>
                <a:lnTo>
                  <a:pt x="1019175" y="2847251"/>
                </a:lnTo>
                <a:lnTo>
                  <a:pt x="989806" y="2827810"/>
                </a:lnTo>
                <a:lnTo>
                  <a:pt x="961231" y="2807972"/>
                </a:lnTo>
                <a:lnTo>
                  <a:pt x="932656" y="2787341"/>
                </a:lnTo>
                <a:lnTo>
                  <a:pt x="905271" y="2765916"/>
                </a:lnTo>
                <a:lnTo>
                  <a:pt x="878681" y="2744491"/>
                </a:lnTo>
                <a:lnTo>
                  <a:pt x="852487" y="2721876"/>
                </a:lnTo>
                <a:lnTo>
                  <a:pt x="884634" y="2732985"/>
                </a:lnTo>
                <a:lnTo>
                  <a:pt x="917575" y="2742904"/>
                </a:lnTo>
                <a:lnTo>
                  <a:pt x="950118" y="2751633"/>
                </a:lnTo>
                <a:lnTo>
                  <a:pt x="983059" y="2759965"/>
                </a:lnTo>
                <a:lnTo>
                  <a:pt x="1015603" y="2767503"/>
                </a:lnTo>
                <a:lnTo>
                  <a:pt x="1048940" y="2773851"/>
                </a:lnTo>
                <a:lnTo>
                  <a:pt x="1081484" y="2779406"/>
                </a:lnTo>
                <a:lnTo>
                  <a:pt x="1114425" y="2784167"/>
                </a:lnTo>
                <a:lnTo>
                  <a:pt x="1146968" y="2788134"/>
                </a:lnTo>
                <a:lnTo>
                  <a:pt x="1179909" y="2791308"/>
                </a:lnTo>
                <a:lnTo>
                  <a:pt x="1212453" y="2793689"/>
                </a:lnTo>
                <a:lnTo>
                  <a:pt x="1245393" y="2794879"/>
                </a:lnTo>
                <a:lnTo>
                  <a:pt x="1277540" y="2795673"/>
                </a:lnTo>
                <a:lnTo>
                  <a:pt x="1310084" y="2795276"/>
                </a:lnTo>
                <a:lnTo>
                  <a:pt x="1341834" y="2794482"/>
                </a:lnTo>
                <a:lnTo>
                  <a:pt x="1373584" y="2792499"/>
                </a:lnTo>
                <a:lnTo>
                  <a:pt x="1405731" y="2790118"/>
                </a:lnTo>
                <a:lnTo>
                  <a:pt x="1437084" y="2786547"/>
                </a:lnTo>
                <a:lnTo>
                  <a:pt x="1468437" y="2782580"/>
                </a:lnTo>
                <a:lnTo>
                  <a:pt x="1499393" y="2777819"/>
                </a:lnTo>
                <a:lnTo>
                  <a:pt x="1529953" y="2772264"/>
                </a:lnTo>
                <a:lnTo>
                  <a:pt x="1560512" y="2765916"/>
                </a:lnTo>
                <a:lnTo>
                  <a:pt x="1590675" y="2759171"/>
                </a:lnTo>
                <a:lnTo>
                  <a:pt x="1620440" y="2751236"/>
                </a:lnTo>
                <a:lnTo>
                  <a:pt x="1649412" y="2742904"/>
                </a:lnTo>
                <a:lnTo>
                  <a:pt x="1678781" y="2733779"/>
                </a:lnTo>
                <a:lnTo>
                  <a:pt x="1707753" y="2724256"/>
                </a:lnTo>
                <a:lnTo>
                  <a:pt x="1735534" y="2713544"/>
                </a:lnTo>
                <a:lnTo>
                  <a:pt x="1763712" y="2702832"/>
                </a:lnTo>
                <a:lnTo>
                  <a:pt x="1791096" y="2690929"/>
                </a:lnTo>
                <a:lnTo>
                  <a:pt x="1818084" y="2678629"/>
                </a:lnTo>
                <a:lnTo>
                  <a:pt x="1844278" y="2665537"/>
                </a:lnTo>
                <a:lnTo>
                  <a:pt x="1873646" y="2785357"/>
                </a:lnTo>
                <a:lnTo>
                  <a:pt x="1896665" y="2779406"/>
                </a:lnTo>
                <a:lnTo>
                  <a:pt x="1919287" y="2773454"/>
                </a:lnTo>
                <a:lnTo>
                  <a:pt x="1941512" y="2766709"/>
                </a:lnTo>
                <a:lnTo>
                  <a:pt x="1964531" y="2759965"/>
                </a:lnTo>
                <a:lnTo>
                  <a:pt x="1986756" y="2752426"/>
                </a:lnTo>
                <a:lnTo>
                  <a:pt x="2008981" y="2744491"/>
                </a:lnTo>
                <a:lnTo>
                  <a:pt x="2030809" y="2736556"/>
                </a:lnTo>
                <a:lnTo>
                  <a:pt x="2052637" y="2727827"/>
                </a:lnTo>
                <a:lnTo>
                  <a:pt x="2074465" y="2719099"/>
                </a:lnTo>
                <a:lnTo>
                  <a:pt x="2096293" y="2709180"/>
                </a:lnTo>
                <a:lnTo>
                  <a:pt x="2117725" y="2699658"/>
                </a:lnTo>
                <a:lnTo>
                  <a:pt x="2138759" y="2689342"/>
                </a:lnTo>
                <a:lnTo>
                  <a:pt x="2159793" y="2678629"/>
                </a:lnTo>
                <a:lnTo>
                  <a:pt x="2180431" y="2667917"/>
                </a:lnTo>
                <a:lnTo>
                  <a:pt x="2201465" y="2656411"/>
                </a:lnTo>
                <a:lnTo>
                  <a:pt x="2221706" y="2645302"/>
                </a:lnTo>
                <a:lnTo>
                  <a:pt x="2241946" y="2633003"/>
                </a:lnTo>
                <a:lnTo>
                  <a:pt x="2262187" y="2620703"/>
                </a:lnTo>
                <a:lnTo>
                  <a:pt x="2281634" y="2608007"/>
                </a:lnTo>
                <a:lnTo>
                  <a:pt x="2301478" y="2594914"/>
                </a:lnTo>
                <a:lnTo>
                  <a:pt x="2320528" y="2581424"/>
                </a:lnTo>
                <a:lnTo>
                  <a:pt x="2339975" y="2567934"/>
                </a:lnTo>
                <a:lnTo>
                  <a:pt x="2358628" y="2554048"/>
                </a:lnTo>
                <a:lnTo>
                  <a:pt x="2377281" y="2539368"/>
                </a:lnTo>
                <a:lnTo>
                  <a:pt x="2395537" y="2524688"/>
                </a:lnTo>
                <a:lnTo>
                  <a:pt x="2414190" y="2509611"/>
                </a:lnTo>
                <a:lnTo>
                  <a:pt x="2431653" y="2494138"/>
                </a:lnTo>
                <a:lnTo>
                  <a:pt x="2449512" y="2478268"/>
                </a:lnTo>
                <a:lnTo>
                  <a:pt x="2466578" y="2462397"/>
                </a:lnTo>
                <a:lnTo>
                  <a:pt x="2483643" y="2446130"/>
                </a:lnTo>
                <a:lnTo>
                  <a:pt x="2499915" y="2429466"/>
                </a:lnTo>
                <a:lnTo>
                  <a:pt x="2516584" y="2412406"/>
                </a:lnTo>
                <a:lnTo>
                  <a:pt x="2532856" y="2395345"/>
                </a:lnTo>
                <a:lnTo>
                  <a:pt x="2548731" y="2377888"/>
                </a:lnTo>
                <a:lnTo>
                  <a:pt x="2564209" y="2360034"/>
                </a:lnTo>
                <a:lnTo>
                  <a:pt x="2579290" y="2342180"/>
                </a:lnTo>
                <a:lnTo>
                  <a:pt x="2593975" y="2323929"/>
                </a:lnTo>
                <a:lnTo>
                  <a:pt x="2608659" y="2305679"/>
                </a:lnTo>
                <a:lnTo>
                  <a:pt x="2622946" y="2286237"/>
                </a:lnTo>
                <a:lnTo>
                  <a:pt x="2636837" y="2267590"/>
                </a:lnTo>
                <a:lnTo>
                  <a:pt x="2650331" y="2248546"/>
                </a:lnTo>
                <a:lnTo>
                  <a:pt x="2663428" y="2228708"/>
                </a:lnTo>
                <a:lnTo>
                  <a:pt x="2676128" y="2209267"/>
                </a:lnTo>
                <a:lnTo>
                  <a:pt x="2688828" y="2189032"/>
                </a:lnTo>
                <a:lnTo>
                  <a:pt x="2700337" y="2169194"/>
                </a:lnTo>
                <a:lnTo>
                  <a:pt x="2712243" y="2148563"/>
                </a:lnTo>
                <a:lnTo>
                  <a:pt x="2723753" y="2127932"/>
                </a:lnTo>
                <a:lnTo>
                  <a:pt x="2734468" y="2106904"/>
                </a:lnTo>
                <a:lnTo>
                  <a:pt x="2745581" y="2086272"/>
                </a:lnTo>
                <a:lnTo>
                  <a:pt x="2755503" y="2064847"/>
                </a:lnTo>
                <a:lnTo>
                  <a:pt x="2765425" y="2043422"/>
                </a:lnTo>
                <a:lnTo>
                  <a:pt x="2774949" y="2021998"/>
                </a:lnTo>
                <a:lnTo>
                  <a:pt x="2783681" y="2000176"/>
                </a:lnTo>
                <a:lnTo>
                  <a:pt x="2792412" y="1978354"/>
                </a:lnTo>
                <a:lnTo>
                  <a:pt x="2801143" y="1956533"/>
                </a:lnTo>
                <a:lnTo>
                  <a:pt x="2809081" y="1934314"/>
                </a:lnTo>
                <a:lnTo>
                  <a:pt x="2816621" y="1912096"/>
                </a:lnTo>
                <a:lnTo>
                  <a:pt x="2823765" y="1889878"/>
                </a:lnTo>
                <a:lnTo>
                  <a:pt x="2830512" y="1866866"/>
                </a:lnTo>
                <a:lnTo>
                  <a:pt x="2836862" y="1844251"/>
                </a:lnTo>
                <a:lnTo>
                  <a:pt x="2842815" y="1821636"/>
                </a:lnTo>
                <a:lnTo>
                  <a:pt x="2847975" y="1799021"/>
                </a:lnTo>
                <a:lnTo>
                  <a:pt x="2853134" y="1776009"/>
                </a:lnTo>
                <a:lnTo>
                  <a:pt x="2857896" y="1752600"/>
                </a:lnTo>
                <a:close/>
                <a:moveTo>
                  <a:pt x="2171700" y="1500380"/>
                </a:moveTo>
                <a:lnTo>
                  <a:pt x="2170510" y="1534505"/>
                </a:lnTo>
                <a:lnTo>
                  <a:pt x="2168525" y="1568233"/>
                </a:lnTo>
                <a:lnTo>
                  <a:pt x="2166144" y="1601961"/>
                </a:lnTo>
                <a:lnTo>
                  <a:pt x="2162969" y="1634499"/>
                </a:lnTo>
                <a:lnTo>
                  <a:pt x="2159000" y="1666640"/>
                </a:lnTo>
                <a:lnTo>
                  <a:pt x="2154635" y="1698781"/>
                </a:lnTo>
                <a:lnTo>
                  <a:pt x="2149872" y="1730129"/>
                </a:lnTo>
                <a:lnTo>
                  <a:pt x="2144316" y="1760683"/>
                </a:lnTo>
                <a:lnTo>
                  <a:pt x="2138760" y="1791237"/>
                </a:lnTo>
                <a:lnTo>
                  <a:pt x="2132013" y="1820997"/>
                </a:lnTo>
                <a:lnTo>
                  <a:pt x="2124869" y="1849963"/>
                </a:lnTo>
                <a:lnTo>
                  <a:pt x="2118122" y="1878930"/>
                </a:lnTo>
                <a:lnTo>
                  <a:pt x="2110185" y="1907500"/>
                </a:lnTo>
                <a:lnTo>
                  <a:pt x="2101850" y="1934879"/>
                </a:lnTo>
                <a:lnTo>
                  <a:pt x="2093516" y="1961862"/>
                </a:lnTo>
                <a:lnTo>
                  <a:pt x="2084785" y="1988448"/>
                </a:lnTo>
                <a:lnTo>
                  <a:pt x="2107010" y="1996384"/>
                </a:lnTo>
                <a:lnTo>
                  <a:pt x="2128441" y="2004717"/>
                </a:lnTo>
                <a:lnTo>
                  <a:pt x="2149079" y="2013050"/>
                </a:lnTo>
                <a:lnTo>
                  <a:pt x="2169319" y="2021383"/>
                </a:lnTo>
                <a:lnTo>
                  <a:pt x="2206625" y="2037255"/>
                </a:lnTo>
                <a:lnTo>
                  <a:pt x="2241550" y="2053127"/>
                </a:lnTo>
                <a:lnTo>
                  <a:pt x="2272507" y="2067809"/>
                </a:lnTo>
                <a:lnTo>
                  <a:pt x="2301082" y="2082490"/>
                </a:lnTo>
                <a:lnTo>
                  <a:pt x="2325291" y="2095585"/>
                </a:lnTo>
                <a:lnTo>
                  <a:pt x="2346325" y="2106695"/>
                </a:lnTo>
                <a:lnTo>
                  <a:pt x="2359025" y="2091220"/>
                </a:lnTo>
                <a:lnTo>
                  <a:pt x="2371329" y="2075348"/>
                </a:lnTo>
                <a:lnTo>
                  <a:pt x="2383235" y="2059079"/>
                </a:lnTo>
                <a:lnTo>
                  <a:pt x="2394744" y="2042810"/>
                </a:lnTo>
                <a:lnTo>
                  <a:pt x="2406254" y="2026144"/>
                </a:lnTo>
                <a:lnTo>
                  <a:pt x="2417366" y="2009082"/>
                </a:lnTo>
                <a:lnTo>
                  <a:pt x="2428082" y="1991622"/>
                </a:lnTo>
                <a:lnTo>
                  <a:pt x="2438401" y="1974560"/>
                </a:lnTo>
                <a:lnTo>
                  <a:pt x="2448719" y="1956704"/>
                </a:lnTo>
                <a:lnTo>
                  <a:pt x="2458244" y="1938847"/>
                </a:lnTo>
                <a:lnTo>
                  <a:pt x="2467769" y="1920991"/>
                </a:lnTo>
                <a:lnTo>
                  <a:pt x="2476897" y="1902341"/>
                </a:lnTo>
                <a:lnTo>
                  <a:pt x="2485232" y="1884089"/>
                </a:lnTo>
                <a:lnTo>
                  <a:pt x="2493566" y="1865439"/>
                </a:lnTo>
                <a:lnTo>
                  <a:pt x="2501901" y="1846789"/>
                </a:lnTo>
                <a:lnTo>
                  <a:pt x="2509441" y="1827346"/>
                </a:lnTo>
                <a:lnTo>
                  <a:pt x="2516585" y="1808299"/>
                </a:lnTo>
                <a:lnTo>
                  <a:pt x="2523332" y="1788856"/>
                </a:lnTo>
                <a:lnTo>
                  <a:pt x="2529682" y="1769412"/>
                </a:lnTo>
                <a:lnTo>
                  <a:pt x="2536032" y="1749175"/>
                </a:lnTo>
                <a:lnTo>
                  <a:pt x="2541588" y="1729732"/>
                </a:lnTo>
                <a:lnTo>
                  <a:pt x="2546747" y="1709495"/>
                </a:lnTo>
                <a:lnTo>
                  <a:pt x="2551510" y="1689258"/>
                </a:lnTo>
                <a:lnTo>
                  <a:pt x="2555875" y="1668624"/>
                </a:lnTo>
                <a:lnTo>
                  <a:pt x="2559844" y="1647991"/>
                </a:lnTo>
                <a:lnTo>
                  <a:pt x="2563813" y="1627357"/>
                </a:lnTo>
                <a:lnTo>
                  <a:pt x="2566988" y="1606723"/>
                </a:lnTo>
                <a:lnTo>
                  <a:pt x="2569766" y="1585692"/>
                </a:lnTo>
                <a:lnTo>
                  <a:pt x="2572147" y="1564662"/>
                </a:lnTo>
                <a:lnTo>
                  <a:pt x="2573735" y="1543234"/>
                </a:lnTo>
                <a:lnTo>
                  <a:pt x="2575719" y="1521807"/>
                </a:lnTo>
                <a:lnTo>
                  <a:pt x="2576513" y="1500380"/>
                </a:lnTo>
                <a:lnTo>
                  <a:pt x="2171700" y="1500380"/>
                </a:lnTo>
                <a:close/>
                <a:moveTo>
                  <a:pt x="1597819" y="1500380"/>
                </a:moveTo>
                <a:lnTo>
                  <a:pt x="1597819" y="1893215"/>
                </a:lnTo>
                <a:lnTo>
                  <a:pt x="1625997" y="1894802"/>
                </a:lnTo>
                <a:lnTo>
                  <a:pt x="1654572" y="1896389"/>
                </a:lnTo>
                <a:lnTo>
                  <a:pt x="1682353" y="1898770"/>
                </a:lnTo>
                <a:lnTo>
                  <a:pt x="1709738" y="1901151"/>
                </a:lnTo>
                <a:lnTo>
                  <a:pt x="1736725" y="1904326"/>
                </a:lnTo>
                <a:lnTo>
                  <a:pt x="1764110" y="1908294"/>
                </a:lnTo>
                <a:lnTo>
                  <a:pt x="1790700" y="1912262"/>
                </a:lnTo>
                <a:lnTo>
                  <a:pt x="1816894" y="1916626"/>
                </a:lnTo>
                <a:lnTo>
                  <a:pt x="1842691" y="1921388"/>
                </a:lnTo>
                <a:lnTo>
                  <a:pt x="1868091" y="1926547"/>
                </a:lnTo>
                <a:lnTo>
                  <a:pt x="1892697" y="1932102"/>
                </a:lnTo>
                <a:lnTo>
                  <a:pt x="1917303" y="1938054"/>
                </a:lnTo>
                <a:lnTo>
                  <a:pt x="1941116" y="1944006"/>
                </a:lnTo>
                <a:lnTo>
                  <a:pt x="1964929" y="1950355"/>
                </a:lnTo>
                <a:lnTo>
                  <a:pt x="1987550" y="1957100"/>
                </a:lnTo>
                <a:lnTo>
                  <a:pt x="2010172" y="1963449"/>
                </a:lnTo>
                <a:lnTo>
                  <a:pt x="2018507" y="1938451"/>
                </a:lnTo>
                <a:lnTo>
                  <a:pt x="2026841" y="1912658"/>
                </a:lnTo>
                <a:lnTo>
                  <a:pt x="2034382" y="1886469"/>
                </a:lnTo>
                <a:lnTo>
                  <a:pt x="2041525" y="1859884"/>
                </a:lnTo>
                <a:lnTo>
                  <a:pt x="2048669" y="1832107"/>
                </a:lnTo>
                <a:lnTo>
                  <a:pt x="2055019" y="1804331"/>
                </a:lnTo>
                <a:lnTo>
                  <a:pt x="2061369" y="1776555"/>
                </a:lnTo>
                <a:lnTo>
                  <a:pt x="2066529" y="1747588"/>
                </a:lnTo>
                <a:lnTo>
                  <a:pt x="2071688" y="1718225"/>
                </a:lnTo>
                <a:lnTo>
                  <a:pt x="2076450" y="1688068"/>
                </a:lnTo>
                <a:lnTo>
                  <a:pt x="2080419" y="1657911"/>
                </a:lnTo>
                <a:lnTo>
                  <a:pt x="2083991" y="1627357"/>
                </a:lnTo>
                <a:lnTo>
                  <a:pt x="2087166" y="1596406"/>
                </a:lnTo>
                <a:lnTo>
                  <a:pt x="2089547" y="1564662"/>
                </a:lnTo>
                <a:lnTo>
                  <a:pt x="2091532" y="1532918"/>
                </a:lnTo>
                <a:lnTo>
                  <a:pt x="2092722" y="1500380"/>
                </a:lnTo>
                <a:lnTo>
                  <a:pt x="1597819" y="1500380"/>
                </a:lnTo>
                <a:close/>
                <a:moveTo>
                  <a:pt x="1023541" y="1500380"/>
                </a:moveTo>
                <a:lnTo>
                  <a:pt x="1024731" y="1532918"/>
                </a:lnTo>
                <a:lnTo>
                  <a:pt x="1026716" y="1564662"/>
                </a:lnTo>
                <a:lnTo>
                  <a:pt x="1028700" y="1596406"/>
                </a:lnTo>
                <a:lnTo>
                  <a:pt x="1031875" y="1627357"/>
                </a:lnTo>
                <a:lnTo>
                  <a:pt x="1035447" y="1657911"/>
                </a:lnTo>
                <a:lnTo>
                  <a:pt x="1039813" y="1688068"/>
                </a:lnTo>
                <a:lnTo>
                  <a:pt x="1044575" y="1717828"/>
                </a:lnTo>
                <a:lnTo>
                  <a:pt x="1049338" y="1747191"/>
                </a:lnTo>
                <a:lnTo>
                  <a:pt x="1054894" y="1775761"/>
                </a:lnTo>
                <a:lnTo>
                  <a:pt x="1061244" y="1804331"/>
                </a:lnTo>
                <a:lnTo>
                  <a:pt x="1067594" y="1832107"/>
                </a:lnTo>
                <a:lnTo>
                  <a:pt x="1074738" y="1859884"/>
                </a:lnTo>
                <a:lnTo>
                  <a:pt x="1081881" y="1886469"/>
                </a:lnTo>
                <a:lnTo>
                  <a:pt x="1089819" y="1912658"/>
                </a:lnTo>
                <a:lnTo>
                  <a:pt x="1097756" y="1938451"/>
                </a:lnTo>
                <a:lnTo>
                  <a:pt x="1106091" y="1963449"/>
                </a:lnTo>
                <a:lnTo>
                  <a:pt x="1128713" y="1957100"/>
                </a:lnTo>
                <a:lnTo>
                  <a:pt x="1151731" y="1950355"/>
                </a:lnTo>
                <a:lnTo>
                  <a:pt x="1175544" y="1944006"/>
                </a:lnTo>
                <a:lnTo>
                  <a:pt x="1199356" y="1938054"/>
                </a:lnTo>
                <a:lnTo>
                  <a:pt x="1223963" y="1932102"/>
                </a:lnTo>
                <a:lnTo>
                  <a:pt x="1248966" y="1926547"/>
                </a:lnTo>
                <a:lnTo>
                  <a:pt x="1273969" y="1921388"/>
                </a:lnTo>
                <a:lnTo>
                  <a:pt x="1299766" y="1916626"/>
                </a:lnTo>
                <a:lnTo>
                  <a:pt x="1325960" y="1912262"/>
                </a:lnTo>
                <a:lnTo>
                  <a:pt x="1352550" y="1908294"/>
                </a:lnTo>
                <a:lnTo>
                  <a:pt x="1379538" y="1904326"/>
                </a:lnTo>
                <a:lnTo>
                  <a:pt x="1406922" y="1901151"/>
                </a:lnTo>
                <a:lnTo>
                  <a:pt x="1434307" y="1898770"/>
                </a:lnTo>
                <a:lnTo>
                  <a:pt x="1462485" y="1896389"/>
                </a:lnTo>
                <a:lnTo>
                  <a:pt x="1490663" y="1894802"/>
                </a:lnTo>
                <a:lnTo>
                  <a:pt x="1519238" y="1893215"/>
                </a:lnTo>
                <a:lnTo>
                  <a:pt x="1519238" y="1500380"/>
                </a:lnTo>
                <a:lnTo>
                  <a:pt x="1023541" y="1500380"/>
                </a:lnTo>
                <a:close/>
                <a:moveTo>
                  <a:pt x="539750" y="1500380"/>
                </a:moveTo>
                <a:lnTo>
                  <a:pt x="540544" y="1521807"/>
                </a:lnTo>
                <a:lnTo>
                  <a:pt x="542528" y="1543234"/>
                </a:lnTo>
                <a:lnTo>
                  <a:pt x="544116" y="1564662"/>
                </a:lnTo>
                <a:lnTo>
                  <a:pt x="546894" y="1585692"/>
                </a:lnTo>
                <a:lnTo>
                  <a:pt x="549275" y="1606723"/>
                </a:lnTo>
                <a:lnTo>
                  <a:pt x="552847" y="1627357"/>
                </a:lnTo>
                <a:lnTo>
                  <a:pt x="556419" y="1647991"/>
                </a:lnTo>
                <a:lnTo>
                  <a:pt x="560388" y="1668624"/>
                </a:lnTo>
                <a:lnTo>
                  <a:pt x="564753" y="1689258"/>
                </a:lnTo>
                <a:lnTo>
                  <a:pt x="569913" y="1709495"/>
                </a:lnTo>
                <a:lnTo>
                  <a:pt x="575072" y="1729732"/>
                </a:lnTo>
                <a:lnTo>
                  <a:pt x="580628" y="1749175"/>
                </a:lnTo>
                <a:lnTo>
                  <a:pt x="586581" y="1769412"/>
                </a:lnTo>
                <a:lnTo>
                  <a:pt x="592931" y="1788856"/>
                </a:lnTo>
                <a:lnTo>
                  <a:pt x="600075" y="1808299"/>
                </a:lnTo>
                <a:lnTo>
                  <a:pt x="606822" y="1827346"/>
                </a:lnTo>
                <a:lnTo>
                  <a:pt x="614759" y="1846789"/>
                </a:lnTo>
                <a:lnTo>
                  <a:pt x="622697" y="1865439"/>
                </a:lnTo>
                <a:lnTo>
                  <a:pt x="631031" y="1884089"/>
                </a:lnTo>
                <a:lnTo>
                  <a:pt x="639763" y="1902341"/>
                </a:lnTo>
                <a:lnTo>
                  <a:pt x="648494" y="1920991"/>
                </a:lnTo>
                <a:lnTo>
                  <a:pt x="658019" y="1938847"/>
                </a:lnTo>
                <a:lnTo>
                  <a:pt x="667544" y="1956704"/>
                </a:lnTo>
                <a:lnTo>
                  <a:pt x="677863" y="1974560"/>
                </a:lnTo>
                <a:lnTo>
                  <a:pt x="688181" y="1991622"/>
                </a:lnTo>
                <a:lnTo>
                  <a:pt x="699294" y="2009082"/>
                </a:lnTo>
                <a:lnTo>
                  <a:pt x="710009" y="2026144"/>
                </a:lnTo>
                <a:lnTo>
                  <a:pt x="721519" y="2042810"/>
                </a:lnTo>
                <a:lnTo>
                  <a:pt x="733028" y="2059079"/>
                </a:lnTo>
                <a:lnTo>
                  <a:pt x="745331" y="2075348"/>
                </a:lnTo>
                <a:lnTo>
                  <a:pt x="757634" y="2091220"/>
                </a:lnTo>
                <a:lnTo>
                  <a:pt x="770334" y="2106695"/>
                </a:lnTo>
                <a:lnTo>
                  <a:pt x="791369" y="2095585"/>
                </a:lnTo>
                <a:lnTo>
                  <a:pt x="815578" y="2082490"/>
                </a:lnTo>
                <a:lnTo>
                  <a:pt x="843756" y="2067809"/>
                </a:lnTo>
                <a:lnTo>
                  <a:pt x="875109" y="2053127"/>
                </a:lnTo>
                <a:lnTo>
                  <a:pt x="909638" y="2037255"/>
                </a:lnTo>
                <a:lnTo>
                  <a:pt x="946944" y="2020986"/>
                </a:lnTo>
                <a:lnTo>
                  <a:pt x="967185" y="2013050"/>
                </a:lnTo>
                <a:lnTo>
                  <a:pt x="988219" y="2004717"/>
                </a:lnTo>
                <a:lnTo>
                  <a:pt x="1009650" y="1996384"/>
                </a:lnTo>
                <a:lnTo>
                  <a:pt x="1031478" y="1988448"/>
                </a:lnTo>
                <a:lnTo>
                  <a:pt x="1022747" y="1961862"/>
                </a:lnTo>
                <a:lnTo>
                  <a:pt x="1014413" y="1934879"/>
                </a:lnTo>
                <a:lnTo>
                  <a:pt x="1006078" y="1906706"/>
                </a:lnTo>
                <a:lnTo>
                  <a:pt x="998538" y="1878930"/>
                </a:lnTo>
                <a:lnTo>
                  <a:pt x="991394" y="1849963"/>
                </a:lnTo>
                <a:lnTo>
                  <a:pt x="984250" y="1820997"/>
                </a:lnTo>
                <a:lnTo>
                  <a:pt x="978297" y="1791237"/>
                </a:lnTo>
                <a:lnTo>
                  <a:pt x="971947" y="1760683"/>
                </a:lnTo>
                <a:lnTo>
                  <a:pt x="966391" y="1730129"/>
                </a:lnTo>
                <a:lnTo>
                  <a:pt x="961628" y="1698781"/>
                </a:lnTo>
                <a:lnTo>
                  <a:pt x="957263" y="1666640"/>
                </a:lnTo>
                <a:lnTo>
                  <a:pt x="953691" y="1634499"/>
                </a:lnTo>
                <a:lnTo>
                  <a:pt x="950119" y="1601961"/>
                </a:lnTo>
                <a:lnTo>
                  <a:pt x="947738" y="1568233"/>
                </a:lnTo>
                <a:lnTo>
                  <a:pt x="945753" y="1534505"/>
                </a:lnTo>
                <a:lnTo>
                  <a:pt x="944563" y="1500380"/>
                </a:lnTo>
                <a:lnTo>
                  <a:pt x="539750" y="1500380"/>
                </a:lnTo>
                <a:close/>
                <a:moveTo>
                  <a:pt x="2010172" y="958346"/>
                </a:moveTo>
                <a:lnTo>
                  <a:pt x="1987550" y="965489"/>
                </a:lnTo>
                <a:lnTo>
                  <a:pt x="1964532" y="971838"/>
                </a:lnTo>
                <a:lnTo>
                  <a:pt x="1941116" y="978187"/>
                </a:lnTo>
                <a:lnTo>
                  <a:pt x="1916907" y="984139"/>
                </a:lnTo>
                <a:lnTo>
                  <a:pt x="1892300" y="990487"/>
                </a:lnTo>
                <a:lnTo>
                  <a:pt x="1867297" y="995646"/>
                </a:lnTo>
                <a:lnTo>
                  <a:pt x="1842294" y="1000804"/>
                </a:lnTo>
                <a:lnTo>
                  <a:pt x="1816497" y="1005566"/>
                </a:lnTo>
                <a:lnTo>
                  <a:pt x="1790700" y="1009931"/>
                </a:lnTo>
                <a:lnTo>
                  <a:pt x="1764110" y="1014296"/>
                </a:lnTo>
                <a:lnTo>
                  <a:pt x="1736725" y="1017867"/>
                </a:lnTo>
                <a:lnTo>
                  <a:pt x="1709738" y="1021041"/>
                </a:lnTo>
                <a:lnTo>
                  <a:pt x="1682353" y="1023819"/>
                </a:lnTo>
                <a:lnTo>
                  <a:pt x="1654572" y="1026200"/>
                </a:lnTo>
                <a:lnTo>
                  <a:pt x="1625997" y="1027390"/>
                </a:lnTo>
                <a:lnTo>
                  <a:pt x="1597819" y="1028581"/>
                </a:lnTo>
                <a:lnTo>
                  <a:pt x="1597819" y="1421813"/>
                </a:lnTo>
                <a:lnTo>
                  <a:pt x="2092722" y="1421813"/>
                </a:lnTo>
                <a:lnTo>
                  <a:pt x="2091929" y="1389672"/>
                </a:lnTo>
                <a:lnTo>
                  <a:pt x="2089944" y="1357531"/>
                </a:lnTo>
                <a:lnTo>
                  <a:pt x="2087563" y="1325786"/>
                </a:lnTo>
                <a:lnTo>
                  <a:pt x="2084388" y="1294836"/>
                </a:lnTo>
                <a:lnTo>
                  <a:pt x="2080816" y="1263885"/>
                </a:lnTo>
                <a:lnTo>
                  <a:pt x="2076450" y="1233728"/>
                </a:lnTo>
                <a:lnTo>
                  <a:pt x="2072085" y="1204364"/>
                </a:lnTo>
                <a:lnTo>
                  <a:pt x="2066925" y="1175001"/>
                </a:lnTo>
                <a:lnTo>
                  <a:pt x="2061369" y="1146034"/>
                </a:lnTo>
                <a:lnTo>
                  <a:pt x="2055019" y="1117861"/>
                </a:lnTo>
                <a:lnTo>
                  <a:pt x="2048669" y="1090085"/>
                </a:lnTo>
                <a:lnTo>
                  <a:pt x="2041525" y="1062706"/>
                </a:lnTo>
                <a:lnTo>
                  <a:pt x="2034382" y="1036120"/>
                </a:lnTo>
                <a:lnTo>
                  <a:pt x="2026841" y="1009534"/>
                </a:lnTo>
                <a:lnTo>
                  <a:pt x="2018507" y="983742"/>
                </a:lnTo>
                <a:lnTo>
                  <a:pt x="2010172" y="958346"/>
                </a:lnTo>
                <a:close/>
                <a:moveTo>
                  <a:pt x="1106091" y="958346"/>
                </a:moveTo>
                <a:lnTo>
                  <a:pt x="1097756" y="983742"/>
                </a:lnTo>
                <a:lnTo>
                  <a:pt x="1089819" y="1009534"/>
                </a:lnTo>
                <a:lnTo>
                  <a:pt x="1081881" y="1035723"/>
                </a:lnTo>
                <a:lnTo>
                  <a:pt x="1074738" y="1062706"/>
                </a:lnTo>
                <a:lnTo>
                  <a:pt x="1067991" y="1089688"/>
                </a:lnTo>
                <a:lnTo>
                  <a:pt x="1061641" y="1117861"/>
                </a:lnTo>
                <a:lnTo>
                  <a:pt x="1055291" y="1146034"/>
                </a:lnTo>
                <a:lnTo>
                  <a:pt x="1049735" y="1175001"/>
                </a:lnTo>
                <a:lnTo>
                  <a:pt x="1044575" y="1204364"/>
                </a:lnTo>
                <a:lnTo>
                  <a:pt x="1039813" y="1233728"/>
                </a:lnTo>
                <a:lnTo>
                  <a:pt x="1035844" y="1263885"/>
                </a:lnTo>
                <a:lnTo>
                  <a:pt x="1032272" y="1294836"/>
                </a:lnTo>
                <a:lnTo>
                  <a:pt x="1029097" y="1325786"/>
                </a:lnTo>
                <a:lnTo>
                  <a:pt x="1026716" y="1357531"/>
                </a:lnTo>
                <a:lnTo>
                  <a:pt x="1024731" y="1389672"/>
                </a:lnTo>
                <a:lnTo>
                  <a:pt x="1023938" y="1421813"/>
                </a:lnTo>
                <a:lnTo>
                  <a:pt x="1519238" y="1421813"/>
                </a:lnTo>
                <a:lnTo>
                  <a:pt x="1519238" y="1028581"/>
                </a:lnTo>
                <a:lnTo>
                  <a:pt x="1490663" y="1027390"/>
                </a:lnTo>
                <a:lnTo>
                  <a:pt x="1462485" y="1026200"/>
                </a:lnTo>
                <a:lnTo>
                  <a:pt x="1434307" y="1023819"/>
                </a:lnTo>
                <a:lnTo>
                  <a:pt x="1406922" y="1021041"/>
                </a:lnTo>
                <a:lnTo>
                  <a:pt x="1379538" y="1017867"/>
                </a:lnTo>
                <a:lnTo>
                  <a:pt x="1352550" y="1014296"/>
                </a:lnTo>
                <a:lnTo>
                  <a:pt x="1325960" y="1009931"/>
                </a:lnTo>
                <a:lnTo>
                  <a:pt x="1299766" y="1005566"/>
                </a:lnTo>
                <a:lnTo>
                  <a:pt x="1273969" y="1000804"/>
                </a:lnTo>
                <a:lnTo>
                  <a:pt x="1248966" y="995646"/>
                </a:lnTo>
                <a:lnTo>
                  <a:pt x="1223963" y="990487"/>
                </a:lnTo>
                <a:lnTo>
                  <a:pt x="1199356" y="984139"/>
                </a:lnTo>
                <a:lnTo>
                  <a:pt x="1175544" y="978187"/>
                </a:lnTo>
                <a:lnTo>
                  <a:pt x="1151731" y="971838"/>
                </a:lnTo>
                <a:lnTo>
                  <a:pt x="1128713" y="965489"/>
                </a:lnTo>
                <a:lnTo>
                  <a:pt x="1106091" y="958346"/>
                </a:lnTo>
                <a:close/>
                <a:moveTo>
                  <a:pt x="2346325" y="815100"/>
                </a:moveTo>
                <a:lnTo>
                  <a:pt x="2325291" y="827004"/>
                </a:lnTo>
                <a:lnTo>
                  <a:pt x="2301082" y="840099"/>
                </a:lnTo>
                <a:lnTo>
                  <a:pt x="2272903" y="853987"/>
                </a:lnTo>
                <a:lnTo>
                  <a:pt x="2241550" y="869462"/>
                </a:lnTo>
                <a:lnTo>
                  <a:pt x="2206625" y="884938"/>
                </a:lnTo>
                <a:lnTo>
                  <a:pt x="2169319" y="901207"/>
                </a:lnTo>
                <a:lnTo>
                  <a:pt x="2149079" y="909540"/>
                </a:lnTo>
                <a:lnTo>
                  <a:pt x="2128441" y="917476"/>
                </a:lnTo>
                <a:lnTo>
                  <a:pt x="2107010" y="925809"/>
                </a:lnTo>
                <a:lnTo>
                  <a:pt x="2084785" y="934141"/>
                </a:lnTo>
                <a:lnTo>
                  <a:pt x="2093516" y="960727"/>
                </a:lnTo>
                <a:lnTo>
                  <a:pt x="2101850" y="987710"/>
                </a:lnTo>
                <a:lnTo>
                  <a:pt x="2110185" y="1015089"/>
                </a:lnTo>
                <a:lnTo>
                  <a:pt x="2118122" y="1043659"/>
                </a:lnTo>
                <a:lnTo>
                  <a:pt x="2124869" y="1072229"/>
                </a:lnTo>
                <a:lnTo>
                  <a:pt x="2132013" y="1101592"/>
                </a:lnTo>
                <a:lnTo>
                  <a:pt x="2138760" y="1131353"/>
                </a:lnTo>
                <a:lnTo>
                  <a:pt x="2144316" y="1161510"/>
                </a:lnTo>
                <a:lnTo>
                  <a:pt x="2149872" y="1192460"/>
                </a:lnTo>
                <a:lnTo>
                  <a:pt x="2154635" y="1223808"/>
                </a:lnTo>
                <a:lnTo>
                  <a:pt x="2159000" y="1255552"/>
                </a:lnTo>
                <a:lnTo>
                  <a:pt x="2162969" y="1288090"/>
                </a:lnTo>
                <a:lnTo>
                  <a:pt x="2166144" y="1320628"/>
                </a:lnTo>
                <a:lnTo>
                  <a:pt x="2168525" y="1353959"/>
                </a:lnTo>
                <a:lnTo>
                  <a:pt x="2170510" y="1388084"/>
                </a:lnTo>
                <a:lnTo>
                  <a:pt x="2171700" y="1421813"/>
                </a:lnTo>
                <a:lnTo>
                  <a:pt x="2576513" y="1421813"/>
                </a:lnTo>
                <a:lnTo>
                  <a:pt x="2575719" y="1400385"/>
                </a:lnTo>
                <a:lnTo>
                  <a:pt x="2573735" y="1379355"/>
                </a:lnTo>
                <a:lnTo>
                  <a:pt x="2572147" y="1357927"/>
                </a:lnTo>
                <a:lnTo>
                  <a:pt x="2569766" y="1336897"/>
                </a:lnTo>
                <a:lnTo>
                  <a:pt x="2566988" y="1315866"/>
                </a:lnTo>
                <a:lnTo>
                  <a:pt x="2563813" y="1294836"/>
                </a:lnTo>
                <a:lnTo>
                  <a:pt x="2559844" y="1274202"/>
                </a:lnTo>
                <a:lnTo>
                  <a:pt x="2555875" y="1253568"/>
                </a:lnTo>
                <a:lnTo>
                  <a:pt x="2551510" y="1232934"/>
                </a:lnTo>
                <a:lnTo>
                  <a:pt x="2546747" y="1213094"/>
                </a:lnTo>
                <a:lnTo>
                  <a:pt x="2541588" y="1192857"/>
                </a:lnTo>
                <a:lnTo>
                  <a:pt x="2536032" y="1172620"/>
                </a:lnTo>
                <a:lnTo>
                  <a:pt x="2529682" y="1153177"/>
                </a:lnTo>
                <a:lnTo>
                  <a:pt x="2523332" y="1133337"/>
                </a:lnTo>
                <a:lnTo>
                  <a:pt x="2516585" y="1114290"/>
                </a:lnTo>
                <a:lnTo>
                  <a:pt x="2509441" y="1094450"/>
                </a:lnTo>
                <a:lnTo>
                  <a:pt x="2501901" y="1075800"/>
                </a:lnTo>
                <a:lnTo>
                  <a:pt x="2493566" y="1057150"/>
                </a:lnTo>
                <a:lnTo>
                  <a:pt x="2485232" y="1038501"/>
                </a:lnTo>
                <a:lnTo>
                  <a:pt x="2476897" y="1019851"/>
                </a:lnTo>
                <a:lnTo>
                  <a:pt x="2467769" y="1001598"/>
                </a:lnTo>
                <a:lnTo>
                  <a:pt x="2458244" y="983345"/>
                </a:lnTo>
                <a:lnTo>
                  <a:pt x="2448719" y="965886"/>
                </a:lnTo>
                <a:lnTo>
                  <a:pt x="2438401" y="948029"/>
                </a:lnTo>
                <a:lnTo>
                  <a:pt x="2428082" y="930570"/>
                </a:lnTo>
                <a:lnTo>
                  <a:pt x="2417366" y="913508"/>
                </a:lnTo>
                <a:lnTo>
                  <a:pt x="2406254" y="896445"/>
                </a:lnTo>
                <a:lnTo>
                  <a:pt x="2394744" y="879779"/>
                </a:lnTo>
                <a:lnTo>
                  <a:pt x="2383235" y="863114"/>
                </a:lnTo>
                <a:lnTo>
                  <a:pt x="2371329" y="847242"/>
                </a:lnTo>
                <a:lnTo>
                  <a:pt x="2359025" y="830973"/>
                </a:lnTo>
                <a:lnTo>
                  <a:pt x="2346325" y="815100"/>
                </a:lnTo>
                <a:close/>
                <a:moveTo>
                  <a:pt x="770334" y="815100"/>
                </a:moveTo>
                <a:lnTo>
                  <a:pt x="757634" y="830973"/>
                </a:lnTo>
                <a:lnTo>
                  <a:pt x="745331" y="847242"/>
                </a:lnTo>
                <a:lnTo>
                  <a:pt x="733028" y="863114"/>
                </a:lnTo>
                <a:lnTo>
                  <a:pt x="721519" y="879779"/>
                </a:lnTo>
                <a:lnTo>
                  <a:pt x="710009" y="896445"/>
                </a:lnTo>
                <a:lnTo>
                  <a:pt x="699294" y="913508"/>
                </a:lnTo>
                <a:lnTo>
                  <a:pt x="688181" y="930570"/>
                </a:lnTo>
                <a:lnTo>
                  <a:pt x="677863" y="948029"/>
                </a:lnTo>
                <a:lnTo>
                  <a:pt x="667544" y="965886"/>
                </a:lnTo>
                <a:lnTo>
                  <a:pt x="658019" y="983345"/>
                </a:lnTo>
                <a:lnTo>
                  <a:pt x="648494" y="1001598"/>
                </a:lnTo>
                <a:lnTo>
                  <a:pt x="639763" y="1019851"/>
                </a:lnTo>
                <a:lnTo>
                  <a:pt x="631031" y="1038501"/>
                </a:lnTo>
                <a:lnTo>
                  <a:pt x="622697" y="1057150"/>
                </a:lnTo>
                <a:lnTo>
                  <a:pt x="614759" y="1075800"/>
                </a:lnTo>
                <a:lnTo>
                  <a:pt x="606822" y="1094450"/>
                </a:lnTo>
                <a:lnTo>
                  <a:pt x="600075" y="1114290"/>
                </a:lnTo>
                <a:lnTo>
                  <a:pt x="592931" y="1133337"/>
                </a:lnTo>
                <a:lnTo>
                  <a:pt x="586581" y="1153177"/>
                </a:lnTo>
                <a:lnTo>
                  <a:pt x="580628" y="1172620"/>
                </a:lnTo>
                <a:lnTo>
                  <a:pt x="575072" y="1192857"/>
                </a:lnTo>
                <a:lnTo>
                  <a:pt x="569913" y="1213094"/>
                </a:lnTo>
                <a:lnTo>
                  <a:pt x="564753" y="1232934"/>
                </a:lnTo>
                <a:lnTo>
                  <a:pt x="560388" y="1253568"/>
                </a:lnTo>
                <a:lnTo>
                  <a:pt x="556419" y="1274202"/>
                </a:lnTo>
                <a:lnTo>
                  <a:pt x="552847" y="1294836"/>
                </a:lnTo>
                <a:lnTo>
                  <a:pt x="549275" y="1315866"/>
                </a:lnTo>
                <a:lnTo>
                  <a:pt x="546894" y="1336897"/>
                </a:lnTo>
                <a:lnTo>
                  <a:pt x="544116" y="1357927"/>
                </a:lnTo>
                <a:lnTo>
                  <a:pt x="542528" y="1379355"/>
                </a:lnTo>
                <a:lnTo>
                  <a:pt x="540544" y="1400385"/>
                </a:lnTo>
                <a:lnTo>
                  <a:pt x="539750" y="1421813"/>
                </a:lnTo>
                <a:lnTo>
                  <a:pt x="944563" y="1421813"/>
                </a:lnTo>
                <a:lnTo>
                  <a:pt x="945753" y="1388084"/>
                </a:lnTo>
                <a:lnTo>
                  <a:pt x="947738" y="1353959"/>
                </a:lnTo>
                <a:lnTo>
                  <a:pt x="950119" y="1320628"/>
                </a:lnTo>
                <a:lnTo>
                  <a:pt x="953691" y="1288090"/>
                </a:lnTo>
                <a:lnTo>
                  <a:pt x="957263" y="1255552"/>
                </a:lnTo>
                <a:lnTo>
                  <a:pt x="961628" y="1223808"/>
                </a:lnTo>
                <a:lnTo>
                  <a:pt x="966391" y="1192460"/>
                </a:lnTo>
                <a:lnTo>
                  <a:pt x="971947" y="1161510"/>
                </a:lnTo>
                <a:lnTo>
                  <a:pt x="978297" y="1131353"/>
                </a:lnTo>
                <a:lnTo>
                  <a:pt x="984250" y="1101196"/>
                </a:lnTo>
                <a:lnTo>
                  <a:pt x="991394" y="1071832"/>
                </a:lnTo>
                <a:lnTo>
                  <a:pt x="998538" y="1043262"/>
                </a:lnTo>
                <a:lnTo>
                  <a:pt x="1006078" y="1015089"/>
                </a:lnTo>
                <a:lnTo>
                  <a:pt x="1014413" y="987313"/>
                </a:lnTo>
                <a:lnTo>
                  <a:pt x="1022747" y="960330"/>
                </a:lnTo>
                <a:lnTo>
                  <a:pt x="1031478" y="933745"/>
                </a:lnTo>
                <a:lnTo>
                  <a:pt x="1009650" y="925809"/>
                </a:lnTo>
                <a:lnTo>
                  <a:pt x="988219" y="917476"/>
                </a:lnTo>
                <a:lnTo>
                  <a:pt x="967185" y="909540"/>
                </a:lnTo>
                <a:lnTo>
                  <a:pt x="946944" y="901207"/>
                </a:lnTo>
                <a:lnTo>
                  <a:pt x="909638" y="884938"/>
                </a:lnTo>
                <a:lnTo>
                  <a:pt x="875109" y="869462"/>
                </a:lnTo>
                <a:lnTo>
                  <a:pt x="843756" y="853987"/>
                </a:lnTo>
                <a:lnTo>
                  <a:pt x="815578" y="840099"/>
                </a:lnTo>
                <a:lnTo>
                  <a:pt x="791369" y="827004"/>
                </a:lnTo>
                <a:lnTo>
                  <a:pt x="770334" y="815100"/>
                </a:lnTo>
                <a:close/>
                <a:moveTo>
                  <a:pt x="1855788" y="486547"/>
                </a:moveTo>
                <a:lnTo>
                  <a:pt x="1866900" y="502419"/>
                </a:lnTo>
                <a:lnTo>
                  <a:pt x="1878410" y="519085"/>
                </a:lnTo>
                <a:lnTo>
                  <a:pt x="1890713" y="536941"/>
                </a:lnTo>
                <a:lnTo>
                  <a:pt x="1903016" y="555591"/>
                </a:lnTo>
                <a:lnTo>
                  <a:pt x="1915319" y="575431"/>
                </a:lnTo>
                <a:lnTo>
                  <a:pt x="1928019" y="596065"/>
                </a:lnTo>
                <a:lnTo>
                  <a:pt x="1941116" y="618286"/>
                </a:lnTo>
                <a:lnTo>
                  <a:pt x="1954213" y="641301"/>
                </a:lnTo>
                <a:lnTo>
                  <a:pt x="1967310" y="665109"/>
                </a:lnTo>
                <a:lnTo>
                  <a:pt x="1980803" y="690107"/>
                </a:lnTo>
                <a:lnTo>
                  <a:pt x="1993900" y="716296"/>
                </a:lnTo>
                <a:lnTo>
                  <a:pt x="2006997" y="742882"/>
                </a:lnTo>
                <a:lnTo>
                  <a:pt x="2020094" y="770658"/>
                </a:lnTo>
                <a:lnTo>
                  <a:pt x="2033191" y="799625"/>
                </a:lnTo>
                <a:lnTo>
                  <a:pt x="2045494" y="829385"/>
                </a:lnTo>
                <a:lnTo>
                  <a:pt x="2058194" y="860336"/>
                </a:lnTo>
                <a:lnTo>
                  <a:pt x="2095103" y="846845"/>
                </a:lnTo>
                <a:lnTo>
                  <a:pt x="2129235" y="832560"/>
                </a:lnTo>
                <a:lnTo>
                  <a:pt x="2161779" y="819068"/>
                </a:lnTo>
                <a:lnTo>
                  <a:pt x="2191941" y="805577"/>
                </a:lnTo>
                <a:lnTo>
                  <a:pt x="2219722" y="792483"/>
                </a:lnTo>
                <a:lnTo>
                  <a:pt x="2245519" y="780182"/>
                </a:lnTo>
                <a:lnTo>
                  <a:pt x="2268141" y="768674"/>
                </a:lnTo>
                <a:lnTo>
                  <a:pt x="2288382" y="757564"/>
                </a:lnTo>
                <a:lnTo>
                  <a:pt x="2292747" y="755580"/>
                </a:lnTo>
                <a:lnTo>
                  <a:pt x="2270125" y="732962"/>
                </a:lnTo>
                <a:lnTo>
                  <a:pt x="2246710" y="710344"/>
                </a:lnTo>
                <a:lnTo>
                  <a:pt x="2222897" y="689314"/>
                </a:lnTo>
                <a:lnTo>
                  <a:pt x="2197894" y="668680"/>
                </a:lnTo>
                <a:lnTo>
                  <a:pt x="2172494" y="648443"/>
                </a:lnTo>
                <a:lnTo>
                  <a:pt x="2146300" y="629793"/>
                </a:lnTo>
                <a:lnTo>
                  <a:pt x="2119710" y="611540"/>
                </a:lnTo>
                <a:lnTo>
                  <a:pt x="2092722" y="594081"/>
                </a:lnTo>
                <a:lnTo>
                  <a:pt x="2065338" y="577415"/>
                </a:lnTo>
                <a:lnTo>
                  <a:pt x="2036763" y="561543"/>
                </a:lnTo>
                <a:lnTo>
                  <a:pt x="2007791" y="546861"/>
                </a:lnTo>
                <a:lnTo>
                  <a:pt x="1978422" y="532973"/>
                </a:lnTo>
                <a:lnTo>
                  <a:pt x="1963341" y="526228"/>
                </a:lnTo>
                <a:lnTo>
                  <a:pt x="1948657" y="519879"/>
                </a:lnTo>
                <a:lnTo>
                  <a:pt x="1933575" y="513530"/>
                </a:lnTo>
                <a:lnTo>
                  <a:pt x="1918097" y="507975"/>
                </a:lnTo>
                <a:lnTo>
                  <a:pt x="1903016" y="502419"/>
                </a:lnTo>
                <a:lnTo>
                  <a:pt x="1887141" y="496864"/>
                </a:lnTo>
                <a:lnTo>
                  <a:pt x="1871266" y="491309"/>
                </a:lnTo>
                <a:lnTo>
                  <a:pt x="1855788" y="486547"/>
                </a:lnTo>
                <a:close/>
                <a:moveTo>
                  <a:pt x="1260475" y="486547"/>
                </a:moveTo>
                <a:lnTo>
                  <a:pt x="1244997" y="491309"/>
                </a:lnTo>
                <a:lnTo>
                  <a:pt x="1229122" y="496864"/>
                </a:lnTo>
                <a:lnTo>
                  <a:pt x="1214041" y="502419"/>
                </a:lnTo>
                <a:lnTo>
                  <a:pt x="1198563" y="507975"/>
                </a:lnTo>
                <a:lnTo>
                  <a:pt x="1183481" y="513530"/>
                </a:lnTo>
                <a:lnTo>
                  <a:pt x="1168003" y="519879"/>
                </a:lnTo>
                <a:lnTo>
                  <a:pt x="1152922" y="526228"/>
                </a:lnTo>
                <a:lnTo>
                  <a:pt x="1137841" y="532973"/>
                </a:lnTo>
                <a:lnTo>
                  <a:pt x="1108472" y="546861"/>
                </a:lnTo>
                <a:lnTo>
                  <a:pt x="1079897" y="561543"/>
                </a:lnTo>
                <a:lnTo>
                  <a:pt x="1051322" y="577415"/>
                </a:lnTo>
                <a:lnTo>
                  <a:pt x="1023541" y="594081"/>
                </a:lnTo>
                <a:lnTo>
                  <a:pt x="996553" y="611540"/>
                </a:lnTo>
                <a:lnTo>
                  <a:pt x="969963" y="629793"/>
                </a:lnTo>
                <a:lnTo>
                  <a:pt x="944166" y="648443"/>
                </a:lnTo>
                <a:lnTo>
                  <a:pt x="918766" y="668680"/>
                </a:lnTo>
                <a:lnTo>
                  <a:pt x="893763" y="689314"/>
                </a:lnTo>
                <a:lnTo>
                  <a:pt x="869950" y="710344"/>
                </a:lnTo>
                <a:lnTo>
                  <a:pt x="846138" y="732962"/>
                </a:lnTo>
                <a:lnTo>
                  <a:pt x="823913" y="755580"/>
                </a:lnTo>
                <a:lnTo>
                  <a:pt x="827881" y="757564"/>
                </a:lnTo>
                <a:lnTo>
                  <a:pt x="843756" y="765897"/>
                </a:lnTo>
                <a:lnTo>
                  <a:pt x="860822" y="775023"/>
                </a:lnTo>
                <a:lnTo>
                  <a:pt x="879872" y="784547"/>
                </a:lnTo>
                <a:lnTo>
                  <a:pt x="900509" y="794467"/>
                </a:lnTo>
                <a:lnTo>
                  <a:pt x="922338" y="804784"/>
                </a:lnTo>
                <a:lnTo>
                  <a:pt x="945356" y="815100"/>
                </a:lnTo>
                <a:lnTo>
                  <a:pt x="970359" y="825814"/>
                </a:lnTo>
                <a:lnTo>
                  <a:pt x="996553" y="836528"/>
                </a:lnTo>
                <a:lnTo>
                  <a:pt x="1026716" y="848432"/>
                </a:lnTo>
                <a:lnTo>
                  <a:pt x="1058466" y="860336"/>
                </a:lnTo>
                <a:lnTo>
                  <a:pt x="1070769" y="829385"/>
                </a:lnTo>
                <a:lnTo>
                  <a:pt x="1083469" y="799625"/>
                </a:lnTo>
                <a:lnTo>
                  <a:pt x="1096169" y="770658"/>
                </a:lnTo>
                <a:lnTo>
                  <a:pt x="1109266" y="742882"/>
                </a:lnTo>
                <a:lnTo>
                  <a:pt x="1122363" y="716296"/>
                </a:lnTo>
                <a:lnTo>
                  <a:pt x="1135459" y="690107"/>
                </a:lnTo>
                <a:lnTo>
                  <a:pt x="1148953" y="665109"/>
                </a:lnTo>
                <a:lnTo>
                  <a:pt x="1162050" y="641301"/>
                </a:lnTo>
                <a:lnTo>
                  <a:pt x="1175147" y="618286"/>
                </a:lnTo>
                <a:lnTo>
                  <a:pt x="1188244" y="596065"/>
                </a:lnTo>
                <a:lnTo>
                  <a:pt x="1201341" y="575431"/>
                </a:lnTo>
                <a:lnTo>
                  <a:pt x="1213247" y="555591"/>
                </a:lnTo>
                <a:lnTo>
                  <a:pt x="1225947" y="536941"/>
                </a:lnTo>
                <a:lnTo>
                  <a:pt x="1237853" y="519085"/>
                </a:lnTo>
                <a:lnTo>
                  <a:pt x="1249760" y="502419"/>
                </a:lnTo>
                <a:lnTo>
                  <a:pt x="1260475" y="486547"/>
                </a:lnTo>
                <a:close/>
                <a:moveTo>
                  <a:pt x="1597819" y="442899"/>
                </a:moveTo>
                <a:lnTo>
                  <a:pt x="1597819" y="950410"/>
                </a:lnTo>
                <a:lnTo>
                  <a:pt x="1624013" y="949617"/>
                </a:lnTo>
                <a:lnTo>
                  <a:pt x="1650207" y="948029"/>
                </a:lnTo>
                <a:lnTo>
                  <a:pt x="1676400" y="945649"/>
                </a:lnTo>
                <a:lnTo>
                  <a:pt x="1701800" y="943268"/>
                </a:lnTo>
                <a:lnTo>
                  <a:pt x="1727200" y="940490"/>
                </a:lnTo>
                <a:lnTo>
                  <a:pt x="1752203" y="936919"/>
                </a:lnTo>
                <a:lnTo>
                  <a:pt x="1777207" y="932951"/>
                </a:lnTo>
                <a:lnTo>
                  <a:pt x="1801416" y="929380"/>
                </a:lnTo>
                <a:lnTo>
                  <a:pt x="1825625" y="924221"/>
                </a:lnTo>
                <a:lnTo>
                  <a:pt x="1849041" y="919460"/>
                </a:lnTo>
                <a:lnTo>
                  <a:pt x="1872853" y="914301"/>
                </a:lnTo>
                <a:lnTo>
                  <a:pt x="1895475" y="909143"/>
                </a:lnTo>
                <a:lnTo>
                  <a:pt x="1918097" y="903588"/>
                </a:lnTo>
                <a:lnTo>
                  <a:pt x="1940322" y="897239"/>
                </a:lnTo>
                <a:lnTo>
                  <a:pt x="1962150" y="891287"/>
                </a:lnTo>
                <a:lnTo>
                  <a:pt x="1983185" y="884541"/>
                </a:lnTo>
                <a:lnTo>
                  <a:pt x="1970485" y="853194"/>
                </a:lnTo>
                <a:lnTo>
                  <a:pt x="1957388" y="822243"/>
                </a:lnTo>
                <a:lnTo>
                  <a:pt x="1943894" y="792483"/>
                </a:lnTo>
                <a:lnTo>
                  <a:pt x="1930400" y="764310"/>
                </a:lnTo>
                <a:lnTo>
                  <a:pt x="1916510" y="736533"/>
                </a:lnTo>
                <a:lnTo>
                  <a:pt x="1903016" y="709948"/>
                </a:lnTo>
                <a:lnTo>
                  <a:pt x="1888729" y="685346"/>
                </a:lnTo>
                <a:lnTo>
                  <a:pt x="1875235" y="660744"/>
                </a:lnTo>
                <a:lnTo>
                  <a:pt x="1861741" y="638126"/>
                </a:lnTo>
                <a:lnTo>
                  <a:pt x="1848247" y="616302"/>
                </a:lnTo>
                <a:lnTo>
                  <a:pt x="1835150" y="595668"/>
                </a:lnTo>
                <a:lnTo>
                  <a:pt x="1822450" y="576225"/>
                </a:lnTo>
                <a:lnTo>
                  <a:pt x="1810147" y="558369"/>
                </a:lnTo>
                <a:lnTo>
                  <a:pt x="1798638" y="541306"/>
                </a:lnTo>
                <a:lnTo>
                  <a:pt x="1787128" y="525434"/>
                </a:lnTo>
                <a:lnTo>
                  <a:pt x="1776810" y="511149"/>
                </a:lnTo>
                <a:lnTo>
                  <a:pt x="1763713" y="494086"/>
                </a:lnTo>
                <a:lnTo>
                  <a:pt x="1752203" y="479802"/>
                </a:lnTo>
                <a:lnTo>
                  <a:pt x="1733947" y="457581"/>
                </a:lnTo>
                <a:lnTo>
                  <a:pt x="1716881" y="454803"/>
                </a:lnTo>
                <a:lnTo>
                  <a:pt x="1700213" y="452025"/>
                </a:lnTo>
                <a:lnTo>
                  <a:pt x="1683147" y="450041"/>
                </a:lnTo>
                <a:lnTo>
                  <a:pt x="1666081" y="448057"/>
                </a:lnTo>
                <a:lnTo>
                  <a:pt x="1649016" y="446470"/>
                </a:lnTo>
                <a:lnTo>
                  <a:pt x="1631950" y="444883"/>
                </a:lnTo>
                <a:lnTo>
                  <a:pt x="1614488" y="443692"/>
                </a:lnTo>
                <a:lnTo>
                  <a:pt x="1597819" y="442899"/>
                </a:lnTo>
                <a:close/>
                <a:moveTo>
                  <a:pt x="1519238" y="442899"/>
                </a:moveTo>
                <a:lnTo>
                  <a:pt x="1501775" y="443692"/>
                </a:lnTo>
                <a:lnTo>
                  <a:pt x="1484710" y="444883"/>
                </a:lnTo>
                <a:lnTo>
                  <a:pt x="1467247" y="446470"/>
                </a:lnTo>
                <a:lnTo>
                  <a:pt x="1450181" y="448057"/>
                </a:lnTo>
                <a:lnTo>
                  <a:pt x="1433116" y="450041"/>
                </a:lnTo>
                <a:lnTo>
                  <a:pt x="1416447" y="452025"/>
                </a:lnTo>
                <a:lnTo>
                  <a:pt x="1399381" y="454803"/>
                </a:lnTo>
                <a:lnTo>
                  <a:pt x="1382713" y="457581"/>
                </a:lnTo>
                <a:lnTo>
                  <a:pt x="1364456" y="479802"/>
                </a:lnTo>
                <a:lnTo>
                  <a:pt x="1352550" y="494086"/>
                </a:lnTo>
                <a:lnTo>
                  <a:pt x="1339453" y="511149"/>
                </a:lnTo>
                <a:lnTo>
                  <a:pt x="1325960" y="529799"/>
                </a:lnTo>
                <a:lnTo>
                  <a:pt x="1311275" y="550433"/>
                </a:lnTo>
                <a:lnTo>
                  <a:pt x="1295797" y="573050"/>
                </a:lnTo>
                <a:lnTo>
                  <a:pt x="1279922" y="598049"/>
                </a:lnTo>
                <a:lnTo>
                  <a:pt x="1262856" y="624635"/>
                </a:lnTo>
                <a:lnTo>
                  <a:pt x="1245791" y="652808"/>
                </a:lnTo>
                <a:lnTo>
                  <a:pt x="1228328" y="683362"/>
                </a:lnTo>
                <a:lnTo>
                  <a:pt x="1210469" y="715900"/>
                </a:lnTo>
                <a:lnTo>
                  <a:pt x="1200944" y="734946"/>
                </a:lnTo>
                <a:lnTo>
                  <a:pt x="1190625" y="754786"/>
                </a:lnTo>
                <a:lnTo>
                  <a:pt x="1180703" y="775023"/>
                </a:lnTo>
                <a:lnTo>
                  <a:pt x="1171178" y="795657"/>
                </a:lnTo>
                <a:lnTo>
                  <a:pt x="1161653" y="817481"/>
                </a:lnTo>
                <a:lnTo>
                  <a:pt x="1151731" y="839305"/>
                </a:lnTo>
                <a:lnTo>
                  <a:pt x="1142603" y="861923"/>
                </a:lnTo>
                <a:lnTo>
                  <a:pt x="1133078" y="884541"/>
                </a:lnTo>
                <a:lnTo>
                  <a:pt x="1154510" y="891287"/>
                </a:lnTo>
                <a:lnTo>
                  <a:pt x="1176338" y="897239"/>
                </a:lnTo>
                <a:lnTo>
                  <a:pt x="1198563" y="903588"/>
                </a:lnTo>
                <a:lnTo>
                  <a:pt x="1220788" y="909143"/>
                </a:lnTo>
                <a:lnTo>
                  <a:pt x="1244203" y="914301"/>
                </a:lnTo>
                <a:lnTo>
                  <a:pt x="1267222" y="919460"/>
                </a:lnTo>
                <a:lnTo>
                  <a:pt x="1291035" y="924221"/>
                </a:lnTo>
                <a:lnTo>
                  <a:pt x="1315244" y="928586"/>
                </a:lnTo>
                <a:lnTo>
                  <a:pt x="1339453" y="932951"/>
                </a:lnTo>
                <a:lnTo>
                  <a:pt x="1364060" y="936522"/>
                </a:lnTo>
                <a:lnTo>
                  <a:pt x="1389460" y="940094"/>
                </a:lnTo>
                <a:lnTo>
                  <a:pt x="1414860" y="943268"/>
                </a:lnTo>
                <a:lnTo>
                  <a:pt x="1440657" y="945649"/>
                </a:lnTo>
                <a:lnTo>
                  <a:pt x="1466057" y="947633"/>
                </a:lnTo>
                <a:lnTo>
                  <a:pt x="1492250" y="949220"/>
                </a:lnTo>
                <a:lnTo>
                  <a:pt x="1519238" y="950014"/>
                </a:lnTo>
                <a:lnTo>
                  <a:pt x="1519238" y="442899"/>
                </a:lnTo>
                <a:close/>
                <a:moveTo>
                  <a:pt x="1558528" y="363538"/>
                </a:moveTo>
                <a:lnTo>
                  <a:pt x="1586707" y="363935"/>
                </a:lnTo>
                <a:lnTo>
                  <a:pt x="1614488" y="364729"/>
                </a:lnTo>
                <a:lnTo>
                  <a:pt x="1642666" y="366713"/>
                </a:lnTo>
                <a:lnTo>
                  <a:pt x="1670447" y="369093"/>
                </a:lnTo>
                <a:lnTo>
                  <a:pt x="1698228" y="372268"/>
                </a:lnTo>
                <a:lnTo>
                  <a:pt x="1725613" y="376236"/>
                </a:lnTo>
                <a:lnTo>
                  <a:pt x="1752600" y="380601"/>
                </a:lnTo>
                <a:lnTo>
                  <a:pt x="1779191" y="385759"/>
                </a:lnTo>
                <a:lnTo>
                  <a:pt x="1806178" y="391314"/>
                </a:lnTo>
                <a:lnTo>
                  <a:pt x="1832372" y="398060"/>
                </a:lnTo>
                <a:lnTo>
                  <a:pt x="1858566" y="405202"/>
                </a:lnTo>
                <a:lnTo>
                  <a:pt x="1884363" y="412742"/>
                </a:lnTo>
                <a:lnTo>
                  <a:pt x="1910160" y="421075"/>
                </a:lnTo>
                <a:lnTo>
                  <a:pt x="1935560" y="430201"/>
                </a:lnTo>
                <a:lnTo>
                  <a:pt x="1960960" y="439328"/>
                </a:lnTo>
                <a:lnTo>
                  <a:pt x="1985963" y="450041"/>
                </a:lnTo>
                <a:lnTo>
                  <a:pt x="2010172" y="460358"/>
                </a:lnTo>
                <a:lnTo>
                  <a:pt x="2034382" y="471865"/>
                </a:lnTo>
                <a:lnTo>
                  <a:pt x="2057797" y="483770"/>
                </a:lnTo>
                <a:lnTo>
                  <a:pt x="2081213" y="496070"/>
                </a:lnTo>
                <a:lnTo>
                  <a:pt x="2104629" y="508768"/>
                </a:lnTo>
                <a:lnTo>
                  <a:pt x="2127647" y="522259"/>
                </a:lnTo>
                <a:lnTo>
                  <a:pt x="2149872" y="536544"/>
                </a:lnTo>
                <a:lnTo>
                  <a:pt x="2172097" y="550829"/>
                </a:lnTo>
                <a:lnTo>
                  <a:pt x="2193529" y="565908"/>
                </a:lnTo>
                <a:lnTo>
                  <a:pt x="2214960" y="581780"/>
                </a:lnTo>
                <a:lnTo>
                  <a:pt x="2235994" y="597652"/>
                </a:lnTo>
                <a:lnTo>
                  <a:pt x="2256632" y="613921"/>
                </a:lnTo>
                <a:lnTo>
                  <a:pt x="2276475" y="630984"/>
                </a:lnTo>
                <a:lnTo>
                  <a:pt x="2296716" y="648443"/>
                </a:lnTo>
                <a:lnTo>
                  <a:pt x="2315766" y="666299"/>
                </a:lnTo>
                <a:lnTo>
                  <a:pt x="2334419" y="685346"/>
                </a:lnTo>
                <a:lnTo>
                  <a:pt x="2353072" y="703995"/>
                </a:lnTo>
                <a:lnTo>
                  <a:pt x="2370932" y="723042"/>
                </a:lnTo>
                <a:lnTo>
                  <a:pt x="2388394" y="742882"/>
                </a:lnTo>
                <a:lnTo>
                  <a:pt x="2405460" y="762722"/>
                </a:lnTo>
                <a:lnTo>
                  <a:pt x="2421732" y="783356"/>
                </a:lnTo>
                <a:lnTo>
                  <a:pt x="2438004" y="804387"/>
                </a:lnTo>
                <a:lnTo>
                  <a:pt x="2453482" y="825814"/>
                </a:lnTo>
                <a:lnTo>
                  <a:pt x="2468563" y="847638"/>
                </a:lnTo>
                <a:lnTo>
                  <a:pt x="2483247" y="869462"/>
                </a:lnTo>
                <a:lnTo>
                  <a:pt x="2497138" y="892080"/>
                </a:lnTo>
                <a:lnTo>
                  <a:pt x="2510632" y="914698"/>
                </a:lnTo>
                <a:lnTo>
                  <a:pt x="2523729" y="938109"/>
                </a:lnTo>
                <a:lnTo>
                  <a:pt x="2536032" y="961521"/>
                </a:lnTo>
                <a:lnTo>
                  <a:pt x="2547541" y="985329"/>
                </a:lnTo>
                <a:lnTo>
                  <a:pt x="2559051" y="1009534"/>
                </a:lnTo>
                <a:lnTo>
                  <a:pt x="2569766" y="1034136"/>
                </a:lnTo>
                <a:lnTo>
                  <a:pt x="2580085" y="1058738"/>
                </a:lnTo>
                <a:lnTo>
                  <a:pt x="2589610" y="1083736"/>
                </a:lnTo>
                <a:lnTo>
                  <a:pt x="2598341" y="1109132"/>
                </a:lnTo>
                <a:lnTo>
                  <a:pt x="2606675" y="1134924"/>
                </a:lnTo>
                <a:lnTo>
                  <a:pt x="2614613" y="1160716"/>
                </a:lnTo>
                <a:lnTo>
                  <a:pt x="2621360" y="1186905"/>
                </a:lnTo>
                <a:lnTo>
                  <a:pt x="2628107" y="1213491"/>
                </a:lnTo>
                <a:lnTo>
                  <a:pt x="2633663" y="1240077"/>
                </a:lnTo>
                <a:lnTo>
                  <a:pt x="2638822" y="1267059"/>
                </a:lnTo>
                <a:lnTo>
                  <a:pt x="2643188" y="1294042"/>
                </a:lnTo>
                <a:lnTo>
                  <a:pt x="2647157" y="1321025"/>
                </a:lnTo>
                <a:lnTo>
                  <a:pt x="2650332" y="1349198"/>
                </a:lnTo>
                <a:lnTo>
                  <a:pt x="2652713" y="1376577"/>
                </a:lnTo>
                <a:lnTo>
                  <a:pt x="2654697" y="1404353"/>
                </a:lnTo>
                <a:lnTo>
                  <a:pt x="2655888" y="1432923"/>
                </a:lnTo>
                <a:lnTo>
                  <a:pt x="2655888" y="1461096"/>
                </a:lnTo>
                <a:lnTo>
                  <a:pt x="2655888" y="1489666"/>
                </a:lnTo>
                <a:lnTo>
                  <a:pt x="2654697" y="1517442"/>
                </a:lnTo>
                <a:lnTo>
                  <a:pt x="2652713" y="1545615"/>
                </a:lnTo>
                <a:lnTo>
                  <a:pt x="2650332" y="1573392"/>
                </a:lnTo>
                <a:lnTo>
                  <a:pt x="2647157" y="1600771"/>
                </a:lnTo>
                <a:lnTo>
                  <a:pt x="2643188" y="1628547"/>
                </a:lnTo>
                <a:lnTo>
                  <a:pt x="2638822" y="1655530"/>
                </a:lnTo>
                <a:lnTo>
                  <a:pt x="2633663" y="1682512"/>
                </a:lnTo>
                <a:lnTo>
                  <a:pt x="2628107" y="1709098"/>
                </a:lnTo>
                <a:lnTo>
                  <a:pt x="2621360" y="1735287"/>
                </a:lnTo>
                <a:lnTo>
                  <a:pt x="2614613" y="1761476"/>
                </a:lnTo>
                <a:lnTo>
                  <a:pt x="2606675" y="1787665"/>
                </a:lnTo>
                <a:lnTo>
                  <a:pt x="2598341" y="1813061"/>
                </a:lnTo>
                <a:lnTo>
                  <a:pt x="2589610" y="1838456"/>
                </a:lnTo>
                <a:lnTo>
                  <a:pt x="2580085" y="1863852"/>
                </a:lnTo>
                <a:lnTo>
                  <a:pt x="2569766" y="1888453"/>
                </a:lnTo>
                <a:lnTo>
                  <a:pt x="2559051" y="1913055"/>
                </a:lnTo>
                <a:lnTo>
                  <a:pt x="2547541" y="1936863"/>
                </a:lnTo>
                <a:lnTo>
                  <a:pt x="2536032" y="1961068"/>
                </a:lnTo>
                <a:lnTo>
                  <a:pt x="2523729" y="1984083"/>
                </a:lnTo>
                <a:lnTo>
                  <a:pt x="2510632" y="2007098"/>
                </a:lnTo>
                <a:lnTo>
                  <a:pt x="2497138" y="2030509"/>
                </a:lnTo>
                <a:lnTo>
                  <a:pt x="2483247" y="2052730"/>
                </a:lnTo>
                <a:lnTo>
                  <a:pt x="2468563" y="2074951"/>
                </a:lnTo>
                <a:lnTo>
                  <a:pt x="2453482" y="2096775"/>
                </a:lnTo>
                <a:lnTo>
                  <a:pt x="2438004" y="2117806"/>
                </a:lnTo>
                <a:lnTo>
                  <a:pt x="2421732" y="2138440"/>
                </a:lnTo>
                <a:lnTo>
                  <a:pt x="2405460" y="2159073"/>
                </a:lnTo>
                <a:lnTo>
                  <a:pt x="2388394" y="2179310"/>
                </a:lnTo>
                <a:lnTo>
                  <a:pt x="2370932" y="2199151"/>
                </a:lnTo>
                <a:lnTo>
                  <a:pt x="2353072" y="2218594"/>
                </a:lnTo>
                <a:lnTo>
                  <a:pt x="2334419" y="2237244"/>
                </a:lnTo>
                <a:lnTo>
                  <a:pt x="2315766" y="2255497"/>
                </a:lnTo>
                <a:lnTo>
                  <a:pt x="2296716" y="2273353"/>
                </a:lnTo>
                <a:lnTo>
                  <a:pt x="2276475" y="2290812"/>
                </a:lnTo>
                <a:lnTo>
                  <a:pt x="2256632" y="2307875"/>
                </a:lnTo>
                <a:lnTo>
                  <a:pt x="2235994" y="2324540"/>
                </a:lnTo>
                <a:lnTo>
                  <a:pt x="2214960" y="2340809"/>
                </a:lnTo>
                <a:lnTo>
                  <a:pt x="2193529" y="2356285"/>
                </a:lnTo>
                <a:lnTo>
                  <a:pt x="2172097" y="2371363"/>
                </a:lnTo>
                <a:lnTo>
                  <a:pt x="2149872" y="2385648"/>
                </a:lnTo>
                <a:lnTo>
                  <a:pt x="2127647" y="2399536"/>
                </a:lnTo>
                <a:lnTo>
                  <a:pt x="2104629" y="2413028"/>
                </a:lnTo>
                <a:lnTo>
                  <a:pt x="2081213" y="2426122"/>
                </a:lnTo>
                <a:lnTo>
                  <a:pt x="2057797" y="2438423"/>
                </a:lnTo>
                <a:lnTo>
                  <a:pt x="2034382" y="2450724"/>
                </a:lnTo>
                <a:lnTo>
                  <a:pt x="2010172" y="2461437"/>
                </a:lnTo>
                <a:lnTo>
                  <a:pt x="1985963" y="2472548"/>
                </a:lnTo>
                <a:lnTo>
                  <a:pt x="1960960" y="2482468"/>
                </a:lnTo>
                <a:lnTo>
                  <a:pt x="1935560" y="2491991"/>
                </a:lnTo>
                <a:lnTo>
                  <a:pt x="1910160" y="2500721"/>
                </a:lnTo>
                <a:lnTo>
                  <a:pt x="1884363" y="2509054"/>
                </a:lnTo>
                <a:lnTo>
                  <a:pt x="1858566" y="2516990"/>
                </a:lnTo>
                <a:lnTo>
                  <a:pt x="1832372" y="2524132"/>
                </a:lnTo>
                <a:lnTo>
                  <a:pt x="1806178" y="2530481"/>
                </a:lnTo>
                <a:lnTo>
                  <a:pt x="1779191" y="2536433"/>
                </a:lnTo>
                <a:lnTo>
                  <a:pt x="1752600" y="2541592"/>
                </a:lnTo>
                <a:lnTo>
                  <a:pt x="1725613" y="2546353"/>
                </a:lnTo>
                <a:lnTo>
                  <a:pt x="1698228" y="2549925"/>
                </a:lnTo>
                <a:lnTo>
                  <a:pt x="1670447" y="2553099"/>
                </a:lnTo>
                <a:lnTo>
                  <a:pt x="1642666" y="2555480"/>
                </a:lnTo>
                <a:lnTo>
                  <a:pt x="1614488" y="2557067"/>
                </a:lnTo>
                <a:lnTo>
                  <a:pt x="1586707" y="2558654"/>
                </a:lnTo>
                <a:lnTo>
                  <a:pt x="1558528" y="2559051"/>
                </a:lnTo>
                <a:lnTo>
                  <a:pt x="1529953" y="2558654"/>
                </a:lnTo>
                <a:lnTo>
                  <a:pt x="1501775" y="2557067"/>
                </a:lnTo>
                <a:lnTo>
                  <a:pt x="1473597" y="2555480"/>
                </a:lnTo>
                <a:lnTo>
                  <a:pt x="1446213" y="2553099"/>
                </a:lnTo>
                <a:lnTo>
                  <a:pt x="1418035" y="2549925"/>
                </a:lnTo>
                <a:lnTo>
                  <a:pt x="1391047" y="2546353"/>
                </a:lnTo>
                <a:lnTo>
                  <a:pt x="1364060" y="2541592"/>
                </a:lnTo>
                <a:lnTo>
                  <a:pt x="1337072" y="2536433"/>
                </a:lnTo>
                <a:lnTo>
                  <a:pt x="1310481" y="2530481"/>
                </a:lnTo>
                <a:lnTo>
                  <a:pt x="1283891" y="2524132"/>
                </a:lnTo>
                <a:lnTo>
                  <a:pt x="1257697" y="2516990"/>
                </a:lnTo>
                <a:lnTo>
                  <a:pt x="1231900" y="2509054"/>
                </a:lnTo>
                <a:lnTo>
                  <a:pt x="1206103" y="2500721"/>
                </a:lnTo>
                <a:lnTo>
                  <a:pt x="1180703" y="2491991"/>
                </a:lnTo>
                <a:lnTo>
                  <a:pt x="1155700" y="2482468"/>
                </a:lnTo>
                <a:lnTo>
                  <a:pt x="1131094" y="2472548"/>
                </a:lnTo>
                <a:lnTo>
                  <a:pt x="1106488" y="2461437"/>
                </a:lnTo>
                <a:lnTo>
                  <a:pt x="1081881" y="2450724"/>
                </a:lnTo>
                <a:lnTo>
                  <a:pt x="1058466" y="2438423"/>
                </a:lnTo>
                <a:lnTo>
                  <a:pt x="1035050" y="2426122"/>
                </a:lnTo>
                <a:lnTo>
                  <a:pt x="1011635" y="2413028"/>
                </a:lnTo>
                <a:lnTo>
                  <a:pt x="989013" y="2399536"/>
                </a:lnTo>
                <a:lnTo>
                  <a:pt x="966391" y="2385648"/>
                </a:lnTo>
                <a:lnTo>
                  <a:pt x="944563" y="2371363"/>
                </a:lnTo>
                <a:lnTo>
                  <a:pt x="922734" y="2356285"/>
                </a:lnTo>
                <a:lnTo>
                  <a:pt x="901303" y="2340809"/>
                </a:lnTo>
                <a:lnTo>
                  <a:pt x="880269" y="2324540"/>
                </a:lnTo>
                <a:lnTo>
                  <a:pt x="859631" y="2307875"/>
                </a:lnTo>
                <a:lnTo>
                  <a:pt x="839788" y="2290812"/>
                </a:lnTo>
                <a:lnTo>
                  <a:pt x="819944" y="2273353"/>
                </a:lnTo>
                <a:lnTo>
                  <a:pt x="800894" y="2255497"/>
                </a:lnTo>
                <a:lnTo>
                  <a:pt x="781844" y="2237244"/>
                </a:lnTo>
                <a:lnTo>
                  <a:pt x="763191" y="2218594"/>
                </a:lnTo>
                <a:lnTo>
                  <a:pt x="745331" y="2199151"/>
                </a:lnTo>
                <a:lnTo>
                  <a:pt x="727869" y="2179310"/>
                </a:lnTo>
                <a:lnTo>
                  <a:pt x="710803" y="2159073"/>
                </a:lnTo>
                <a:lnTo>
                  <a:pt x="694531" y="2138440"/>
                </a:lnTo>
                <a:lnTo>
                  <a:pt x="678656" y="2117806"/>
                </a:lnTo>
                <a:lnTo>
                  <a:pt x="662781" y="2096775"/>
                </a:lnTo>
                <a:lnTo>
                  <a:pt x="647700" y="2074951"/>
                </a:lnTo>
                <a:lnTo>
                  <a:pt x="633413" y="2052730"/>
                </a:lnTo>
                <a:lnTo>
                  <a:pt x="619125" y="2030509"/>
                </a:lnTo>
                <a:lnTo>
                  <a:pt x="605631" y="2007098"/>
                </a:lnTo>
                <a:lnTo>
                  <a:pt x="592534" y="1984083"/>
                </a:lnTo>
                <a:lnTo>
                  <a:pt x="580231" y="1961068"/>
                </a:lnTo>
                <a:lnTo>
                  <a:pt x="568722" y="1936863"/>
                </a:lnTo>
                <a:lnTo>
                  <a:pt x="557213" y="1913055"/>
                </a:lnTo>
                <a:lnTo>
                  <a:pt x="546894" y="1888453"/>
                </a:lnTo>
                <a:lnTo>
                  <a:pt x="536178" y="1863852"/>
                </a:lnTo>
                <a:lnTo>
                  <a:pt x="527050" y="1838456"/>
                </a:lnTo>
                <a:lnTo>
                  <a:pt x="517922" y="1813061"/>
                </a:lnTo>
                <a:lnTo>
                  <a:pt x="509588" y="1787665"/>
                </a:lnTo>
                <a:lnTo>
                  <a:pt x="501650" y="1761476"/>
                </a:lnTo>
                <a:lnTo>
                  <a:pt x="494903" y="1735287"/>
                </a:lnTo>
                <a:lnTo>
                  <a:pt x="488156" y="1709098"/>
                </a:lnTo>
                <a:lnTo>
                  <a:pt x="482600" y="1682512"/>
                </a:lnTo>
                <a:lnTo>
                  <a:pt x="477441" y="1655530"/>
                </a:lnTo>
                <a:lnTo>
                  <a:pt x="473075" y="1628547"/>
                </a:lnTo>
                <a:lnTo>
                  <a:pt x="469106" y="1600771"/>
                </a:lnTo>
                <a:lnTo>
                  <a:pt x="465931" y="1573392"/>
                </a:lnTo>
                <a:lnTo>
                  <a:pt x="463550" y="1545615"/>
                </a:lnTo>
                <a:lnTo>
                  <a:pt x="461566" y="1517442"/>
                </a:lnTo>
                <a:lnTo>
                  <a:pt x="460772" y="1489666"/>
                </a:lnTo>
                <a:lnTo>
                  <a:pt x="460375" y="1461096"/>
                </a:lnTo>
                <a:lnTo>
                  <a:pt x="460772" y="1432923"/>
                </a:lnTo>
                <a:lnTo>
                  <a:pt x="461566" y="1404353"/>
                </a:lnTo>
                <a:lnTo>
                  <a:pt x="463550" y="1376577"/>
                </a:lnTo>
                <a:lnTo>
                  <a:pt x="465931" y="1349198"/>
                </a:lnTo>
                <a:lnTo>
                  <a:pt x="469106" y="1321025"/>
                </a:lnTo>
                <a:lnTo>
                  <a:pt x="473075" y="1294042"/>
                </a:lnTo>
                <a:lnTo>
                  <a:pt x="477441" y="1267059"/>
                </a:lnTo>
                <a:lnTo>
                  <a:pt x="482600" y="1240077"/>
                </a:lnTo>
                <a:lnTo>
                  <a:pt x="488156" y="1213491"/>
                </a:lnTo>
                <a:lnTo>
                  <a:pt x="494903" y="1186905"/>
                </a:lnTo>
                <a:lnTo>
                  <a:pt x="501650" y="1160716"/>
                </a:lnTo>
                <a:lnTo>
                  <a:pt x="509588" y="1134924"/>
                </a:lnTo>
                <a:lnTo>
                  <a:pt x="517922" y="1109132"/>
                </a:lnTo>
                <a:lnTo>
                  <a:pt x="527050" y="1083736"/>
                </a:lnTo>
                <a:lnTo>
                  <a:pt x="536178" y="1058738"/>
                </a:lnTo>
                <a:lnTo>
                  <a:pt x="546894" y="1034136"/>
                </a:lnTo>
                <a:lnTo>
                  <a:pt x="557213" y="1009534"/>
                </a:lnTo>
                <a:lnTo>
                  <a:pt x="568722" y="985329"/>
                </a:lnTo>
                <a:lnTo>
                  <a:pt x="580231" y="961521"/>
                </a:lnTo>
                <a:lnTo>
                  <a:pt x="592534" y="938109"/>
                </a:lnTo>
                <a:lnTo>
                  <a:pt x="605631" y="914698"/>
                </a:lnTo>
                <a:lnTo>
                  <a:pt x="619125" y="892080"/>
                </a:lnTo>
                <a:lnTo>
                  <a:pt x="633413" y="869462"/>
                </a:lnTo>
                <a:lnTo>
                  <a:pt x="647700" y="847638"/>
                </a:lnTo>
                <a:lnTo>
                  <a:pt x="662781" y="825814"/>
                </a:lnTo>
                <a:lnTo>
                  <a:pt x="678656" y="804387"/>
                </a:lnTo>
                <a:lnTo>
                  <a:pt x="694531" y="783356"/>
                </a:lnTo>
                <a:lnTo>
                  <a:pt x="710803" y="762722"/>
                </a:lnTo>
                <a:lnTo>
                  <a:pt x="727869" y="742882"/>
                </a:lnTo>
                <a:lnTo>
                  <a:pt x="745331" y="723042"/>
                </a:lnTo>
                <a:lnTo>
                  <a:pt x="763191" y="703995"/>
                </a:lnTo>
                <a:lnTo>
                  <a:pt x="781844" y="685346"/>
                </a:lnTo>
                <a:lnTo>
                  <a:pt x="800894" y="666299"/>
                </a:lnTo>
                <a:lnTo>
                  <a:pt x="819944" y="648443"/>
                </a:lnTo>
                <a:lnTo>
                  <a:pt x="839788" y="630984"/>
                </a:lnTo>
                <a:lnTo>
                  <a:pt x="859631" y="613921"/>
                </a:lnTo>
                <a:lnTo>
                  <a:pt x="880269" y="597652"/>
                </a:lnTo>
                <a:lnTo>
                  <a:pt x="901303" y="581780"/>
                </a:lnTo>
                <a:lnTo>
                  <a:pt x="922734" y="565908"/>
                </a:lnTo>
                <a:lnTo>
                  <a:pt x="944563" y="550829"/>
                </a:lnTo>
                <a:lnTo>
                  <a:pt x="966391" y="536544"/>
                </a:lnTo>
                <a:lnTo>
                  <a:pt x="989013" y="522259"/>
                </a:lnTo>
                <a:lnTo>
                  <a:pt x="1011635" y="508768"/>
                </a:lnTo>
                <a:lnTo>
                  <a:pt x="1035050" y="496070"/>
                </a:lnTo>
                <a:lnTo>
                  <a:pt x="1058466" y="483770"/>
                </a:lnTo>
                <a:lnTo>
                  <a:pt x="1081881" y="471865"/>
                </a:lnTo>
                <a:lnTo>
                  <a:pt x="1106488" y="460358"/>
                </a:lnTo>
                <a:lnTo>
                  <a:pt x="1131094" y="450041"/>
                </a:lnTo>
                <a:lnTo>
                  <a:pt x="1155700" y="439328"/>
                </a:lnTo>
                <a:lnTo>
                  <a:pt x="1180703" y="430201"/>
                </a:lnTo>
                <a:lnTo>
                  <a:pt x="1206103" y="421075"/>
                </a:lnTo>
                <a:lnTo>
                  <a:pt x="1231900" y="412742"/>
                </a:lnTo>
                <a:lnTo>
                  <a:pt x="1257697" y="405202"/>
                </a:lnTo>
                <a:lnTo>
                  <a:pt x="1283891" y="398060"/>
                </a:lnTo>
                <a:lnTo>
                  <a:pt x="1310481" y="391314"/>
                </a:lnTo>
                <a:lnTo>
                  <a:pt x="1337072" y="385759"/>
                </a:lnTo>
                <a:lnTo>
                  <a:pt x="1364060" y="380601"/>
                </a:lnTo>
                <a:lnTo>
                  <a:pt x="1391047" y="376236"/>
                </a:lnTo>
                <a:lnTo>
                  <a:pt x="1418035" y="372268"/>
                </a:lnTo>
                <a:lnTo>
                  <a:pt x="1446213" y="369093"/>
                </a:lnTo>
                <a:lnTo>
                  <a:pt x="1473597" y="366713"/>
                </a:lnTo>
                <a:lnTo>
                  <a:pt x="1501775" y="364729"/>
                </a:lnTo>
                <a:lnTo>
                  <a:pt x="1529953" y="363935"/>
                </a:lnTo>
                <a:lnTo>
                  <a:pt x="1558528" y="363538"/>
                </a:lnTo>
                <a:close/>
                <a:moveTo>
                  <a:pt x="852488" y="277813"/>
                </a:moveTo>
                <a:lnTo>
                  <a:pt x="826703" y="300832"/>
                </a:lnTo>
                <a:lnTo>
                  <a:pt x="801712" y="324247"/>
                </a:lnTo>
                <a:lnTo>
                  <a:pt x="777910" y="347663"/>
                </a:lnTo>
                <a:lnTo>
                  <a:pt x="754109" y="372269"/>
                </a:lnTo>
                <a:lnTo>
                  <a:pt x="731497" y="397272"/>
                </a:lnTo>
                <a:lnTo>
                  <a:pt x="709679" y="422672"/>
                </a:lnTo>
                <a:lnTo>
                  <a:pt x="688258" y="448072"/>
                </a:lnTo>
                <a:lnTo>
                  <a:pt x="667630" y="473869"/>
                </a:lnTo>
                <a:lnTo>
                  <a:pt x="647796" y="500460"/>
                </a:lnTo>
                <a:lnTo>
                  <a:pt x="628755" y="527447"/>
                </a:lnTo>
                <a:lnTo>
                  <a:pt x="610507" y="554435"/>
                </a:lnTo>
                <a:lnTo>
                  <a:pt x="593052" y="581819"/>
                </a:lnTo>
                <a:lnTo>
                  <a:pt x="575995" y="609601"/>
                </a:lnTo>
                <a:lnTo>
                  <a:pt x="560127" y="637779"/>
                </a:lnTo>
                <a:lnTo>
                  <a:pt x="544656" y="665957"/>
                </a:lnTo>
                <a:lnTo>
                  <a:pt x="530375" y="694532"/>
                </a:lnTo>
                <a:lnTo>
                  <a:pt x="516888" y="723107"/>
                </a:lnTo>
                <a:lnTo>
                  <a:pt x="503797" y="752079"/>
                </a:lnTo>
                <a:lnTo>
                  <a:pt x="491896" y="781448"/>
                </a:lnTo>
                <a:lnTo>
                  <a:pt x="480392" y="810419"/>
                </a:lnTo>
                <a:lnTo>
                  <a:pt x="469682" y="839788"/>
                </a:lnTo>
                <a:lnTo>
                  <a:pt x="460161" y="869157"/>
                </a:lnTo>
                <a:lnTo>
                  <a:pt x="451037" y="898923"/>
                </a:lnTo>
                <a:lnTo>
                  <a:pt x="443103" y="928291"/>
                </a:lnTo>
                <a:lnTo>
                  <a:pt x="435566" y="958057"/>
                </a:lnTo>
                <a:lnTo>
                  <a:pt x="428823" y="987823"/>
                </a:lnTo>
                <a:lnTo>
                  <a:pt x="422872" y="1017588"/>
                </a:lnTo>
                <a:lnTo>
                  <a:pt x="417715" y="1047354"/>
                </a:lnTo>
                <a:lnTo>
                  <a:pt x="413352" y="1076326"/>
                </a:lnTo>
                <a:lnTo>
                  <a:pt x="409781" y="1106091"/>
                </a:lnTo>
                <a:lnTo>
                  <a:pt x="407401" y="1135857"/>
                </a:lnTo>
                <a:lnTo>
                  <a:pt x="405021" y="1165226"/>
                </a:lnTo>
                <a:lnTo>
                  <a:pt x="287204" y="1130698"/>
                </a:lnTo>
                <a:lnTo>
                  <a:pt x="280857" y="1153320"/>
                </a:lnTo>
                <a:lnTo>
                  <a:pt x="274510" y="1175941"/>
                </a:lnTo>
                <a:lnTo>
                  <a:pt x="269353" y="1198960"/>
                </a:lnTo>
                <a:lnTo>
                  <a:pt x="264196" y="1221979"/>
                </a:lnTo>
                <a:lnTo>
                  <a:pt x="259436" y="1244998"/>
                </a:lnTo>
                <a:lnTo>
                  <a:pt x="255072" y="1268016"/>
                </a:lnTo>
                <a:lnTo>
                  <a:pt x="251105" y="1291035"/>
                </a:lnTo>
                <a:lnTo>
                  <a:pt x="247535" y="1314848"/>
                </a:lnTo>
                <a:lnTo>
                  <a:pt x="244361" y="1337866"/>
                </a:lnTo>
                <a:lnTo>
                  <a:pt x="241981" y="1361679"/>
                </a:lnTo>
                <a:lnTo>
                  <a:pt x="239601" y="1384698"/>
                </a:lnTo>
                <a:lnTo>
                  <a:pt x="238014" y="1408113"/>
                </a:lnTo>
                <a:lnTo>
                  <a:pt x="236824" y="1431926"/>
                </a:lnTo>
                <a:lnTo>
                  <a:pt x="235237" y="1455341"/>
                </a:lnTo>
                <a:lnTo>
                  <a:pt x="234841" y="1478757"/>
                </a:lnTo>
                <a:lnTo>
                  <a:pt x="234841" y="1502570"/>
                </a:lnTo>
                <a:lnTo>
                  <a:pt x="234841" y="1525985"/>
                </a:lnTo>
                <a:lnTo>
                  <a:pt x="235634" y="1549798"/>
                </a:lnTo>
                <a:lnTo>
                  <a:pt x="236824" y="1573213"/>
                </a:lnTo>
                <a:lnTo>
                  <a:pt x="238014" y="1596629"/>
                </a:lnTo>
                <a:lnTo>
                  <a:pt x="239998" y="1620045"/>
                </a:lnTo>
                <a:lnTo>
                  <a:pt x="242378" y="1643460"/>
                </a:lnTo>
                <a:lnTo>
                  <a:pt x="244758" y="1666876"/>
                </a:lnTo>
                <a:lnTo>
                  <a:pt x="247932" y="1690291"/>
                </a:lnTo>
                <a:lnTo>
                  <a:pt x="251899" y="1713310"/>
                </a:lnTo>
                <a:lnTo>
                  <a:pt x="255865" y="1736726"/>
                </a:lnTo>
                <a:lnTo>
                  <a:pt x="260229" y="1760142"/>
                </a:lnTo>
                <a:lnTo>
                  <a:pt x="264989" y="1782763"/>
                </a:lnTo>
                <a:lnTo>
                  <a:pt x="270146" y="1805782"/>
                </a:lnTo>
                <a:lnTo>
                  <a:pt x="275303" y="1828404"/>
                </a:lnTo>
                <a:lnTo>
                  <a:pt x="281650" y="1851423"/>
                </a:lnTo>
                <a:lnTo>
                  <a:pt x="287997" y="1874045"/>
                </a:lnTo>
                <a:lnTo>
                  <a:pt x="295138" y="1896667"/>
                </a:lnTo>
                <a:lnTo>
                  <a:pt x="302278" y="1918892"/>
                </a:lnTo>
                <a:lnTo>
                  <a:pt x="309419" y="1941117"/>
                </a:lnTo>
                <a:lnTo>
                  <a:pt x="317749" y="1963342"/>
                </a:lnTo>
                <a:lnTo>
                  <a:pt x="326080" y="1985170"/>
                </a:lnTo>
                <a:lnTo>
                  <a:pt x="334807" y="2006998"/>
                </a:lnTo>
                <a:lnTo>
                  <a:pt x="343931" y="2028826"/>
                </a:lnTo>
                <a:lnTo>
                  <a:pt x="353451" y="2050257"/>
                </a:lnTo>
                <a:lnTo>
                  <a:pt x="363765" y="2071688"/>
                </a:lnTo>
                <a:lnTo>
                  <a:pt x="374079" y="2092723"/>
                </a:lnTo>
                <a:lnTo>
                  <a:pt x="385187" y="2113757"/>
                </a:lnTo>
                <a:lnTo>
                  <a:pt x="395897" y="2134395"/>
                </a:lnTo>
                <a:lnTo>
                  <a:pt x="407401" y="2155032"/>
                </a:lnTo>
                <a:lnTo>
                  <a:pt x="419302" y="2175273"/>
                </a:lnTo>
                <a:lnTo>
                  <a:pt x="431599" y="2195117"/>
                </a:lnTo>
                <a:lnTo>
                  <a:pt x="443897" y="2215357"/>
                </a:lnTo>
                <a:lnTo>
                  <a:pt x="456988" y="2234804"/>
                </a:lnTo>
                <a:lnTo>
                  <a:pt x="470078" y="2254648"/>
                </a:lnTo>
                <a:lnTo>
                  <a:pt x="483566" y="2273698"/>
                </a:lnTo>
                <a:lnTo>
                  <a:pt x="497450" y="2292748"/>
                </a:lnTo>
                <a:lnTo>
                  <a:pt x="512127" y="2311401"/>
                </a:lnTo>
                <a:lnTo>
                  <a:pt x="526408" y="2329657"/>
                </a:lnTo>
                <a:lnTo>
                  <a:pt x="541483" y="2347914"/>
                </a:lnTo>
                <a:lnTo>
                  <a:pt x="556557" y="2365773"/>
                </a:lnTo>
                <a:lnTo>
                  <a:pt x="572028" y="2384029"/>
                </a:lnTo>
                <a:lnTo>
                  <a:pt x="587895" y="2401492"/>
                </a:lnTo>
                <a:lnTo>
                  <a:pt x="604160" y="2418160"/>
                </a:lnTo>
                <a:lnTo>
                  <a:pt x="620821" y="2434829"/>
                </a:lnTo>
                <a:lnTo>
                  <a:pt x="637878" y="2451498"/>
                </a:lnTo>
                <a:lnTo>
                  <a:pt x="654539" y="2467770"/>
                </a:lnTo>
                <a:lnTo>
                  <a:pt x="671994" y="2483645"/>
                </a:lnTo>
                <a:lnTo>
                  <a:pt x="689448" y="2499520"/>
                </a:lnTo>
                <a:lnTo>
                  <a:pt x="574011" y="2632076"/>
                </a:lnTo>
                <a:lnTo>
                  <a:pt x="554177" y="2614217"/>
                </a:lnTo>
                <a:lnTo>
                  <a:pt x="534739" y="2596357"/>
                </a:lnTo>
                <a:lnTo>
                  <a:pt x="514904" y="2578101"/>
                </a:lnTo>
                <a:lnTo>
                  <a:pt x="496260" y="2559448"/>
                </a:lnTo>
                <a:lnTo>
                  <a:pt x="477615" y="2540001"/>
                </a:lnTo>
                <a:lnTo>
                  <a:pt x="459368" y="2520951"/>
                </a:lnTo>
                <a:lnTo>
                  <a:pt x="441120" y="2501107"/>
                </a:lnTo>
                <a:lnTo>
                  <a:pt x="423665" y="2481264"/>
                </a:lnTo>
                <a:lnTo>
                  <a:pt x="406211" y="2460626"/>
                </a:lnTo>
                <a:lnTo>
                  <a:pt x="389550" y="2439989"/>
                </a:lnTo>
                <a:lnTo>
                  <a:pt x="373286" y="2419351"/>
                </a:lnTo>
                <a:lnTo>
                  <a:pt x="357021" y="2398317"/>
                </a:lnTo>
                <a:lnTo>
                  <a:pt x="340757" y="2376489"/>
                </a:lnTo>
                <a:lnTo>
                  <a:pt x="325683" y="2355057"/>
                </a:lnTo>
                <a:lnTo>
                  <a:pt x="311005" y="2332832"/>
                </a:lnTo>
                <a:lnTo>
                  <a:pt x="295931" y="2310607"/>
                </a:lnTo>
                <a:lnTo>
                  <a:pt x="282047" y="2287985"/>
                </a:lnTo>
                <a:lnTo>
                  <a:pt x="268163" y="2264967"/>
                </a:lnTo>
                <a:lnTo>
                  <a:pt x="254675" y="2241948"/>
                </a:lnTo>
                <a:lnTo>
                  <a:pt x="241981" y="2218929"/>
                </a:lnTo>
                <a:lnTo>
                  <a:pt x="229287" y="2195117"/>
                </a:lnTo>
                <a:lnTo>
                  <a:pt x="216990" y="2171701"/>
                </a:lnTo>
                <a:lnTo>
                  <a:pt x="205089" y="2147492"/>
                </a:lnTo>
                <a:lnTo>
                  <a:pt x="193982" y="2123282"/>
                </a:lnTo>
                <a:lnTo>
                  <a:pt x="182874" y="2099073"/>
                </a:lnTo>
                <a:lnTo>
                  <a:pt x="172560" y="2074467"/>
                </a:lnTo>
                <a:lnTo>
                  <a:pt x="162643" y="2049860"/>
                </a:lnTo>
                <a:lnTo>
                  <a:pt x="152726" y="2024857"/>
                </a:lnTo>
                <a:lnTo>
                  <a:pt x="143602" y="1999854"/>
                </a:lnTo>
                <a:lnTo>
                  <a:pt x="135271" y="1974454"/>
                </a:lnTo>
                <a:lnTo>
                  <a:pt x="126941" y="1949054"/>
                </a:lnTo>
                <a:lnTo>
                  <a:pt x="119404" y="1923654"/>
                </a:lnTo>
                <a:lnTo>
                  <a:pt x="111867" y="1897857"/>
                </a:lnTo>
                <a:lnTo>
                  <a:pt x="105123" y="1872060"/>
                </a:lnTo>
                <a:lnTo>
                  <a:pt x="98776" y="1845867"/>
                </a:lnTo>
                <a:lnTo>
                  <a:pt x="93222" y="1820467"/>
                </a:lnTo>
                <a:lnTo>
                  <a:pt x="87272" y="1794273"/>
                </a:lnTo>
                <a:lnTo>
                  <a:pt x="82512" y="1768079"/>
                </a:lnTo>
                <a:lnTo>
                  <a:pt x="78148" y="1741885"/>
                </a:lnTo>
                <a:lnTo>
                  <a:pt x="74181" y="1714898"/>
                </a:lnTo>
                <a:lnTo>
                  <a:pt x="70214" y="1688704"/>
                </a:lnTo>
                <a:lnTo>
                  <a:pt x="67437" y="1662113"/>
                </a:lnTo>
                <a:lnTo>
                  <a:pt x="64661" y="1635523"/>
                </a:lnTo>
                <a:lnTo>
                  <a:pt x="62677" y="1609329"/>
                </a:lnTo>
                <a:lnTo>
                  <a:pt x="61090" y="1582738"/>
                </a:lnTo>
                <a:lnTo>
                  <a:pt x="59900" y="1556148"/>
                </a:lnTo>
                <a:lnTo>
                  <a:pt x="59107" y="1529557"/>
                </a:lnTo>
                <a:lnTo>
                  <a:pt x="58710" y="1502570"/>
                </a:lnTo>
                <a:lnTo>
                  <a:pt x="59107" y="1475979"/>
                </a:lnTo>
                <a:lnTo>
                  <a:pt x="59504" y="1449388"/>
                </a:lnTo>
                <a:lnTo>
                  <a:pt x="60694" y="1422401"/>
                </a:lnTo>
                <a:lnTo>
                  <a:pt x="62677" y="1395810"/>
                </a:lnTo>
                <a:lnTo>
                  <a:pt x="64264" y="1369616"/>
                </a:lnTo>
                <a:lnTo>
                  <a:pt x="67041" y="1343026"/>
                </a:lnTo>
                <a:lnTo>
                  <a:pt x="69818" y="1316435"/>
                </a:lnTo>
                <a:lnTo>
                  <a:pt x="73388" y="1290241"/>
                </a:lnTo>
                <a:lnTo>
                  <a:pt x="77355" y="1263651"/>
                </a:lnTo>
                <a:lnTo>
                  <a:pt x="81718" y="1237457"/>
                </a:lnTo>
                <a:lnTo>
                  <a:pt x="86479" y="1211263"/>
                </a:lnTo>
                <a:lnTo>
                  <a:pt x="92032" y="1185070"/>
                </a:lnTo>
                <a:lnTo>
                  <a:pt x="97983" y="1158876"/>
                </a:lnTo>
                <a:lnTo>
                  <a:pt x="103933" y="1133079"/>
                </a:lnTo>
                <a:lnTo>
                  <a:pt x="111073" y="1107282"/>
                </a:lnTo>
                <a:lnTo>
                  <a:pt x="117817" y="1081485"/>
                </a:lnTo>
                <a:lnTo>
                  <a:pt x="0" y="1047354"/>
                </a:lnTo>
                <a:lnTo>
                  <a:pt x="17454" y="1012429"/>
                </a:lnTo>
                <a:lnTo>
                  <a:pt x="36099" y="977901"/>
                </a:lnTo>
                <a:lnTo>
                  <a:pt x="55140" y="943769"/>
                </a:lnTo>
                <a:lnTo>
                  <a:pt x="74578" y="910035"/>
                </a:lnTo>
                <a:lnTo>
                  <a:pt x="95206" y="877888"/>
                </a:lnTo>
                <a:lnTo>
                  <a:pt x="116627" y="845344"/>
                </a:lnTo>
                <a:lnTo>
                  <a:pt x="138842" y="813991"/>
                </a:lnTo>
                <a:lnTo>
                  <a:pt x="161453" y="783432"/>
                </a:lnTo>
                <a:lnTo>
                  <a:pt x="184858" y="753269"/>
                </a:lnTo>
                <a:lnTo>
                  <a:pt x="208659" y="724298"/>
                </a:lnTo>
                <a:lnTo>
                  <a:pt x="233254" y="695723"/>
                </a:lnTo>
                <a:lnTo>
                  <a:pt x="258642" y="667941"/>
                </a:lnTo>
                <a:lnTo>
                  <a:pt x="284030" y="640954"/>
                </a:lnTo>
                <a:lnTo>
                  <a:pt x="310212" y="614760"/>
                </a:lnTo>
                <a:lnTo>
                  <a:pt x="337584" y="588963"/>
                </a:lnTo>
                <a:lnTo>
                  <a:pt x="364559" y="563960"/>
                </a:lnTo>
                <a:lnTo>
                  <a:pt x="392327" y="539751"/>
                </a:lnTo>
                <a:lnTo>
                  <a:pt x="420889" y="516732"/>
                </a:lnTo>
                <a:lnTo>
                  <a:pt x="449054" y="494507"/>
                </a:lnTo>
                <a:lnTo>
                  <a:pt x="478409" y="472679"/>
                </a:lnTo>
                <a:lnTo>
                  <a:pt x="508161" y="452041"/>
                </a:lnTo>
                <a:lnTo>
                  <a:pt x="537912" y="432197"/>
                </a:lnTo>
                <a:lnTo>
                  <a:pt x="567664" y="412751"/>
                </a:lnTo>
                <a:lnTo>
                  <a:pt x="598209" y="394494"/>
                </a:lnTo>
                <a:lnTo>
                  <a:pt x="629548" y="377032"/>
                </a:lnTo>
                <a:lnTo>
                  <a:pt x="660490" y="359966"/>
                </a:lnTo>
                <a:lnTo>
                  <a:pt x="691828" y="344488"/>
                </a:lnTo>
                <a:lnTo>
                  <a:pt x="723564" y="329407"/>
                </a:lnTo>
                <a:lnTo>
                  <a:pt x="755695" y="315119"/>
                </a:lnTo>
                <a:lnTo>
                  <a:pt x="787827" y="302022"/>
                </a:lnTo>
                <a:lnTo>
                  <a:pt x="819563" y="289322"/>
                </a:lnTo>
                <a:lnTo>
                  <a:pt x="852488" y="277813"/>
                </a:lnTo>
                <a:close/>
                <a:moveTo>
                  <a:pt x="1541357" y="0"/>
                </a:moveTo>
                <a:lnTo>
                  <a:pt x="1567964" y="0"/>
                </a:lnTo>
                <a:lnTo>
                  <a:pt x="1594571" y="0"/>
                </a:lnTo>
                <a:lnTo>
                  <a:pt x="1621178" y="794"/>
                </a:lnTo>
                <a:lnTo>
                  <a:pt x="1647785" y="2780"/>
                </a:lnTo>
                <a:lnTo>
                  <a:pt x="1674392" y="4368"/>
                </a:lnTo>
                <a:lnTo>
                  <a:pt x="1700999" y="6751"/>
                </a:lnTo>
                <a:lnTo>
                  <a:pt x="1727209" y="9133"/>
                </a:lnTo>
                <a:lnTo>
                  <a:pt x="1753816" y="12707"/>
                </a:lnTo>
                <a:lnTo>
                  <a:pt x="1780423" y="16281"/>
                </a:lnTo>
                <a:lnTo>
                  <a:pt x="1806633" y="20251"/>
                </a:lnTo>
                <a:lnTo>
                  <a:pt x="1833240" y="25016"/>
                </a:lnTo>
                <a:lnTo>
                  <a:pt x="1859450" y="30179"/>
                </a:lnTo>
                <a:lnTo>
                  <a:pt x="1885660" y="35341"/>
                </a:lnTo>
                <a:lnTo>
                  <a:pt x="1911076" y="41694"/>
                </a:lnTo>
                <a:lnTo>
                  <a:pt x="1937286" y="48047"/>
                </a:lnTo>
                <a:lnTo>
                  <a:pt x="1963099" y="55195"/>
                </a:lnTo>
                <a:lnTo>
                  <a:pt x="1988911" y="62343"/>
                </a:lnTo>
                <a:lnTo>
                  <a:pt x="2014327" y="70284"/>
                </a:lnTo>
                <a:lnTo>
                  <a:pt x="2039743" y="78623"/>
                </a:lnTo>
                <a:lnTo>
                  <a:pt x="2065159" y="87359"/>
                </a:lnTo>
                <a:lnTo>
                  <a:pt x="2089780" y="96492"/>
                </a:lnTo>
                <a:lnTo>
                  <a:pt x="2114799" y="106419"/>
                </a:lnTo>
                <a:lnTo>
                  <a:pt x="2139420" y="116743"/>
                </a:lnTo>
                <a:lnTo>
                  <a:pt x="2164041" y="127067"/>
                </a:lnTo>
                <a:lnTo>
                  <a:pt x="2188266" y="138186"/>
                </a:lnTo>
                <a:lnTo>
                  <a:pt x="2212093" y="149304"/>
                </a:lnTo>
                <a:lnTo>
                  <a:pt x="2236317" y="161614"/>
                </a:lnTo>
                <a:lnTo>
                  <a:pt x="2259747" y="173923"/>
                </a:lnTo>
                <a:lnTo>
                  <a:pt x="2283575" y="186630"/>
                </a:lnTo>
                <a:lnTo>
                  <a:pt x="2306608" y="199734"/>
                </a:lnTo>
                <a:lnTo>
                  <a:pt x="2329641" y="213235"/>
                </a:lnTo>
                <a:lnTo>
                  <a:pt x="2352277" y="227133"/>
                </a:lnTo>
                <a:lnTo>
                  <a:pt x="2375309" y="241428"/>
                </a:lnTo>
                <a:lnTo>
                  <a:pt x="2397548" y="256120"/>
                </a:lnTo>
                <a:lnTo>
                  <a:pt x="2419390" y="271209"/>
                </a:lnTo>
                <a:lnTo>
                  <a:pt x="2441231" y="286696"/>
                </a:lnTo>
                <a:lnTo>
                  <a:pt x="2462676" y="302579"/>
                </a:lnTo>
                <a:lnTo>
                  <a:pt x="2483723" y="318860"/>
                </a:lnTo>
                <a:lnTo>
                  <a:pt x="2504374" y="335537"/>
                </a:lnTo>
                <a:lnTo>
                  <a:pt x="2525024" y="352612"/>
                </a:lnTo>
                <a:lnTo>
                  <a:pt x="2545277" y="370084"/>
                </a:lnTo>
                <a:lnTo>
                  <a:pt x="2565133" y="387555"/>
                </a:lnTo>
                <a:lnTo>
                  <a:pt x="2584989" y="405821"/>
                </a:lnTo>
                <a:lnTo>
                  <a:pt x="2604051" y="424087"/>
                </a:lnTo>
                <a:lnTo>
                  <a:pt x="2622715" y="442750"/>
                </a:lnTo>
                <a:lnTo>
                  <a:pt x="2641777" y="462207"/>
                </a:lnTo>
                <a:lnTo>
                  <a:pt x="2730335" y="376834"/>
                </a:lnTo>
                <a:lnTo>
                  <a:pt x="2752177" y="409792"/>
                </a:lnTo>
                <a:lnTo>
                  <a:pt x="2772827" y="442353"/>
                </a:lnTo>
                <a:lnTo>
                  <a:pt x="2792683" y="476105"/>
                </a:lnTo>
                <a:lnTo>
                  <a:pt x="2811745" y="510255"/>
                </a:lnTo>
                <a:lnTo>
                  <a:pt x="2829615" y="544404"/>
                </a:lnTo>
                <a:lnTo>
                  <a:pt x="2847089" y="578950"/>
                </a:lnTo>
                <a:lnTo>
                  <a:pt x="2862973" y="613100"/>
                </a:lnTo>
                <a:lnTo>
                  <a:pt x="2878461" y="648043"/>
                </a:lnTo>
                <a:lnTo>
                  <a:pt x="2892360" y="683781"/>
                </a:lnTo>
                <a:lnTo>
                  <a:pt x="2905862" y="719121"/>
                </a:lnTo>
                <a:lnTo>
                  <a:pt x="2918570" y="754462"/>
                </a:lnTo>
                <a:lnTo>
                  <a:pt x="2930087" y="790200"/>
                </a:lnTo>
                <a:lnTo>
                  <a:pt x="2940809" y="825937"/>
                </a:lnTo>
                <a:lnTo>
                  <a:pt x="2950340" y="861675"/>
                </a:lnTo>
                <a:lnTo>
                  <a:pt x="2959077" y="898207"/>
                </a:lnTo>
                <a:lnTo>
                  <a:pt x="2967019" y="934342"/>
                </a:lnTo>
                <a:lnTo>
                  <a:pt x="2974167" y="970079"/>
                </a:lnTo>
                <a:lnTo>
                  <a:pt x="2980124" y="1006214"/>
                </a:lnTo>
                <a:lnTo>
                  <a:pt x="2985286" y="1042746"/>
                </a:lnTo>
                <a:lnTo>
                  <a:pt x="2989258" y="1078484"/>
                </a:lnTo>
                <a:lnTo>
                  <a:pt x="2992832" y="1114618"/>
                </a:lnTo>
                <a:lnTo>
                  <a:pt x="2995214" y="1150356"/>
                </a:lnTo>
                <a:lnTo>
                  <a:pt x="2996406" y="1186491"/>
                </a:lnTo>
                <a:lnTo>
                  <a:pt x="2997200" y="1222228"/>
                </a:lnTo>
                <a:lnTo>
                  <a:pt x="2996803" y="1257569"/>
                </a:lnTo>
                <a:lnTo>
                  <a:pt x="2995611" y="1292910"/>
                </a:lnTo>
                <a:lnTo>
                  <a:pt x="2993626" y="1327853"/>
                </a:lnTo>
                <a:lnTo>
                  <a:pt x="2990846" y="1362797"/>
                </a:lnTo>
                <a:lnTo>
                  <a:pt x="2986875" y="1397740"/>
                </a:lnTo>
                <a:lnTo>
                  <a:pt x="2982507" y="1432286"/>
                </a:lnTo>
                <a:lnTo>
                  <a:pt x="2977344" y="1466436"/>
                </a:lnTo>
                <a:lnTo>
                  <a:pt x="2970593" y="1500188"/>
                </a:lnTo>
                <a:lnTo>
                  <a:pt x="2963445" y="1466833"/>
                </a:lnTo>
                <a:lnTo>
                  <a:pt x="2956297" y="1433478"/>
                </a:lnTo>
                <a:lnTo>
                  <a:pt x="2947560" y="1400123"/>
                </a:lnTo>
                <a:lnTo>
                  <a:pt x="2938426" y="1367959"/>
                </a:lnTo>
                <a:lnTo>
                  <a:pt x="2928101" y="1335795"/>
                </a:lnTo>
                <a:lnTo>
                  <a:pt x="2917379" y="1304425"/>
                </a:lnTo>
                <a:lnTo>
                  <a:pt x="2905465" y="1272658"/>
                </a:lnTo>
                <a:lnTo>
                  <a:pt x="2893155" y="1241686"/>
                </a:lnTo>
                <a:lnTo>
                  <a:pt x="2880447" y="1211507"/>
                </a:lnTo>
                <a:lnTo>
                  <a:pt x="2866547" y="1181329"/>
                </a:lnTo>
                <a:lnTo>
                  <a:pt x="2852648" y="1152341"/>
                </a:lnTo>
                <a:lnTo>
                  <a:pt x="2837558" y="1123354"/>
                </a:lnTo>
                <a:lnTo>
                  <a:pt x="2822070" y="1095161"/>
                </a:lnTo>
                <a:lnTo>
                  <a:pt x="2805391" y="1066968"/>
                </a:lnTo>
                <a:lnTo>
                  <a:pt x="2788712" y="1039569"/>
                </a:lnTo>
                <a:lnTo>
                  <a:pt x="2771239" y="1012965"/>
                </a:lnTo>
                <a:lnTo>
                  <a:pt x="2752971" y="986757"/>
                </a:lnTo>
                <a:lnTo>
                  <a:pt x="2734703" y="960946"/>
                </a:lnTo>
                <a:lnTo>
                  <a:pt x="2715642" y="935930"/>
                </a:lnTo>
                <a:lnTo>
                  <a:pt x="2695786" y="911708"/>
                </a:lnTo>
                <a:lnTo>
                  <a:pt x="2675930" y="887883"/>
                </a:lnTo>
                <a:lnTo>
                  <a:pt x="2654882" y="864852"/>
                </a:lnTo>
                <a:lnTo>
                  <a:pt x="2633835" y="842218"/>
                </a:lnTo>
                <a:lnTo>
                  <a:pt x="2611993" y="820378"/>
                </a:lnTo>
                <a:lnTo>
                  <a:pt x="2590152" y="798936"/>
                </a:lnTo>
                <a:lnTo>
                  <a:pt x="2567913" y="778287"/>
                </a:lnTo>
                <a:lnTo>
                  <a:pt x="2544880" y="758830"/>
                </a:lnTo>
                <a:lnTo>
                  <a:pt x="2521450" y="739373"/>
                </a:lnTo>
                <a:lnTo>
                  <a:pt x="2498020" y="720710"/>
                </a:lnTo>
                <a:lnTo>
                  <a:pt x="2474193" y="702841"/>
                </a:lnTo>
                <a:lnTo>
                  <a:pt x="2449968" y="685766"/>
                </a:lnTo>
                <a:lnTo>
                  <a:pt x="2425347" y="669089"/>
                </a:lnTo>
                <a:lnTo>
                  <a:pt x="2514699" y="584113"/>
                </a:lnTo>
                <a:lnTo>
                  <a:pt x="2498020" y="567038"/>
                </a:lnTo>
                <a:lnTo>
                  <a:pt x="2481341" y="550360"/>
                </a:lnTo>
                <a:lnTo>
                  <a:pt x="2464265" y="534080"/>
                </a:lnTo>
                <a:lnTo>
                  <a:pt x="2446791" y="518196"/>
                </a:lnTo>
                <a:lnTo>
                  <a:pt x="2429318" y="502313"/>
                </a:lnTo>
                <a:lnTo>
                  <a:pt x="2411447" y="487224"/>
                </a:lnTo>
                <a:lnTo>
                  <a:pt x="2393180" y="472134"/>
                </a:lnTo>
                <a:lnTo>
                  <a:pt x="2374912" y="457442"/>
                </a:lnTo>
                <a:lnTo>
                  <a:pt x="2356248" y="442750"/>
                </a:lnTo>
                <a:lnTo>
                  <a:pt x="2337186" y="428852"/>
                </a:lnTo>
                <a:lnTo>
                  <a:pt x="2318124" y="415351"/>
                </a:lnTo>
                <a:lnTo>
                  <a:pt x="2298665" y="401850"/>
                </a:lnTo>
                <a:lnTo>
                  <a:pt x="2279206" y="389144"/>
                </a:lnTo>
                <a:lnTo>
                  <a:pt x="2258953" y="376437"/>
                </a:lnTo>
                <a:lnTo>
                  <a:pt x="2238700" y="363730"/>
                </a:lnTo>
                <a:lnTo>
                  <a:pt x="2218844" y="352215"/>
                </a:lnTo>
                <a:lnTo>
                  <a:pt x="2198194" y="340699"/>
                </a:lnTo>
                <a:lnTo>
                  <a:pt x="2177544" y="329184"/>
                </a:lnTo>
                <a:lnTo>
                  <a:pt x="2156893" y="318462"/>
                </a:lnTo>
                <a:lnTo>
                  <a:pt x="2135449" y="308138"/>
                </a:lnTo>
                <a:lnTo>
                  <a:pt x="2114401" y="297814"/>
                </a:lnTo>
                <a:lnTo>
                  <a:pt x="2092957" y="288284"/>
                </a:lnTo>
                <a:lnTo>
                  <a:pt x="2071115" y="278754"/>
                </a:lnTo>
                <a:lnTo>
                  <a:pt x="2049274" y="270018"/>
                </a:lnTo>
                <a:lnTo>
                  <a:pt x="2027432" y="261282"/>
                </a:lnTo>
                <a:lnTo>
                  <a:pt x="2005591" y="253341"/>
                </a:lnTo>
                <a:lnTo>
                  <a:pt x="1983352" y="245399"/>
                </a:lnTo>
                <a:lnTo>
                  <a:pt x="1961113" y="238251"/>
                </a:lnTo>
                <a:lnTo>
                  <a:pt x="1938477" y="231104"/>
                </a:lnTo>
                <a:lnTo>
                  <a:pt x="1915444" y="224353"/>
                </a:lnTo>
                <a:lnTo>
                  <a:pt x="1892808" y="218397"/>
                </a:lnTo>
                <a:lnTo>
                  <a:pt x="1870173" y="212838"/>
                </a:lnTo>
                <a:lnTo>
                  <a:pt x="1847139" y="207676"/>
                </a:lnTo>
                <a:lnTo>
                  <a:pt x="1824107" y="202514"/>
                </a:lnTo>
                <a:lnTo>
                  <a:pt x="1801074" y="197749"/>
                </a:lnTo>
                <a:lnTo>
                  <a:pt x="1778041" y="193778"/>
                </a:lnTo>
                <a:lnTo>
                  <a:pt x="1754213" y="190601"/>
                </a:lnTo>
                <a:lnTo>
                  <a:pt x="1731180" y="187027"/>
                </a:lnTo>
                <a:lnTo>
                  <a:pt x="1707750" y="184248"/>
                </a:lnTo>
                <a:lnTo>
                  <a:pt x="1684320" y="181865"/>
                </a:lnTo>
                <a:lnTo>
                  <a:pt x="1660890" y="179483"/>
                </a:lnTo>
                <a:lnTo>
                  <a:pt x="1637460" y="178291"/>
                </a:lnTo>
                <a:lnTo>
                  <a:pt x="1613633" y="177100"/>
                </a:lnTo>
                <a:lnTo>
                  <a:pt x="1590203" y="175909"/>
                </a:lnTo>
                <a:lnTo>
                  <a:pt x="1566375" y="175909"/>
                </a:lnTo>
                <a:lnTo>
                  <a:pt x="1542945" y="175909"/>
                </a:lnTo>
                <a:lnTo>
                  <a:pt x="1519515" y="176306"/>
                </a:lnTo>
                <a:lnTo>
                  <a:pt x="1495688" y="177497"/>
                </a:lnTo>
                <a:lnTo>
                  <a:pt x="1472655" y="178689"/>
                </a:lnTo>
                <a:lnTo>
                  <a:pt x="1449225" y="180277"/>
                </a:lnTo>
                <a:lnTo>
                  <a:pt x="1425398" y="182659"/>
                </a:lnTo>
                <a:lnTo>
                  <a:pt x="1401968" y="184645"/>
                </a:lnTo>
                <a:lnTo>
                  <a:pt x="1378537" y="187821"/>
                </a:lnTo>
                <a:lnTo>
                  <a:pt x="1355107" y="191395"/>
                </a:lnTo>
                <a:lnTo>
                  <a:pt x="1332074" y="194969"/>
                </a:lnTo>
                <a:lnTo>
                  <a:pt x="1308644" y="199337"/>
                </a:lnTo>
                <a:lnTo>
                  <a:pt x="1285611" y="204102"/>
                </a:lnTo>
                <a:lnTo>
                  <a:pt x="1262975" y="208867"/>
                </a:lnTo>
                <a:lnTo>
                  <a:pt x="1239943" y="214029"/>
                </a:lnTo>
                <a:lnTo>
                  <a:pt x="1216910" y="219985"/>
                </a:lnTo>
                <a:lnTo>
                  <a:pt x="1194274" y="226339"/>
                </a:lnTo>
                <a:lnTo>
                  <a:pt x="1171638" y="232692"/>
                </a:lnTo>
                <a:lnTo>
                  <a:pt x="1149399" y="240237"/>
                </a:lnTo>
                <a:lnTo>
                  <a:pt x="1127160" y="247781"/>
                </a:lnTo>
                <a:lnTo>
                  <a:pt x="1069975" y="81403"/>
                </a:lnTo>
                <a:lnTo>
                  <a:pt x="1094994" y="72667"/>
                </a:lnTo>
                <a:lnTo>
                  <a:pt x="1120409" y="64725"/>
                </a:lnTo>
                <a:lnTo>
                  <a:pt x="1146222" y="56783"/>
                </a:lnTo>
                <a:lnTo>
                  <a:pt x="1172035" y="49636"/>
                </a:lnTo>
                <a:lnTo>
                  <a:pt x="1197848" y="43282"/>
                </a:lnTo>
                <a:lnTo>
                  <a:pt x="1223661" y="37326"/>
                </a:lnTo>
                <a:lnTo>
                  <a:pt x="1249871" y="31370"/>
                </a:lnTo>
                <a:lnTo>
                  <a:pt x="1276080" y="26208"/>
                </a:lnTo>
                <a:lnTo>
                  <a:pt x="1302290" y="21443"/>
                </a:lnTo>
                <a:lnTo>
                  <a:pt x="1328500" y="17075"/>
                </a:lnTo>
                <a:lnTo>
                  <a:pt x="1355107" y="13501"/>
                </a:lnTo>
                <a:lnTo>
                  <a:pt x="1381317" y="9927"/>
                </a:lnTo>
                <a:lnTo>
                  <a:pt x="1407924" y="7545"/>
                </a:lnTo>
                <a:lnTo>
                  <a:pt x="1434531" y="4765"/>
                </a:lnTo>
                <a:lnTo>
                  <a:pt x="1461139" y="3177"/>
                </a:lnTo>
                <a:lnTo>
                  <a:pt x="1487746" y="1191"/>
                </a:lnTo>
                <a:lnTo>
                  <a:pt x="1514750" y="397"/>
                </a:lnTo>
                <a:lnTo>
                  <a:pt x="15413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050283" y="2972668"/>
            <a:ext cx="6932075" cy="72062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</p:spPr>
        <p:txBody>
          <a:bodyPr wrap="square" rtlCol="0">
            <a:spAutoFit/>
          </a:bodyPr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中长期、海投保险下资金已落实的配套业务--积极承保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分期付款和物权保留--限额赔比适当放宽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64885" y="3936479"/>
            <a:ext cx="6944137" cy="103022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</p:spPr>
        <p:txBody>
          <a:bodyPr wrap="square" rtlCol="0">
            <a:spAutoFit/>
          </a:bodyPr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低风险产品销售（叉车、环卫设备、施工平台）--加大限额支持力度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核心零部件采购（发动机、液压、GPS定位锁机、新能源）--放宽新签保单条件、限额满足率≥行业平均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064885" y="5457752"/>
            <a:ext cx="6916837" cy="95985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属地化经营--积极支持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海外公司及网点，明确下游金融配套--加大支持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海外终端直销，售后服务--积极支持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3783" y="1002506"/>
            <a:ext cx="1668574" cy="90857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37593" y="1955524"/>
            <a:ext cx="1609527" cy="85904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32195" y="1973302"/>
            <a:ext cx="896509" cy="81651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/>
    </mc:Choice>
    <mc:Fallback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13"/>
          <p:cNvSpPr/>
          <p:nvPr>
            <p:custDataLst>
              <p:tags r:id="rId1"/>
            </p:custDataLst>
          </p:nvPr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" name="矩形 54"/>
          <p:cNvSpPr/>
          <p:nvPr>
            <p:custDataLst>
              <p:tags r:id="rId3"/>
            </p:custDataLst>
          </p:nvPr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2404" name="Rectangle 3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363" y="217488"/>
            <a:ext cx="911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整车行业支持措施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3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41002A7-773C-4473-BB5E-FE693E078E38}" type="slidenum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kumimoji="0" lang="en-US" altLang="zh-CN" sz="16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软雅黑" panose="020B0503020204020204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0" name="空心弧 179"/>
          <p:cNvSpPr/>
          <p:nvPr>
            <p:custDataLst>
              <p:tags r:id="rId6"/>
            </p:custDataLst>
          </p:nvPr>
        </p:nvSpPr>
        <p:spPr>
          <a:xfrm rot="9000000">
            <a:off x="529092" y="1480299"/>
            <a:ext cx="4359216" cy="4359216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chemeClr val="lt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80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1" name="空心弧 180"/>
          <p:cNvSpPr/>
          <p:nvPr>
            <p:custDataLst>
              <p:tags r:id="rId7"/>
            </p:custDataLst>
          </p:nvPr>
        </p:nvSpPr>
        <p:spPr>
          <a:xfrm rot="12600000">
            <a:off x="529092" y="1480299"/>
            <a:ext cx="4359216" cy="4359216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chemeClr val="l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80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2" name="空心弧 181"/>
          <p:cNvSpPr/>
          <p:nvPr>
            <p:custDataLst>
              <p:tags r:id="rId8"/>
            </p:custDataLst>
          </p:nvPr>
        </p:nvSpPr>
        <p:spPr>
          <a:xfrm rot="1800000">
            <a:off x="529092" y="1480299"/>
            <a:ext cx="4359216" cy="4359216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80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3" name="空心弧 182"/>
          <p:cNvSpPr/>
          <p:nvPr>
            <p:custDataLst>
              <p:tags r:id="rId9"/>
            </p:custDataLst>
          </p:nvPr>
        </p:nvSpPr>
        <p:spPr>
          <a:xfrm rot="19800000">
            <a:off x="529092" y="1480299"/>
            <a:ext cx="4359216" cy="4359216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80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4" name="矩形: 圆角 223"/>
          <p:cNvSpPr/>
          <p:nvPr>
            <p:custDataLst>
              <p:tags r:id="rId10"/>
            </p:custDataLst>
          </p:nvPr>
        </p:nvSpPr>
        <p:spPr>
          <a:xfrm>
            <a:off x="5919893" y="1138065"/>
            <a:ext cx="5954800" cy="1422491"/>
          </a:xfrm>
          <a:prstGeom prst="roundRect">
            <a:avLst>
              <a:gd name="adj" fmla="val 363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5" name="矩形: 圆角 224"/>
          <p:cNvSpPr/>
          <p:nvPr>
            <p:custDataLst>
              <p:tags r:id="rId11"/>
            </p:custDataLst>
          </p:nvPr>
        </p:nvSpPr>
        <p:spPr>
          <a:xfrm>
            <a:off x="6237282" y="853617"/>
            <a:ext cx="5320021" cy="554779"/>
          </a:xfrm>
          <a:prstGeom prst="roundRect">
            <a:avLst>
              <a:gd name="adj" fmla="val 50000"/>
            </a:avLst>
          </a:prstGeom>
          <a:solidFill>
            <a:srgbClr val="003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6" name="文本框 225"/>
          <p:cNvSpPr txBox="1"/>
          <p:nvPr>
            <p:custDataLst>
              <p:tags r:id="rId12"/>
            </p:custDataLst>
          </p:nvPr>
        </p:nvSpPr>
        <p:spPr>
          <a:xfrm>
            <a:off x="7202122" y="856282"/>
            <a:ext cx="3390342" cy="54944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支持</a:t>
            </a:r>
            <a:endParaRPr lang="zh-CN" altLang="en-US" sz="2400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7" name="文本框 226" descr="7b0a202020202262756c6c6574223a20227b5c2263617465676f727949645c223a31303030352c5c2274656d706c61746549645c223a32303233313336307d220a7d0a"/>
          <p:cNvSpPr txBox="1"/>
          <p:nvPr>
            <p:custDataLst>
              <p:tags r:id="rId13"/>
            </p:custDataLst>
          </p:nvPr>
        </p:nvSpPr>
        <p:spPr>
          <a:xfrm>
            <a:off x="6237605" y="1447800"/>
            <a:ext cx="5320030" cy="1004570"/>
          </a:xfrm>
          <a:prstGeom prst="rect">
            <a:avLst/>
          </a:prstGeom>
          <a:noFill/>
        </p:spPr>
        <p:txBody>
          <a:bodyPr wrap="square" lIns="91440" tIns="45720" rIns="91440" bIns="45720" rtlCol="0"/>
          <a:p>
            <a:pPr marL="285750" lvl="0" indent="-285750" algn="l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charset="0"/>
              <a:buChar char="ü"/>
            </a:pP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自主品牌乘用车（新能源）内销和出口</a:t>
            </a:r>
            <a:endParaRPr lang="zh-CN" altLang="en-US" sz="1600" spc="1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algn="l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charset="0"/>
              <a:buChar char="ü"/>
            </a:pP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支持生产型龙头采购国产零部件</a:t>
            </a:r>
            <a:endParaRPr lang="zh-CN" altLang="en-US" sz="1600" spc="1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algn="l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charset="0"/>
              <a:buChar char="ü"/>
            </a:pP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净赔付率低于行业平均、账期</a:t>
            </a:r>
            <a:r>
              <a:rPr lang="en-US" altLang="zh-CN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180</a:t>
            </a: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天以内</a:t>
            </a:r>
            <a:endParaRPr lang="zh-CN" altLang="en-US" sz="1600" spc="1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8" name="矩形: 圆角 227"/>
          <p:cNvSpPr/>
          <p:nvPr>
            <p:custDataLst>
              <p:tags r:id="rId14"/>
            </p:custDataLst>
          </p:nvPr>
        </p:nvSpPr>
        <p:spPr>
          <a:xfrm>
            <a:off x="5919893" y="3042929"/>
            <a:ext cx="5954800" cy="1422491"/>
          </a:xfrm>
          <a:prstGeom prst="roundRect">
            <a:avLst>
              <a:gd name="adj" fmla="val 363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9" name="矩形: 圆角 228"/>
          <p:cNvSpPr/>
          <p:nvPr>
            <p:custDataLst>
              <p:tags r:id="rId15"/>
            </p:custDataLst>
          </p:nvPr>
        </p:nvSpPr>
        <p:spPr>
          <a:xfrm>
            <a:off x="6237282" y="2758481"/>
            <a:ext cx="5320021" cy="554779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0" name="文本框 229"/>
          <p:cNvSpPr txBox="1"/>
          <p:nvPr>
            <p:custDataLst>
              <p:tags r:id="rId16"/>
            </p:custDataLst>
          </p:nvPr>
        </p:nvSpPr>
        <p:spPr>
          <a:xfrm>
            <a:off x="7202122" y="2761146"/>
            <a:ext cx="3390342" cy="54944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适度</a:t>
            </a:r>
            <a:endParaRPr lang="zh-CN" altLang="en-US" sz="2400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1" name="文本框 230" descr="7b0a202020202262756c6c6574223a20227b5c2263617465676f727949645c223a31303030362c5c2274656d706c61746549645c223a32303233313234397d220a7d0a"/>
          <p:cNvSpPr txBox="1"/>
          <p:nvPr>
            <p:custDataLst>
              <p:tags r:id="rId17"/>
            </p:custDataLst>
          </p:nvPr>
        </p:nvSpPr>
        <p:spPr>
          <a:xfrm>
            <a:off x="6064250" y="3409950"/>
            <a:ext cx="6052820" cy="81407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大中客车出口用</a:t>
            </a:r>
            <a:r>
              <a:rPr lang="en-US" altLang="zh-CN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LC</a:t>
            </a: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支付、预付款</a:t>
            </a:r>
            <a:r>
              <a:rPr lang="en-US" altLang="zh-CN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30%</a:t>
            </a: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、账期</a:t>
            </a:r>
            <a:r>
              <a:rPr lang="en-US" altLang="zh-CN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180</a:t>
            </a: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天以内</a:t>
            </a:r>
            <a:endParaRPr lang="zh-CN" altLang="en-US" sz="1600" spc="1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贸易型客户须获得商务部发布的出口许可证</a:t>
            </a:r>
            <a:endParaRPr lang="zh-CN" altLang="en-US" sz="1600" spc="1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2" name="矩形: 圆角 231"/>
          <p:cNvSpPr/>
          <p:nvPr>
            <p:custDataLst>
              <p:tags r:id="rId18"/>
            </p:custDataLst>
          </p:nvPr>
        </p:nvSpPr>
        <p:spPr>
          <a:xfrm>
            <a:off x="5919893" y="4947793"/>
            <a:ext cx="5954800" cy="1422491"/>
          </a:xfrm>
          <a:prstGeom prst="roundRect">
            <a:avLst>
              <a:gd name="adj" fmla="val 363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3" name="矩形: 圆角 232"/>
          <p:cNvSpPr/>
          <p:nvPr>
            <p:custDataLst>
              <p:tags r:id="rId19"/>
            </p:custDataLst>
          </p:nvPr>
        </p:nvSpPr>
        <p:spPr>
          <a:xfrm>
            <a:off x="6237282" y="4663345"/>
            <a:ext cx="5320021" cy="5547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8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4" name="文本框 233"/>
          <p:cNvSpPr txBox="1"/>
          <p:nvPr>
            <p:custDataLst>
              <p:tags r:id="rId20"/>
            </p:custDataLst>
          </p:nvPr>
        </p:nvSpPr>
        <p:spPr>
          <a:xfrm>
            <a:off x="7202122" y="4666011"/>
            <a:ext cx="3390342" cy="54944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400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审慎</a:t>
            </a:r>
            <a:endParaRPr lang="zh-CN" altLang="en-US" sz="2400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5" name="文本框 234" descr="7b0a202020202262756c6c6574223a20227b5c2263617465676f727949645c223a31303030362c5c2274656d706c61746549645c223a32303233313234367d220a7d0a"/>
          <p:cNvSpPr txBox="1"/>
          <p:nvPr>
            <p:custDataLst>
              <p:tags r:id="rId21"/>
            </p:custDataLst>
          </p:nvPr>
        </p:nvSpPr>
        <p:spPr>
          <a:xfrm>
            <a:off x="6236970" y="5246370"/>
            <a:ext cx="5320030" cy="112458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p>
            <a:pPr marL="285750" lvl="0" indent="-285750" algn="l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charset="0"/>
              <a:buChar char="p"/>
            </a:pP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二手车出口业务</a:t>
            </a:r>
            <a:endParaRPr lang="zh-CN" altLang="en-US" sz="1600" spc="1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algn="l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charset="0"/>
              <a:buChar char="p"/>
            </a:pP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受疫情影响较大的大中客车业务</a:t>
            </a:r>
            <a:endParaRPr lang="zh-CN" altLang="en-US" sz="1600" spc="1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algn="l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charset="0"/>
              <a:buChar char="p"/>
            </a:pP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信用期限超过</a:t>
            </a:r>
            <a:r>
              <a:rPr lang="en-US" altLang="zh-CN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180</a:t>
            </a:r>
            <a:r>
              <a:rPr lang="zh-CN" altLang="en-US" sz="1600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天的国内外贸易商垫资业务</a:t>
            </a:r>
            <a:endParaRPr lang="zh-CN" altLang="en-US" sz="1600" spc="15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8955" y="1480395"/>
            <a:ext cx="4358727" cy="4358727"/>
            <a:chOff x="833" y="2389"/>
            <a:chExt cx="6382" cy="6382"/>
          </a:xfrm>
        </p:grpSpPr>
        <p:sp>
          <p:nvSpPr>
            <p:cNvPr id="216" name="空心弧 215"/>
            <p:cNvSpPr/>
            <p:nvPr>
              <p:custDataLst>
                <p:tags r:id="rId22"/>
              </p:custDataLst>
            </p:nvPr>
          </p:nvSpPr>
          <p:spPr>
            <a:xfrm rot="5400000">
              <a:off x="833" y="2389"/>
              <a:ext cx="6383" cy="6383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chemeClr val="l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8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7" name="空心弧 216"/>
            <p:cNvSpPr/>
            <p:nvPr>
              <p:custDataLst>
                <p:tags r:id="rId23"/>
              </p:custDataLst>
            </p:nvPr>
          </p:nvSpPr>
          <p:spPr>
            <a:xfrm rot="16200000">
              <a:off x="833" y="2389"/>
              <a:ext cx="6383" cy="6383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3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 sz="18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8" name="Freeform 148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4975" y="7415"/>
              <a:ext cx="513" cy="656"/>
            </a:xfrm>
            <a:custGeom>
              <a:avLst/>
              <a:gdLst>
                <a:gd name="T0" fmla="*/ 83 w 97"/>
                <a:gd name="T1" fmla="*/ 44 h 123"/>
                <a:gd name="T2" fmla="*/ 83 w 97"/>
                <a:gd name="T3" fmla="*/ 35 h 123"/>
                <a:gd name="T4" fmla="*/ 48 w 97"/>
                <a:gd name="T5" fmla="*/ 0 h 123"/>
                <a:gd name="T6" fmla="*/ 14 w 97"/>
                <a:gd name="T7" fmla="*/ 35 h 123"/>
                <a:gd name="T8" fmla="*/ 14 w 97"/>
                <a:gd name="T9" fmla="*/ 44 h 123"/>
                <a:gd name="T10" fmla="*/ 0 w 97"/>
                <a:gd name="T11" fmla="*/ 64 h 123"/>
                <a:gd name="T12" fmla="*/ 0 w 97"/>
                <a:gd name="T13" fmla="*/ 103 h 123"/>
                <a:gd name="T14" fmla="*/ 21 w 97"/>
                <a:gd name="T15" fmla="*/ 123 h 123"/>
                <a:gd name="T16" fmla="*/ 76 w 97"/>
                <a:gd name="T17" fmla="*/ 123 h 123"/>
                <a:gd name="T18" fmla="*/ 97 w 97"/>
                <a:gd name="T19" fmla="*/ 103 h 123"/>
                <a:gd name="T20" fmla="*/ 97 w 97"/>
                <a:gd name="T21" fmla="*/ 64 h 123"/>
                <a:gd name="T22" fmla="*/ 83 w 97"/>
                <a:gd name="T23" fmla="*/ 44 h 123"/>
                <a:gd name="T24" fmla="*/ 48 w 97"/>
                <a:gd name="T25" fmla="*/ 14 h 123"/>
                <a:gd name="T26" fmla="*/ 69 w 97"/>
                <a:gd name="T27" fmla="*/ 35 h 123"/>
                <a:gd name="T28" fmla="*/ 69 w 97"/>
                <a:gd name="T29" fmla="*/ 43 h 123"/>
                <a:gd name="T30" fmla="*/ 28 w 97"/>
                <a:gd name="T31" fmla="*/ 43 h 123"/>
                <a:gd name="T32" fmla="*/ 28 w 97"/>
                <a:gd name="T33" fmla="*/ 35 h 123"/>
                <a:gd name="T34" fmla="*/ 48 w 97"/>
                <a:gd name="T35" fmla="*/ 14 h 123"/>
                <a:gd name="T36" fmla="*/ 55 w 97"/>
                <a:gd name="T37" fmla="*/ 87 h 123"/>
                <a:gd name="T38" fmla="*/ 55 w 97"/>
                <a:gd name="T39" fmla="*/ 95 h 123"/>
                <a:gd name="T40" fmla="*/ 48 w 97"/>
                <a:gd name="T41" fmla="*/ 102 h 123"/>
                <a:gd name="T42" fmla="*/ 42 w 97"/>
                <a:gd name="T43" fmla="*/ 95 h 123"/>
                <a:gd name="T44" fmla="*/ 42 w 97"/>
                <a:gd name="T45" fmla="*/ 87 h 123"/>
                <a:gd name="T46" fmla="*/ 36 w 97"/>
                <a:gd name="T47" fmla="*/ 77 h 123"/>
                <a:gd name="T48" fmla="*/ 48 w 97"/>
                <a:gd name="T49" fmla="*/ 65 h 123"/>
                <a:gd name="T50" fmla="*/ 61 w 97"/>
                <a:gd name="T51" fmla="*/ 77 h 123"/>
                <a:gd name="T52" fmla="*/ 55 w 97"/>
                <a:gd name="T53" fmla="*/ 8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123">
                  <a:moveTo>
                    <a:pt x="83" y="44"/>
                  </a:moveTo>
                  <a:cubicBezTo>
                    <a:pt x="83" y="35"/>
                    <a:pt x="83" y="35"/>
                    <a:pt x="83" y="35"/>
                  </a:cubicBezTo>
                  <a:cubicBezTo>
                    <a:pt x="83" y="16"/>
                    <a:pt x="67" y="0"/>
                    <a:pt x="48" y="0"/>
                  </a:cubicBezTo>
                  <a:cubicBezTo>
                    <a:pt x="29" y="0"/>
                    <a:pt x="14" y="16"/>
                    <a:pt x="14" y="3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7"/>
                    <a:pt x="0" y="55"/>
                    <a:pt x="0" y="6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9" y="123"/>
                    <a:pt x="21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88" y="123"/>
                    <a:pt x="97" y="114"/>
                    <a:pt x="97" y="10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55"/>
                    <a:pt x="91" y="47"/>
                    <a:pt x="83" y="44"/>
                  </a:cubicBezTo>
                  <a:close/>
                  <a:moveTo>
                    <a:pt x="48" y="14"/>
                  </a:moveTo>
                  <a:cubicBezTo>
                    <a:pt x="60" y="14"/>
                    <a:pt x="69" y="23"/>
                    <a:pt x="69" y="35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23"/>
                    <a:pt x="37" y="14"/>
                    <a:pt x="48" y="14"/>
                  </a:cubicBezTo>
                  <a:close/>
                  <a:moveTo>
                    <a:pt x="55" y="87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55" y="99"/>
                    <a:pt x="52" y="102"/>
                    <a:pt x="48" y="102"/>
                  </a:cubicBezTo>
                  <a:cubicBezTo>
                    <a:pt x="45" y="102"/>
                    <a:pt x="42" y="99"/>
                    <a:pt x="42" y="9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38" y="85"/>
                    <a:pt x="36" y="81"/>
                    <a:pt x="36" y="77"/>
                  </a:cubicBezTo>
                  <a:cubicBezTo>
                    <a:pt x="36" y="70"/>
                    <a:pt x="42" y="65"/>
                    <a:pt x="48" y="65"/>
                  </a:cubicBezTo>
                  <a:cubicBezTo>
                    <a:pt x="55" y="65"/>
                    <a:pt x="61" y="70"/>
                    <a:pt x="61" y="77"/>
                  </a:cubicBezTo>
                  <a:cubicBezTo>
                    <a:pt x="61" y="81"/>
                    <a:pt x="58" y="85"/>
                    <a:pt x="55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p>
              <a:pPr eaLnBrk="1" hangingPunct="1">
                <a:lnSpc>
                  <a:spcPct val="120000"/>
                </a:lnSpc>
              </a:pPr>
              <a:endParaRPr lang="id-ID" sz="1800" kern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9" name="settings_320253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4903" y="3154"/>
              <a:ext cx="657" cy="656"/>
            </a:xfrm>
            <a:custGeom>
              <a:avLst/>
              <a:gdLst>
                <a:gd name="connsiteX0" fmla="*/ 303820 w 607639"/>
                <a:gd name="connsiteY0" fmla="*/ 278099 h 606722"/>
                <a:gd name="connsiteX1" fmla="*/ 329118 w 607639"/>
                <a:gd name="connsiteY1" fmla="*/ 303362 h 606722"/>
                <a:gd name="connsiteX2" fmla="*/ 303820 w 607639"/>
                <a:gd name="connsiteY2" fmla="*/ 328625 h 606722"/>
                <a:gd name="connsiteX3" fmla="*/ 278522 w 607639"/>
                <a:gd name="connsiteY3" fmla="*/ 303362 h 606722"/>
                <a:gd name="connsiteX4" fmla="*/ 303820 w 607639"/>
                <a:gd name="connsiteY4" fmla="*/ 278099 h 606722"/>
                <a:gd name="connsiteX5" fmla="*/ 303775 w 607639"/>
                <a:gd name="connsiteY5" fmla="*/ 252735 h 606722"/>
                <a:gd name="connsiteX6" fmla="*/ 253140 w 607639"/>
                <a:gd name="connsiteY6" fmla="*/ 303317 h 606722"/>
                <a:gd name="connsiteX7" fmla="*/ 303775 w 607639"/>
                <a:gd name="connsiteY7" fmla="*/ 353900 h 606722"/>
                <a:gd name="connsiteX8" fmla="*/ 354410 w 607639"/>
                <a:gd name="connsiteY8" fmla="*/ 303317 h 606722"/>
                <a:gd name="connsiteX9" fmla="*/ 303775 w 607639"/>
                <a:gd name="connsiteY9" fmla="*/ 252735 h 606722"/>
                <a:gd name="connsiteX10" fmla="*/ 303775 w 607639"/>
                <a:gd name="connsiteY10" fmla="*/ 202241 h 606722"/>
                <a:gd name="connsiteX11" fmla="*/ 405045 w 607639"/>
                <a:gd name="connsiteY11" fmla="*/ 303317 h 606722"/>
                <a:gd name="connsiteX12" fmla="*/ 303775 w 607639"/>
                <a:gd name="connsiteY12" fmla="*/ 404482 h 606722"/>
                <a:gd name="connsiteX13" fmla="*/ 202593 w 607639"/>
                <a:gd name="connsiteY13" fmla="*/ 303317 h 606722"/>
                <a:gd name="connsiteX14" fmla="*/ 303775 w 607639"/>
                <a:gd name="connsiteY14" fmla="*/ 202241 h 606722"/>
                <a:gd name="connsiteX15" fmla="*/ 303775 w 607639"/>
                <a:gd name="connsiteY15" fmla="*/ 151703 h 606722"/>
                <a:gd name="connsiteX16" fmla="*/ 151932 w 607639"/>
                <a:gd name="connsiteY16" fmla="*/ 303317 h 606722"/>
                <a:gd name="connsiteX17" fmla="*/ 303775 w 607639"/>
                <a:gd name="connsiteY17" fmla="*/ 455019 h 606722"/>
                <a:gd name="connsiteX18" fmla="*/ 455707 w 607639"/>
                <a:gd name="connsiteY18" fmla="*/ 303317 h 606722"/>
                <a:gd name="connsiteX19" fmla="*/ 303775 w 607639"/>
                <a:gd name="connsiteY19" fmla="*/ 151703 h 606722"/>
                <a:gd name="connsiteX20" fmla="*/ 253131 w 607639"/>
                <a:gd name="connsiteY20" fmla="*/ 0 h 606722"/>
                <a:gd name="connsiteX21" fmla="*/ 354419 w 607639"/>
                <a:gd name="connsiteY21" fmla="*/ 0 h 606722"/>
                <a:gd name="connsiteX22" fmla="*/ 379786 w 607639"/>
                <a:gd name="connsiteY22" fmla="*/ 25239 h 606722"/>
                <a:gd name="connsiteX23" fmla="*/ 379786 w 607639"/>
                <a:gd name="connsiteY23" fmla="*/ 62387 h 606722"/>
                <a:gd name="connsiteX24" fmla="*/ 420639 w 607639"/>
                <a:gd name="connsiteY24" fmla="*/ 79451 h 606722"/>
                <a:gd name="connsiteX25" fmla="*/ 446985 w 607639"/>
                <a:gd name="connsiteY25" fmla="*/ 53145 h 606722"/>
                <a:gd name="connsiteX26" fmla="*/ 482854 w 607639"/>
                <a:gd name="connsiteY26" fmla="*/ 53145 h 606722"/>
                <a:gd name="connsiteX27" fmla="*/ 554414 w 607639"/>
                <a:gd name="connsiteY27" fmla="*/ 124597 h 606722"/>
                <a:gd name="connsiteX28" fmla="*/ 554414 w 607639"/>
                <a:gd name="connsiteY28" fmla="*/ 160323 h 606722"/>
                <a:gd name="connsiteX29" fmla="*/ 528069 w 607639"/>
                <a:gd name="connsiteY29" fmla="*/ 186629 h 606722"/>
                <a:gd name="connsiteX30" fmla="*/ 545158 w 607639"/>
                <a:gd name="connsiteY30" fmla="*/ 227510 h 606722"/>
                <a:gd name="connsiteX31" fmla="*/ 582273 w 607639"/>
                <a:gd name="connsiteY31" fmla="*/ 227510 h 606722"/>
                <a:gd name="connsiteX32" fmla="*/ 607639 w 607639"/>
                <a:gd name="connsiteY32" fmla="*/ 252749 h 606722"/>
                <a:gd name="connsiteX33" fmla="*/ 607639 w 607639"/>
                <a:gd name="connsiteY33" fmla="*/ 353884 h 606722"/>
                <a:gd name="connsiteX34" fmla="*/ 582273 w 607639"/>
                <a:gd name="connsiteY34" fmla="*/ 379212 h 606722"/>
                <a:gd name="connsiteX35" fmla="*/ 545158 w 607639"/>
                <a:gd name="connsiteY35" fmla="*/ 379212 h 606722"/>
                <a:gd name="connsiteX36" fmla="*/ 528069 w 607639"/>
                <a:gd name="connsiteY36" fmla="*/ 420004 h 606722"/>
                <a:gd name="connsiteX37" fmla="*/ 554414 w 607639"/>
                <a:gd name="connsiteY37" fmla="*/ 446310 h 606722"/>
                <a:gd name="connsiteX38" fmla="*/ 554414 w 607639"/>
                <a:gd name="connsiteY38" fmla="*/ 482125 h 606722"/>
                <a:gd name="connsiteX39" fmla="*/ 482854 w 607639"/>
                <a:gd name="connsiteY39" fmla="*/ 553577 h 606722"/>
                <a:gd name="connsiteX40" fmla="*/ 446985 w 607639"/>
                <a:gd name="connsiteY40" fmla="*/ 553577 h 606722"/>
                <a:gd name="connsiteX41" fmla="*/ 420639 w 607639"/>
                <a:gd name="connsiteY41" fmla="*/ 527271 h 606722"/>
                <a:gd name="connsiteX42" fmla="*/ 379786 w 607639"/>
                <a:gd name="connsiteY42" fmla="*/ 544246 h 606722"/>
                <a:gd name="connsiteX43" fmla="*/ 379786 w 607639"/>
                <a:gd name="connsiteY43" fmla="*/ 581394 h 606722"/>
                <a:gd name="connsiteX44" fmla="*/ 354419 w 607639"/>
                <a:gd name="connsiteY44" fmla="*/ 606722 h 606722"/>
                <a:gd name="connsiteX45" fmla="*/ 253131 w 607639"/>
                <a:gd name="connsiteY45" fmla="*/ 606722 h 606722"/>
                <a:gd name="connsiteX46" fmla="*/ 227854 w 607639"/>
                <a:gd name="connsiteY46" fmla="*/ 581394 h 606722"/>
                <a:gd name="connsiteX47" fmla="*/ 227854 w 607639"/>
                <a:gd name="connsiteY47" fmla="*/ 544246 h 606722"/>
                <a:gd name="connsiteX48" fmla="*/ 186911 w 607639"/>
                <a:gd name="connsiteY48" fmla="*/ 527271 h 606722"/>
                <a:gd name="connsiteX49" fmla="*/ 160566 w 607639"/>
                <a:gd name="connsiteY49" fmla="*/ 553577 h 606722"/>
                <a:gd name="connsiteX50" fmla="*/ 124786 w 607639"/>
                <a:gd name="connsiteY50" fmla="*/ 553577 h 606722"/>
                <a:gd name="connsiteX51" fmla="*/ 53225 w 607639"/>
                <a:gd name="connsiteY51" fmla="*/ 482125 h 606722"/>
                <a:gd name="connsiteX52" fmla="*/ 53225 w 607639"/>
                <a:gd name="connsiteY52" fmla="*/ 446310 h 606722"/>
                <a:gd name="connsiteX53" fmla="*/ 79482 w 607639"/>
                <a:gd name="connsiteY53" fmla="*/ 420004 h 606722"/>
                <a:gd name="connsiteX54" fmla="*/ 62482 w 607639"/>
                <a:gd name="connsiteY54" fmla="*/ 379212 h 606722"/>
                <a:gd name="connsiteX55" fmla="*/ 25278 w 607639"/>
                <a:gd name="connsiteY55" fmla="*/ 379212 h 606722"/>
                <a:gd name="connsiteX56" fmla="*/ 0 w 607639"/>
                <a:gd name="connsiteY56" fmla="*/ 353884 h 606722"/>
                <a:gd name="connsiteX57" fmla="*/ 0 w 607639"/>
                <a:gd name="connsiteY57" fmla="*/ 252749 h 606722"/>
                <a:gd name="connsiteX58" fmla="*/ 25278 w 607639"/>
                <a:gd name="connsiteY58" fmla="*/ 227510 h 606722"/>
                <a:gd name="connsiteX59" fmla="*/ 62482 w 607639"/>
                <a:gd name="connsiteY59" fmla="*/ 227510 h 606722"/>
                <a:gd name="connsiteX60" fmla="*/ 79482 w 607639"/>
                <a:gd name="connsiteY60" fmla="*/ 186629 h 606722"/>
                <a:gd name="connsiteX61" fmla="*/ 53225 w 607639"/>
                <a:gd name="connsiteY61" fmla="*/ 160323 h 606722"/>
                <a:gd name="connsiteX62" fmla="*/ 53225 w 607639"/>
                <a:gd name="connsiteY62" fmla="*/ 124597 h 606722"/>
                <a:gd name="connsiteX63" fmla="*/ 124786 w 607639"/>
                <a:gd name="connsiteY63" fmla="*/ 53145 h 606722"/>
                <a:gd name="connsiteX64" fmla="*/ 160566 w 607639"/>
                <a:gd name="connsiteY64" fmla="*/ 53145 h 606722"/>
                <a:gd name="connsiteX65" fmla="*/ 186911 w 607639"/>
                <a:gd name="connsiteY65" fmla="*/ 79451 h 606722"/>
                <a:gd name="connsiteX66" fmla="*/ 227854 w 607639"/>
                <a:gd name="connsiteY66" fmla="*/ 62387 h 606722"/>
                <a:gd name="connsiteX67" fmla="*/ 227854 w 607639"/>
                <a:gd name="connsiteY67" fmla="*/ 25239 h 606722"/>
                <a:gd name="connsiteX68" fmla="*/ 253131 w 607639"/>
                <a:gd name="connsiteY6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606722">
                  <a:moveTo>
                    <a:pt x="303820" y="278099"/>
                  </a:moveTo>
                  <a:cubicBezTo>
                    <a:pt x="317792" y="278099"/>
                    <a:pt x="329118" y="289410"/>
                    <a:pt x="329118" y="303362"/>
                  </a:cubicBezTo>
                  <a:cubicBezTo>
                    <a:pt x="329118" y="317314"/>
                    <a:pt x="317792" y="328625"/>
                    <a:pt x="303820" y="328625"/>
                  </a:cubicBezTo>
                  <a:cubicBezTo>
                    <a:pt x="289848" y="328625"/>
                    <a:pt x="278522" y="317314"/>
                    <a:pt x="278522" y="303362"/>
                  </a:cubicBezTo>
                  <a:cubicBezTo>
                    <a:pt x="278522" y="289410"/>
                    <a:pt x="289848" y="278099"/>
                    <a:pt x="303820" y="278099"/>
                  </a:cubicBezTo>
                  <a:close/>
                  <a:moveTo>
                    <a:pt x="303775" y="252735"/>
                  </a:moveTo>
                  <a:cubicBezTo>
                    <a:pt x="275921" y="252735"/>
                    <a:pt x="253140" y="275492"/>
                    <a:pt x="253140" y="303317"/>
                  </a:cubicBezTo>
                  <a:cubicBezTo>
                    <a:pt x="253140" y="331231"/>
                    <a:pt x="275921" y="353900"/>
                    <a:pt x="303775" y="353900"/>
                  </a:cubicBezTo>
                  <a:cubicBezTo>
                    <a:pt x="331718" y="353900"/>
                    <a:pt x="354410" y="331231"/>
                    <a:pt x="354410" y="303317"/>
                  </a:cubicBezTo>
                  <a:cubicBezTo>
                    <a:pt x="354410" y="275492"/>
                    <a:pt x="331718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660" y="202241"/>
                    <a:pt x="405045" y="247579"/>
                    <a:pt x="405045" y="303317"/>
                  </a:cubicBezTo>
                  <a:cubicBezTo>
                    <a:pt x="405045" y="359144"/>
                    <a:pt x="359660" y="404482"/>
                    <a:pt x="303775" y="404482"/>
                  </a:cubicBezTo>
                  <a:cubicBezTo>
                    <a:pt x="247978" y="404482"/>
                    <a:pt x="202593" y="359144"/>
                    <a:pt x="202593" y="303317"/>
                  </a:cubicBezTo>
                  <a:cubicBezTo>
                    <a:pt x="202593" y="247579"/>
                    <a:pt x="247978" y="202241"/>
                    <a:pt x="303775" y="202241"/>
                  </a:cubicBezTo>
                  <a:close/>
                  <a:moveTo>
                    <a:pt x="303775" y="151703"/>
                  </a:moveTo>
                  <a:cubicBezTo>
                    <a:pt x="220021" y="151703"/>
                    <a:pt x="151932" y="219689"/>
                    <a:pt x="151932" y="303317"/>
                  </a:cubicBezTo>
                  <a:cubicBezTo>
                    <a:pt x="151932" y="387033"/>
                    <a:pt x="220021" y="455019"/>
                    <a:pt x="303775" y="455019"/>
                  </a:cubicBezTo>
                  <a:cubicBezTo>
                    <a:pt x="387618" y="455019"/>
                    <a:pt x="455707" y="387033"/>
                    <a:pt x="455707" y="303317"/>
                  </a:cubicBezTo>
                  <a:cubicBezTo>
                    <a:pt x="455707" y="219689"/>
                    <a:pt x="387618" y="151703"/>
                    <a:pt x="303775" y="151703"/>
                  </a:cubicBezTo>
                  <a:close/>
                  <a:moveTo>
                    <a:pt x="253131" y="0"/>
                  </a:moveTo>
                  <a:lnTo>
                    <a:pt x="354419" y="0"/>
                  </a:lnTo>
                  <a:cubicBezTo>
                    <a:pt x="368482" y="0"/>
                    <a:pt x="379786" y="11287"/>
                    <a:pt x="379786" y="25239"/>
                  </a:cubicBezTo>
                  <a:lnTo>
                    <a:pt x="379786" y="62387"/>
                  </a:lnTo>
                  <a:cubicBezTo>
                    <a:pt x="393849" y="66831"/>
                    <a:pt x="407555" y="72519"/>
                    <a:pt x="420639" y="79451"/>
                  </a:cubicBezTo>
                  <a:lnTo>
                    <a:pt x="446985" y="53145"/>
                  </a:lnTo>
                  <a:cubicBezTo>
                    <a:pt x="456953" y="43191"/>
                    <a:pt x="472974" y="43191"/>
                    <a:pt x="482854" y="53145"/>
                  </a:cubicBezTo>
                  <a:lnTo>
                    <a:pt x="554414" y="124597"/>
                  </a:lnTo>
                  <a:cubicBezTo>
                    <a:pt x="564294" y="134462"/>
                    <a:pt x="564294" y="150459"/>
                    <a:pt x="554414" y="160323"/>
                  </a:cubicBezTo>
                  <a:lnTo>
                    <a:pt x="528069" y="186629"/>
                  </a:lnTo>
                  <a:cubicBezTo>
                    <a:pt x="535011" y="199782"/>
                    <a:pt x="540707" y="213468"/>
                    <a:pt x="545158" y="227510"/>
                  </a:cubicBezTo>
                  <a:lnTo>
                    <a:pt x="582273" y="227510"/>
                  </a:lnTo>
                  <a:cubicBezTo>
                    <a:pt x="596336" y="227510"/>
                    <a:pt x="607639" y="238796"/>
                    <a:pt x="607639" y="252749"/>
                  </a:cubicBezTo>
                  <a:lnTo>
                    <a:pt x="607639" y="353884"/>
                  </a:lnTo>
                  <a:cubicBezTo>
                    <a:pt x="607639" y="367926"/>
                    <a:pt x="596247" y="379212"/>
                    <a:pt x="582273" y="379212"/>
                  </a:cubicBezTo>
                  <a:lnTo>
                    <a:pt x="545158" y="379212"/>
                  </a:lnTo>
                  <a:cubicBezTo>
                    <a:pt x="540707" y="393254"/>
                    <a:pt x="535011" y="406940"/>
                    <a:pt x="528069" y="420004"/>
                  </a:cubicBezTo>
                  <a:lnTo>
                    <a:pt x="554414" y="446310"/>
                  </a:lnTo>
                  <a:cubicBezTo>
                    <a:pt x="564294" y="456263"/>
                    <a:pt x="564294" y="472260"/>
                    <a:pt x="554414" y="482125"/>
                  </a:cubicBezTo>
                  <a:lnTo>
                    <a:pt x="482854" y="553577"/>
                  </a:lnTo>
                  <a:cubicBezTo>
                    <a:pt x="472974" y="563442"/>
                    <a:pt x="456953" y="563442"/>
                    <a:pt x="446985" y="553577"/>
                  </a:cubicBezTo>
                  <a:lnTo>
                    <a:pt x="420639" y="527271"/>
                  </a:lnTo>
                  <a:cubicBezTo>
                    <a:pt x="407555" y="534203"/>
                    <a:pt x="393849" y="539802"/>
                    <a:pt x="379786" y="544246"/>
                  </a:cubicBezTo>
                  <a:lnTo>
                    <a:pt x="379786" y="581394"/>
                  </a:lnTo>
                  <a:cubicBezTo>
                    <a:pt x="379786" y="595435"/>
                    <a:pt x="368393" y="606722"/>
                    <a:pt x="354419" y="606722"/>
                  </a:cubicBezTo>
                  <a:lnTo>
                    <a:pt x="253131" y="606722"/>
                  </a:lnTo>
                  <a:cubicBezTo>
                    <a:pt x="239157" y="606722"/>
                    <a:pt x="227854" y="595435"/>
                    <a:pt x="227854" y="581394"/>
                  </a:cubicBezTo>
                  <a:lnTo>
                    <a:pt x="227854" y="544246"/>
                  </a:lnTo>
                  <a:cubicBezTo>
                    <a:pt x="213791" y="539802"/>
                    <a:pt x="200084" y="534203"/>
                    <a:pt x="186911" y="527271"/>
                  </a:cubicBezTo>
                  <a:lnTo>
                    <a:pt x="160566" y="553577"/>
                  </a:lnTo>
                  <a:cubicBezTo>
                    <a:pt x="150686" y="563442"/>
                    <a:pt x="134665" y="563442"/>
                    <a:pt x="124786" y="553577"/>
                  </a:cubicBezTo>
                  <a:lnTo>
                    <a:pt x="53225" y="482125"/>
                  </a:lnTo>
                  <a:cubicBezTo>
                    <a:pt x="43257" y="472260"/>
                    <a:pt x="43257" y="456263"/>
                    <a:pt x="53225" y="446310"/>
                  </a:cubicBezTo>
                  <a:lnTo>
                    <a:pt x="79482" y="420004"/>
                  </a:lnTo>
                  <a:cubicBezTo>
                    <a:pt x="72629" y="406940"/>
                    <a:pt x="66932" y="393254"/>
                    <a:pt x="62482" y="379212"/>
                  </a:cubicBezTo>
                  <a:lnTo>
                    <a:pt x="25278" y="379212"/>
                  </a:lnTo>
                  <a:cubicBezTo>
                    <a:pt x="11304" y="379212"/>
                    <a:pt x="0" y="367926"/>
                    <a:pt x="0" y="353884"/>
                  </a:cubicBezTo>
                  <a:lnTo>
                    <a:pt x="0" y="252749"/>
                  </a:lnTo>
                  <a:cubicBezTo>
                    <a:pt x="0" y="238796"/>
                    <a:pt x="11304" y="227510"/>
                    <a:pt x="25278" y="227510"/>
                  </a:cubicBezTo>
                  <a:lnTo>
                    <a:pt x="62482" y="227510"/>
                  </a:lnTo>
                  <a:cubicBezTo>
                    <a:pt x="66932" y="213468"/>
                    <a:pt x="72629" y="199782"/>
                    <a:pt x="79482" y="186629"/>
                  </a:cubicBezTo>
                  <a:lnTo>
                    <a:pt x="53225" y="160323"/>
                  </a:lnTo>
                  <a:cubicBezTo>
                    <a:pt x="43257" y="150459"/>
                    <a:pt x="43257" y="134462"/>
                    <a:pt x="53225" y="124597"/>
                  </a:cubicBezTo>
                  <a:lnTo>
                    <a:pt x="124786" y="53145"/>
                  </a:lnTo>
                  <a:cubicBezTo>
                    <a:pt x="134665" y="43191"/>
                    <a:pt x="150686" y="43191"/>
                    <a:pt x="160566" y="53145"/>
                  </a:cubicBezTo>
                  <a:lnTo>
                    <a:pt x="186911" y="79451"/>
                  </a:lnTo>
                  <a:cubicBezTo>
                    <a:pt x="200084" y="72519"/>
                    <a:pt x="213791" y="66831"/>
                    <a:pt x="227854" y="62387"/>
                  </a:cubicBezTo>
                  <a:lnTo>
                    <a:pt x="227854" y="25239"/>
                  </a:lnTo>
                  <a:cubicBezTo>
                    <a:pt x="227854" y="11287"/>
                    <a:pt x="239157" y="0"/>
                    <a:pt x="253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8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placeholder_286118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6264" y="5209"/>
              <a:ext cx="559" cy="656"/>
            </a:xfrm>
            <a:custGeom>
              <a:avLst/>
              <a:gdLst>
                <a:gd name="T0" fmla="*/ 4448 w 5811"/>
                <a:gd name="T1" fmla="*/ 4374 h 6827"/>
                <a:gd name="T2" fmla="*/ 4640 w 5811"/>
                <a:gd name="T3" fmla="*/ 4074 h 6827"/>
                <a:gd name="T4" fmla="*/ 5160 w 5811"/>
                <a:gd name="T5" fmla="*/ 2255 h 6827"/>
                <a:gd name="T6" fmla="*/ 2905 w 5811"/>
                <a:gd name="T7" fmla="*/ 0 h 6827"/>
                <a:gd name="T8" fmla="*/ 650 w 5811"/>
                <a:gd name="T9" fmla="*/ 2255 h 6827"/>
                <a:gd name="T10" fmla="*/ 1363 w 5811"/>
                <a:gd name="T11" fmla="*/ 4373 h 6827"/>
                <a:gd name="T12" fmla="*/ 0 w 5811"/>
                <a:gd name="T13" fmla="*/ 5506 h 6827"/>
                <a:gd name="T14" fmla="*/ 939 w 5811"/>
                <a:gd name="T15" fmla="*/ 6498 h 6827"/>
                <a:gd name="T16" fmla="*/ 2905 w 5811"/>
                <a:gd name="T17" fmla="*/ 6827 h 6827"/>
                <a:gd name="T18" fmla="*/ 4871 w 5811"/>
                <a:gd name="T19" fmla="*/ 6498 h 6827"/>
                <a:gd name="T20" fmla="*/ 5811 w 5811"/>
                <a:gd name="T21" fmla="*/ 5506 h 6827"/>
                <a:gd name="T22" fmla="*/ 4448 w 5811"/>
                <a:gd name="T23" fmla="*/ 4374 h 6827"/>
                <a:gd name="T24" fmla="*/ 2905 w 5811"/>
                <a:gd name="T25" fmla="*/ 1551 h 6827"/>
                <a:gd name="T26" fmla="*/ 3610 w 5811"/>
                <a:gd name="T27" fmla="*/ 2255 h 6827"/>
                <a:gd name="T28" fmla="*/ 2905 w 5811"/>
                <a:gd name="T29" fmla="*/ 2960 h 6827"/>
                <a:gd name="T30" fmla="*/ 2201 w 5811"/>
                <a:gd name="T31" fmla="*/ 2255 h 6827"/>
                <a:gd name="T32" fmla="*/ 2905 w 5811"/>
                <a:gd name="T33" fmla="*/ 1551 h 6827"/>
                <a:gd name="T34" fmla="*/ 4675 w 5811"/>
                <a:gd name="T35" fmla="*/ 6008 h 6827"/>
                <a:gd name="T36" fmla="*/ 2905 w 5811"/>
                <a:gd name="T37" fmla="*/ 6298 h 6827"/>
                <a:gd name="T38" fmla="*/ 1136 w 5811"/>
                <a:gd name="T39" fmla="*/ 6008 h 6827"/>
                <a:gd name="T40" fmla="*/ 528 w 5811"/>
                <a:gd name="T41" fmla="*/ 5506 h 6827"/>
                <a:gd name="T42" fmla="*/ 1719 w 5811"/>
                <a:gd name="T43" fmla="*/ 4831 h 6827"/>
                <a:gd name="T44" fmla="*/ 2761 w 5811"/>
                <a:gd name="T45" fmla="*/ 5768 h 6827"/>
                <a:gd name="T46" fmla="*/ 2905 w 5811"/>
                <a:gd name="T47" fmla="*/ 5812 h 6827"/>
                <a:gd name="T48" fmla="*/ 3050 w 5811"/>
                <a:gd name="T49" fmla="*/ 5768 h 6827"/>
                <a:gd name="T50" fmla="*/ 3666 w 5811"/>
                <a:gd name="T51" fmla="*/ 5270 h 6827"/>
                <a:gd name="T52" fmla="*/ 4092 w 5811"/>
                <a:gd name="T53" fmla="*/ 4831 h 6827"/>
                <a:gd name="T54" fmla="*/ 5283 w 5811"/>
                <a:gd name="T55" fmla="*/ 5506 h 6827"/>
                <a:gd name="T56" fmla="*/ 4675 w 5811"/>
                <a:gd name="T57" fmla="*/ 600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11" h="6827">
                  <a:moveTo>
                    <a:pt x="4448" y="4374"/>
                  </a:moveTo>
                  <a:cubicBezTo>
                    <a:pt x="4517" y="4275"/>
                    <a:pt x="4581" y="4175"/>
                    <a:pt x="4640" y="4074"/>
                  </a:cubicBezTo>
                  <a:cubicBezTo>
                    <a:pt x="4985" y="3483"/>
                    <a:pt x="5160" y="2871"/>
                    <a:pt x="5160" y="2255"/>
                  </a:cubicBezTo>
                  <a:cubicBezTo>
                    <a:pt x="5160" y="1012"/>
                    <a:pt x="4149" y="0"/>
                    <a:pt x="2905" y="0"/>
                  </a:cubicBezTo>
                  <a:cubicBezTo>
                    <a:pt x="1662" y="0"/>
                    <a:pt x="650" y="1012"/>
                    <a:pt x="650" y="2255"/>
                  </a:cubicBezTo>
                  <a:cubicBezTo>
                    <a:pt x="650" y="2973"/>
                    <a:pt x="895" y="3696"/>
                    <a:pt x="1363" y="4373"/>
                  </a:cubicBezTo>
                  <a:cubicBezTo>
                    <a:pt x="501" y="4604"/>
                    <a:pt x="0" y="5014"/>
                    <a:pt x="0" y="5506"/>
                  </a:cubicBezTo>
                  <a:cubicBezTo>
                    <a:pt x="0" y="5903"/>
                    <a:pt x="333" y="6256"/>
                    <a:pt x="939" y="6498"/>
                  </a:cubicBezTo>
                  <a:cubicBezTo>
                    <a:pt x="1469" y="6710"/>
                    <a:pt x="2167" y="6827"/>
                    <a:pt x="2905" y="6827"/>
                  </a:cubicBezTo>
                  <a:cubicBezTo>
                    <a:pt x="3644" y="6827"/>
                    <a:pt x="4342" y="6710"/>
                    <a:pt x="4871" y="6498"/>
                  </a:cubicBezTo>
                  <a:cubicBezTo>
                    <a:pt x="5477" y="6256"/>
                    <a:pt x="5811" y="5903"/>
                    <a:pt x="5811" y="5506"/>
                  </a:cubicBezTo>
                  <a:cubicBezTo>
                    <a:pt x="5811" y="5014"/>
                    <a:pt x="5310" y="4604"/>
                    <a:pt x="4448" y="4374"/>
                  </a:cubicBezTo>
                  <a:close/>
                  <a:moveTo>
                    <a:pt x="2905" y="1551"/>
                  </a:moveTo>
                  <a:cubicBezTo>
                    <a:pt x="3294" y="1551"/>
                    <a:pt x="3610" y="1866"/>
                    <a:pt x="3610" y="2255"/>
                  </a:cubicBezTo>
                  <a:cubicBezTo>
                    <a:pt x="3610" y="2644"/>
                    <a:pt x="3294" y="2960"/>
                    <a:pt x="2905" y="2960"/>
                  </a:cubicBezTo>
                  <a:cubicBezTo>
                    <a:pt x="2516" y="2960"/>
                    <a:pt x="2201" y="2644"/>
                    <a:pt x="2201" y="2255"/>
                  </a:cubicBezTo>
                  <a:cubicBezTo>
                    <a:pt x="2201" y="1866"/>
                    <a:pt x="2516" y="1551"/>
                    <a:pt x="2905" y="1551"/>
                  </a:cubicBezTo>
                  <a:close/>
                  <a:moveTo>
                    <a:pt x="4675" y="6008"/>
                  </a:moveTo>
                  <a:cubicBezTo>
                    <a:pt x="4207" y="6195"/>
                    <a:pt x="3578" y="6298"/>
                    <a:pt x="2905" y="6298"/>
                  </a:cubicBezTo>
                  <a:cubicBezTo>
                    <a:pt x="2233" y="6298"/>
                    <a:pt x="1604" y="6195"/>
                    <a:pt x="1136" y="6008"/>
                  </a:cubicBezTo>
                  <a:cubicBezTo>
                    <a:pt x="766" y="5860"/>
                    <a:pt x="528" y="5663"/>
                    <a:pt x="528" y="5506"/>
                  </a:cubicBezTo>
                  <a:cubicBezTo>
                    <a:pt x="528" y="5295"/>
                    <a:pt x="944" y="4996"/>
                    <a:pt x="1719" y="4831"/>
                  </a:cubicBezTo>
                  <a:cubicBezTo>
                    <a:pt x="2232" y="5420"/>
                    <a:pt x="2739" y="5754"/>
                    <a:pt x="2761" y="5768"/>
                  </a:cubicBezTo>
                  <a:cubicBezTo>
                    <a:pt x="2805" y="5797"/>
                    <a:pt x="2855" y="5812"/>
                    <a:pt x="2905" y="5812"/>
                  </a:cubicBezTo>
                  <a:cubicBezTo>
                    <a:pt x="2956" y="5812"/>
                    <a:pt x="3006" y="5797"/>
                    <a:pt x="3050" y="5768"/>
                  </a:cubicBezTo>
                  <a:cubicBezTo>
                    <a:pt x="3061" y="5761"/>
                    <a:pt x="3327" y="5586"/>
                    <a:pt x="3666" y="5270"/>
                  </a:cubicBezTo>
                  <a:cubicBezTo>
                    <a:pt x="3819" y="5128"/>
                    <a:pt x="3961" y="4982"/>
                    <a:pt x="4092" y="4831"/>
                  </a:cubicBezTo>
                  <a:cubicBezTo>
                    <a:pt x="4866" y="4997"/>
                    <a:pt x="5283" y="5295"/>
                    <a:pt x="5283" y="5506"/>
                  </a:cubicBezTo>
                  <a:cubicBezTo>
                    <a:pt x="5283" y="5663"/>
                    <a:pt x="5044" y="5860"/>
                    <a:pt x="4675" y="60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8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1" name="statistical-chart_64023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2319" y="7247"/>
              <a:ext cx="585" cy="656"/>
            </a:xfrm>
            <a:custGeom>
              <a:avLst/>
              <a:gdLst>
                <a:gd name="connsiteX0" fmla="*/ 16193 w 538132"/>
                <a:gd name="connsiteY0" fmla="*/ 302232 h 603687"/>
                <a:gd name="connsiteX1" fmla="*/ 132346 w 538132"/>
                <a:gd name="connsiteY1" fmla="*/ 302232 h 603687"/>
                <a:gd name="connsiteX2" fmla="*/ 148540 w 538132"/>
                <a:gd name="connsiteY2" fmla="*/ 318399 h 603687"/>
                <a:gd name="connsiteX3" fmla="*/ 148540 w 538132"/>
                <a:gd name="connsiteY3" fmla="*/ 587520 h 603687"/>
                <a:gd name="connsiteX4" fmla="*/ 132346 w 538132"/>
                <a:gd name="connsiteY4" fmla="*/ 603687 h 603687"/>
                <a:gd name="connsiteX5" fmla="*/ 16193 w 538132"/>
                <a:gd name="connsiteY5" fmla="*/ 603687 h 603687"/>
                <a:gd name="connsiteX6" fmla="*/ 0 w 538132"/>
                <a:gd name="connsiteY6" fmla="*/ 587520 h 603687"/>
                <a:gd name="connsiteX7" fmla="*/ 0 w 538132"/>
                <a:gd name="connsiteY7" fmla="*/ 318399 h 603687"/>
                <a:gd name="connsiteX8" fmla="*/ 16193 w 538132"/>
                <a:gd name="connsiteY8" fmla="*/ 302232 h 603687"/>
                <a:gd name="connsiteX9" fmla="*/ 405786 w 538132"/>
                <a:gd name="connsiteY9" fmla="*/ 186857 h 603687"/>
                <a:gd name="connsiteX10" fmla="*/ 521939 w 538132"/>
                <a:gd name="connsiteY10" fmla="*/ 186857 h 603687"/>
                <a:gd name="connsiteX11" fmla="*/ 538132 w 538132"/>
                <a:gd name="connsiteY11" fmla="*/ 203025 h 603687"/>
                <a:gd name="connsiteX12" fmla="*/ 538132 w 538132"/>
                <a:gd name="connsiteY12" fmla="*/ 587520 h 603687"/>
                <a:gd name="connsiteX13" fmla="*/ 521939 w 538132"/>
                <a:gd name="connsiteY13" fmla="*/ 603687 h 603687"/>
                <a:gd name="connsiteX14" fmla="*/ 405786 w 538132"/>
                <a:gd name="connsiteY14" fmla="*/ 603687 h 603687"/>
                <a:gd name="connsiteX15" fmla="*/ 389592 w 538132"/>
                <a:gd name="connsiteY15" fmla="*/ 587520 h 603687"/>
                <a:gd name="connsiteX16" fmla="*/ 389592 w 538132"/>
                <a:gd name="connsiteY16" fmla="*/ 203025 h 603687"/>
                <a:gd name="connsiteX17" fmla="*/ 405786 w 538132"/>
                <a:gd name="connsiteY17" fmla="*/ 186857 h 603687"/>
                <a:gd name="connsiteX18" fmla="*/ 211024 w 538132"/>
                <a:gd name="connsiteY18" fmla="*/ 0 h 603687"/>
                <a:gd name="connsiteX19" fmla="*/ 327177 w 538132"/>
                <a:gd name="connsiteY19" fmla="*/ 0 h 603687"/>
                <a:gd name="connsiteX20" fmla="*/ 343371 w 538132"/>
                <a:gd name="connsiteY20" fmla="*/ 16168 h 603687"/>
                <a:gd name="connsiteX21" fmla="*/ 343371 w 538132"/>
                <a:gd name="connsiteY21" fmla="*/ 587519 h 603687"/>
                <a:gd name="connsiteX22" fmla="*/ 327177 w 538132"/>
                <a:gd name="connsiteY22" fmla="*/ 603687 h 603687"/>
                <a:gd name="connsiteX23" fmla="*/ 211024 w 538132"/>
                <a:gd name="connsiteY23" fmla="*/ 603687 h 603687"/>
                <a:gd name="connsiteX24" fmla="*/ 194831 w 538132"/>
                <a:gd name="connsiteY24" fmla="*/ 587519 h 603687"/>
                <a:gd name="connsiteX25" fmla="*/ 194831 w 538132"/>
                <a:gd name="connsiteY25" fmla="*/ 16168 h 603687"/>
                <a:gd name="connsiteX26" fmla="*/ 211024 w 538132"/>
                <a:gd name="connsiteY26" fmla="*/ 0 h 6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8132" h="603687">
                  <a:moveTo>
                    <a:pt x="16193" y="302232"/>
                  </a:moveTo>
                  <a:lnTo>
                    <a:pt x="132346" y="302232"/>
                  </a:lnTo>
                  <a:cubicBezTo>
                    <a:pt x="141235" y="302232"/>
                    <a:pt x="148540" y="309525"/>
                    <a:pt x="148540" y="318399"/>
                  </a:cubicBezTo>
                  <a:lnTo>
                    <a:pt x="148540" y="587520"/>
                  </a:lnTo>
                  <a:cubicBezTo>
                    <a:pt x="148540" y="596394"/>
                    <a:pt x="141235" y="603687"/>
                    <a:pt x="132346" y="603687"/>
                  </a:cubicBezTo>
                  <a:lnTo>
                    <a:pt x="16193" y="603687"/>
                  </a:lnTo>
                  <a:cubicBezTo>
                    <a:pt x="7305" y="603687"/>
                    <a:pt x="0" y="596394"/>
                    <a:pt x="0" y="587520"/>
                  </a:cubicBezTo>
                  <a:lnTo>
                    <a:pt x="0" y="318399"/>
                  </a:lnTo>
                  <a:cubicBezTo>
                    <a:pt x="0" y="309525"/>
                    <a:pt x="7305" y="302232"/>
                    <a:pt x="16193" y="302232"/>
                  </a:cubicBezTo>
                  <a:close/>
                  <a:moveTo>
                    <a:pt x="405786" y="186857"/>
                  </a:moveTo>
                  <a:lnTo>
                    <a:pt x="521939" y="186857"/>
                  </a:lnTo>
                  <a:cubicBezTo>
                    <a:pt x="530827" y="186857"/>
                    <a:pt x="538132" y="194029"/>
                    <a:pt x="538132" y="203025"/>
                  </a:cubicBezTo>
                  <a:lnTo>
                    <a:pt x="538132" y="587520"/>
                  </a:lnTo>
                  <a:cubicBezTo>
                    <a:pt x="538132" y="596393"/>
                    <a:pt x="530827" y="603687"/>
                    <a:pt x="521939" y="603687"/>
                  </a:cubicBezTo>
                  <a:lnTo>
                    <a:pt x="405786" y="603687"/>
                  </a:lnTo>
                  <a:cubicBezTo>
                    <a:pt x="396897" y="603687"/>
                    <a:pt x="389592" y="596393"/>
                    <a:pt x="389592" y="587520"/>
                  </a:cubicBezTo>
                  <a:lnTo>
                    <a:pt x="389592" y="203025"/>
                  </a:lnTo>
                  <a:cubicBezTo>
                    <a:pt x="389592" y="194029"/>
                    <a:pt x="396897" y="186857"/>
                    <a:pt x="405786" y="186857"/>
                  </a:cubicBezTo>
                  <a:close/>
                  <a:moveTo>
                    <a:pt x="211024" y="0"/>
                  </a:moveTo>
                  <a:lnTo>
                    <a:pt x="327177" y="0"/>
                  </a:lnTo>
                  <a:cubicBezTo>
                    <a:pt x="336066" y="0"/>
                    <a:pt x="343371" y="7294"/>
                    <a:pt x="343371" y="16168"/>
                  </a:cubicBezTo>
                  <a:lnTo>
                    <a:pt x="343371" y="587519"/>
                  </a:lnTo>
                  <a:cubicBezTo>
                    <a:pt x="343371" y="596393"/>
                    <a:pt x="336066" y="603687"/>
                    <a:pt x="327177" y="603687"/>
                  </a:cubicBezTo>
                  <a:lnTo>
                    <a:pt x="211024" y="603687"/>
                  </a:lnTo>
                  <a:cubicBezTo>
                    <a:pt x="202136" y="603687"/>
                    <a:pt x="194831" y="596393"/>
                    <a:pt x="194831" y="587519"/>
                  </a:cubicBezTo>
                  <a:lnTo>
                    <a:pt x="194831" y="16168"/>
                  </a:lnTo>
                  <a:cubicBezTo>
                    <a:pt x="194831" y="7294"/>
                    <a:pt x="202136" y="0"/>
                    <a:pt x="211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8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2" name="wifi-cloud_7298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1116" y="5209"/>
              <a:ext cx="655" cy="656"/>
            </a:xfrm>
            <a:custGeom>
              <a:avLst/>
              <a:gdLst>
                <a:gd name="connsiteX0" fmla="*/ 283655 w 606580"/>
                <a:gd name="connsiteY0" fmla="*/ 180789 h 608133"/>
                <a:gd name="connsiteX1" fmla="*/ 463969 w 606580"/>
                <a:gd name="connsiteY1" fmla="*/ 329895 h 608133"/>
                <a:gd name="connsiteX2" fmla="*/ 467288 w 606580"/>
                <a:gd name="connsiteY2" fmla="*/ 329803 h 608133"/>
                <a:gd name="connsiteX3" fmla="*/ 606580 w 606580"/>
                <a:gd name="connsiteY3" fmla="*/ 468968 h 608133"/>
                <a:gd name="connsiteX4" fmla="*/ 467288 w 606580"/>
                <a:gd name="connsiteY4" fmla="*/ 608133 h 608133"/>
                <a:gd name="connsiteX5" fmla="*/ 92278 w 606580"/>
                <a:gd name="connsiteY5" fmla="*/ 608133 h 608133"/>
                <a:gd name="connsiteX6" fmla="*/ 0 w 606580"/>
                <a:gd name="connsiteY6" fmla="*/ 508177 h 608133"/>
                <a:gd name="connsiteX7" fmla="*/ 100113 w 606580"/>
                <a:gd name="connsiteY7" fmla="*/ 408221 h 608133"/>
                <a:gd name="connsiteX8" fmla="*/ 105829 w 606580"/>
                <a:gd name="connsiteY8" fmla="*/ 408774 h 608133"/>
                <a:gd name="connsiteX9" fmla="*/ 100113 w 606580"/>
                <a:gd name="connsiteY9" fmla="*/ 364042 h 608133"/>
                <a:gd name="connsiteX10" fmla="*/ 283655 w 606580"/>
                <a:gd name="connsiteY10" fmla="*/ 180789 h 608133"/>
                <a:gd name="connsiteX11" fmla="*/ 399230 w 606580"/>
                <a:gd name="connsiteY11" fmla="*/ 97945 h 608133"/>
                <a:gd name="connsiteX12" fmla="*/ 506377 w 606580"/>
                <a:gd name="connsiteY12" fmla="*/ 204910 h 608133"/>
                <a:gd name="connsiteX13" fmla="*/ 476133 w 606580"/>
                <a:gd name="connsiteY13" fmla="*/ 235195 h 608133"/>
                <a:gd name="connsiteX14" fmla="*/ 445888 w 606580"/>
                <a:gd name="connsiteY14" fmla="*/ 204910 h 608133"/>
                <a:gd name="connsiteX15" fmla="*/ 399230 w 606580"/>
                <a:gd name="connsiteY15" fmla="*/ 158424 h 608133"/>
                <a:gd name="connsiteX16" fmla="*/ 368986 w 606580"/>
                <a:gd name="connsiteY16" fmla="*/ 128230 h 608133"/>
                <a:gd name="connsiteX17" fmla="*/ 399230 w 606580"/>
                <a:gd name="connsiteY17" fmla="*/ 97945 h 608133"/>
                <a:gd name="connsiteX18" fmla="*/ 403459 w 606580"/>
                <a:gd name="connsiteY18" fmla="*/ 0 h 608133"/>
                <a:gd name="connsiteX19" fmla="*/ 403552 w 606580"/>
                <a:gd name="connsiteY19" fmla="*/ 0 h 608133"/>
                <a:gd name="connsiteX20" fmla="*/ 604533 w 606580"/>
                <a:gd name="connsiteY20" fmla="*/ 200633 h 608133"/>
                <a:gd name="connsiteX21" fmla="*/ 574294 w 606580"/>
                <a:gd name="connsiteY21" fmla="*/ 230820 h 608133"/>
                <a:gd name="connsiteX22" fmla="*/ 574201 w 606580"/>
                <a:gd name="connsiteY22" fmla="*/ 230820 h 608133"/>
                <a:gd name="connsiteX23" fmla="*/ 543962 w 606580"/>
                <a:gd name="connsiteY23" fmla="*/ 200633 h 608133"/>
                <a:gd name="connsiteX24" fmla="*/ 403552 w 606580"/>
                <a:gd name="connsiteY24" fmla="*/ 60466 h 608133"/>
                <a:gd name="connsiteX25" fmla="*/ 403459 w 606580"/>
                <a:gd name="connsiteY25" fmla="*/ 60466 h 608133"/>
                <a:gd name="connsiteX26" fmla="*/ 373220 w 606580"/>
                <a:gd name="connsiteY26" fmla="*/ 30187 h 608133"/>
                <a:gd name="connsiteX27" fmla="*/ 403459 w 606580"/>
                <a:gd name="connsiteY27" fmla="*/ 0 h 6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8133">
                  <a:moveTo>
                    <a:pt x="283655" y="180789"/>
                  </a:moveTo>
                  <a:cubicBezTo>
                    <a:pt x="373351" y="180789"/>
                    <a:pt x="447929" y="245034"/>
                    <a:pt x="463969" y="329895"/>
                  </a:cubicBezTo>
                  <a:cubicBezTo>
                    <a:pt x="465075" y="329895"/>
                    <a:pt x="466089" y="329803"/>
                    <a:pt x="467288" y="329803"/>
                  </a:cubicBezTo>
                  <a:cubicBezTo>
                    <a:pt x="544263" y="329803"/>
                    <a:pt x="606580" y="392022"/>
                    <a:pt x="606580" y="468968"/>
                  </a:cubicBezTo>
                  <a:cubicBezTo>
                    <a:pt x="606580" y="545730"/>
                    <a:pt x="544263" y="608133"/>
                    <a:pt x="467288" y="608133"/>
                  </a:cubicBezTo>
                  <a:lnTo>
                    <a:pt x="92278" y="608133"/>
                  </a:lnTo>
                  <a:cubicBezTo>
                    <a:pt x="40101" y="604636"/>
                    <a:pt x="0" y="561101"/>
                    <a:pt x="0" y="508177"/>
                  </a:cubicBezTo>
                  <a:cubicBezTo>
                    <a:pt x="0" y="452953"/>
                    <a:pt x="44802" y="408221"/>
                    <a:pt x="100113" y="408221"/>
                  </a:cubicBezTo>
                  <a:cubicBezTo>
                    <a:pt x="102049" y="408221"/>
                    <a:pt x="103893" y="408589"/>
                    <a:pt x="105829" y="408774"/>
                  </a:cubicBezTo>
                  <a:cubicBezTo>
                    <a:pt x="102234" y="394415"/>
                    <a:pt x="100113" y="379505"/>
                    <a:pt x="100113" y="364042"/>
                  </a:cubicBezTo>
                  <a:cubicBezTo>
                    <a:pt x="100113" y="262797"/>
                    <a:pt x="182251" y="180789"/>
                    <a:pt x="283655" y="180789"/>
                  </a:cubicBezTo>
                  <a:close/>
                  <a:moveTo>
                    <a:pt x="399230" y="97945"/>
                  </a:moveTo>
                  <a:cubicBezTo>
                    <a:pt x="458336" y="97945"/>
                    <a:pt x="506377" y="145997"/>
                    <a:pt x="506377" y="204910"/>
                  </a:cubicBezTo>
                  <a:cubicBezTo>
                    <a:pt x="506377" y="221664"/>
                    <a:pt x="492822" y="235195"/>
                    <a:pt x="476133" y="235195"/>
                  </a:cubicBezTo>
                  <a:cubicBezTo>
                    <a:pt x="459443" y="235195"/>
                    <a:pt x="445888" y="221664"/>
                    <a:pt x="445888" y="204910"/>
                  </a:cubicBezTo>
                  <a:cubicBezTo>
                    <a:pt x="445888" y="179227"/>
                    <a:pt x="424957" y="158424"/>
                    <a:pt x="399230" y="158424"/>
                  </a:cubicBezTo>
                  <a:cubicBezTo>
                    <a:pt x="382541" y="158424"/>
                    <a:pt x="368986" y="144892"/>
                    <a:pt x="368986" y="128230"/>
                  </a:cubicBezTo>
                  <a:cubicBezTo>
                    <a:pt x="368986" y="111477"/>
                    <a:pt x="382541" y="97945"/>
                    <a:pt x="399230" y="97945"/>
                  </a:cubicBezTo>
                  <a:close/>
                  <a:moveTo>
                    <a:pt x="403459" y="0"/>
                  </a:moveTo>
                  <a:lnTo>
                    <a:pt x="403552" y="0"/>
                  </a:lnTo>
                  <a:cubicBezTo>
                    <a:pt x="514276" y="0"/>
                    <a:pt x="604441" y="90009"/>
                    <a:pt x="604533" y="200633"/>
                  </a:cubicBezTo>
                  <a:cubicBezTo>
                    <a:pt x="604533" y="217291"/>
                    <a:pt x="590981" y="230820"/>
                    <a:pt x="574294" y="230820"/>
                  </a:cubicBezTo>
                  <a:lnTo>
                    <a:pt x="574201" y="230820"/>
                  </a:lnTo>
                  <a:cubicBezTo>
                    <a:pt x="557514" y="230820"/>
                    <a:pt x="543962" y="217291"/>
                    <a:pt x="543962" y="200633"/>
                  </a:cubicBezTo>
                  <a:cubicBezTo>
                    <a:pt x="543962" y="123325"/>
                    <a:pt x="480902" y="60466"/>
                    <a:pt x="403552" y="60466"/>
                  </a:cubicBezTo>
                  <a:lnTo>
                    <a:pt x="403459" y="60466"/>
                  </a:lnTo>
                  <a:cubicBezTo>
                    <a:pt x="386772" y="60466"/>
                    <a:pt x="373220" y="46937"/>
                    <a:pt x="373220" y="30187"/>
                  </a:cubicBezTo>
                  <a:cubicBezTo>
                    <a:pt x="373220" y="13529"/>
                    <a:pt x="386772" y="0"/>
                    <a:pt x="403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8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3" name="two-coin-stacks_72132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auto">
            <a:xfrm>
              <a:off x="2385" y="3154"/>
              <a:ext cx="666" cy="656"/>
            </a:xfrm>
            <a:custGeom>
              <a:avLst/>
              <a:gdLst>
                <a:gd name="connsiteX0" fmla="*/ 261001 w 608698"/>
                <a:gd name="connsiteY0" fmla="*/ 479068 h 600088"/>
                <a:gd name="connsiteX1" fmla="*/ 432425 w 608698"/>
                <a:gd name="connsiteY1" fmla="*/ 554184 h 600088"/>
                <a:gd name="connsiteX2" fmla="*/ 603774 w 608698"/>
                <a:gd name="connsiteY2" fmla="*/ 479068 h 600088"/>
                <a:gd name="connsiteX3" fmla="*/ 608697 w 608698"/>
                <a:gd name="connsiteY3" fmla="*/ 502020 h 600088"/>
                <a:gd name="connsiteX4" fmla="*/ 432425 w 608698"/>
                <a:gd name="connsiteY4" fmla="*/ 600088 h 600088"/>
                <a:gd name="connsiteX5" fmla="*/ 256152 w 608698"/>
                <a:gd name="connsiteY5" fmla="*/ 502020 h 600088"/>
                <a:gd name="connsiteX6" fmla="*/ 261001 w 608698"/>
                <a:gd name="connsiteY6" fmla="*/ 479068 h 600088"/>
                <a:gd name="connsiteX7" fmla="*/ 4924 w 608698"/>
                <a:gd name="connsiteY7" fmla="*/ 382605 h 600088"/>
                <a:gd name="connsiteX8" fmla="*/ 176285 w 608698"/>
                <a:gd name="connsiteY8" fmla="*/ 457793 h 600088"/>
                <a:gd name="connsiteX9" fmla="*/ 236041 w 608698"/>
                <a:gd name="connsiteY9" fmla="*/ 451980 h 600088"/>
                <a:gd name="connsiteX10" fmla="*/ 231640 w 608698"/>
                <a:gd name="connsiteY10" fmla="*/ 462264 h 600088"/>
                <a:gd name="connsiteX11" fmla="*/ 225000 w 608698"/>
                <a:gd name="connsiteY11" fmla="*/ 493412 h 600088"/>
                <a:gd name="connsiteX12" fmla="*/ 225298 w 608698"/>
                <a:gd name="connsiteY12" fmla="*/ 499820 h 600088"/>
                <a:gd name="connsiteX13" fmla="*/ 176285 w 608698"/>
                <a:gd name="connsiteY13" fmla="*/ 503695 h 600088"/>
                <a:gd name="connsiteX14" fmla="*/ 0 w 608698"/>
                <a:gd name="connsiteY14" fmla="*/ 405556 h 600088"/>
                <a:gd name="connsiteX15" fmla="*/ 4924 w 608698"/>
                <a:gd name="connsiteY15" fmla="*/ 382605 h 600088"/>
                <a:gd name="connsiteX16" fmla="*/ 261001 w 608698"/>
                <a:gd name="connsiteY16" fmla="*/ 375478 h 600088"/>
                <a:gd name="connsiteX17" fmla="*/ 432425 w 608698"/>
                <a:gd name="connsiteY17" fmla="*/ 450622 h 600088"/>
                <a:gd name="connsiteX18" fmla="*/ 603774 w 608698"/>
                <a:gd name="connsiteY18" fmla="*/ 375478 h 600088"/>
                <a:gd name="connsiteX19" fmla="*/ 608697 w 608698"/>
                <a:gd name="connsiteY19" fmla="*/ 398416 h 600088"/>
                <a:gd name="connsiteX20" fmla="*/ 432425 w 608698"/>
                <a:gd name="connsiteY20" fmla="*/ 496498 h 600088"/>
                <a:gd name="connsiteX21" fmla="*/ 256152 w 608698"/>
                <a:gd name="connsiteY21" fmla="*/ 398416 h 600088"/>
                <a:gd name="connsiteX22" fmla="*/ 261001 w 608698"/>
                <a:gd name="connsiteY22" fmla="*/ 375478 h 600088"/>
                <a:gd name="connsiteX23" fmla="*/ 4924 w 608698"/>
                <a:gd name="connsiteY23" fmla="*/ 279086 h 600088"/>
                <a:gd name="connsiteX24" fmla="*/ 176285 w 608698"/>
                <a:gd name="connsiteY24" fmla="*/ 354274 h 600088"/>
                <a:gd name="connsiteX25" fmla="*/ 236041 w 608698"/>
                <a:gd name="connsiteY25" fmla="*/ 348461 h 600088"/>
                <a:gd name="connsiteX26" fmla="*/ 231640 w 608698"/>
                <a:gd name="connsiteY26" fmla="*/ 358745 h 600088"/>
                <a:gd name="connsiteX27" fmla="*/ 225000 w 608698"/>
                <a:gd name="connsiteY27" fmla="*/ 389818 h 600088"/>
                <a:gd name="connsiteX28" fmla="*/ 225298 w 608698"/>
                <a:gd name="connsiteY28" fmla="*/ 396301 h 600088"/>
                <a:gd name="connsiteX29" fmla="*/ 176285 w 608698"/>
                <a:gd name="connsiteY29" fmla="*/ 400176 h 600088"/>
                <a:gd name="connsiteX30" fmla="*/ 0 w 608698"/>
                <a:gd name="connsiteY30" fmla="*/ 302037 h 600088"/>
                <a:gd name="connsiteX31" fmla="*/ 4924 w 608698"/>
                <a:gd name="connsiteY31" fmla="*/ 279086 h 600088"/>
                <a:gd name="connsiteX32" fmla="*/ 261001 w 608698"/>
                <a:gd name="connsiteY32" fmla="*/ 271959 h 600088"/>
                <a:gd name="connsiteX33" fmla="*/ 432425 w 608698"/>
                <a:gd name="connsiteY33" fmla="*/ 347103 h 600088"/>
                <a:gd name="connsiteX34" fmla="*/ 603774 w 608698"/>
                <a:gd name="connsiteY34" fmla="*/ 271959 h 600088"/>
                <a:gd name="connsiteX35" fmla="*/ 608697 w 608698"/>
                <a:gd name="connsiteY35" fmla="*/ 294897 h 600088"/>
                <a:gd name="connsiteX36" fmla="*/ 432425 w 608698"/>
                <a:gd name="connsiteY36" fmla="*/ 392979 h 600088"/>
                <a:gd name="connsiteX37" fmla="*/ 256152 w 608698"/>
                <a:gd name="connsiteY37" fmla="*/ 294897 h 600088"/>
                <a:gd name="connsiteX38" fmla="*/ 261001 w 608698"/>
                <a:gd name="connsiteY38" fmla="*/ 271959 h 600088"/>
                <a:gd name="connsiteX39" fmla="*/ 4924 w 608698"/>
                <a:gd name="connsiteY39" fmla="*/ 175567 h 600088"/>
                <a:gd name="connsiteX40" fmla="*/ 176285 w 608698"/>
                <a:gd name="connsiteY40" fmla="*/ 250713 h 600088"/>
                <a:gd name="connsiteX41" fmla="*/ 236041 w 608698"/>
                <a:gd name="connsiteY41" fmla="*/ 244904 h 600088"/>
                <a:gd name="connsiteX42" fmla="*/ 231640 w 608698"/>
                <a:gd name="connsiteY42" fmla="*/ 255182 h 600088"/>
                <a:gd name="connsiteX43" fmla="*/ 225000 w 608698"/>
                <a:gd name="connsiteY43" fmla="*/ 286238 h 600088"/>
                <a:gd name="connsiteX44" fmla="*/ 225298 w 608698"/>
                <a:gd name="connsiteY44" fmla="*/ 292718 h 600088"/>
                <a:gd name="connsiteX45" fmla="*/ 176285 w 608698"/>
                <a:gd name="connsiteY45" fmla="*/ 296516 h 600088"/>
                <a:gd name="connsiteX46" fmla="*/ 0 w 608698"/>
                <a:gd name="connsiteY46" fmla="*/ 198506 h 600088"/>
                <a:gd name="connsiteX47" fmla="*/ 4924 w 608698"/>
                <a:gd name="connsiteY47" fmla="*/ 175567 h 600088"/>
                <a:gd name="connsiteX48" fmla="*/ 432425 w 608698"/>
                <a:gd name="connsiteY48" fmla="*/ 96392 h 600088"/>
                <a:gd name="connsiteX49" fmla="*/ 608698 w 608698"/>
                <a:gd name="connsiteY49" fmla="*/ 194443 h 600088"/>
                <a:gd name="connsiteX50" fmla="*/ 432425 w 608698"/>
                <a:gd name="connsiteY50" fmla="*/ 292494 h 600088"/>
                <a:gd name="connsiteX51" fmla="*/ 256152 w 608698"/>
                <a:gd name="connsiteY51" fmla="*/ 194443 h 600088"/>
                <a:gd name="connsiteX52" fmla="*/ 432425 w 608698"/>
                <a:gd name="connsiteY52" fmla="*/ 96392 h 600088"/>
                <a:gd name="connsiteX53" fmla="*/ 176258 w 608698"/>
                <a:gd name="connsiteY53" fmla="*/ 0 h 600088"/>
                <a:gd name="connsiteX54" fmla="*/ 347817 w 608698"/>
                <a:gd name="connsiteY54" fmla="*/ 75446 h 600088"/>
                <a:gd name="connsiteX55" fmla="*/ 224966 w 608698"/>
                <a:gd name="connsiteY55" fmla="*/ 185823 h 600088"/>
                <a:gd name="connsiteX56" fmla="*/ 225264 w 608698"/>
                <a:gd name="connsiteY56" fmla="*/ 192228 h 600088"/>
                <a:gd name="connsiteX57" fmla="*/ 176258 w 608698"/>
                <a:gd name="connsiteY57" fmla="*/ 196101 h 600088"/>
                <a:gd name="connsiteX58" fmla="*/ 0 w 608698"/>
                <a:gd name="connsiteY58" fmla="*/ 98013 h 600088"/>
                <a:gd name="connsiteX59" fmla="*/ 176258 w 608698"/>
                <a:gd name="connsiteY59" fmla="*/ 0 h 6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8698" h="600088">
                  <a:moveTo>
                    <a:pt x="261001" y="479068"/>
                  </a:moveTo>
                  <a:cubicBezTo>
                    <a:pt x="279575" y="522140"/>
                    <a:pt x="349249" y="554184"/>
                    <a:pt x="432425" y="554184"/>
                  </a:cubicBezTo>
                  <a:cubicBezTo>
                    <a:pt x="515600" y="554184"/>
                    <a:pt x="585199" y="522140"/>
                    <a:pt x="603774" y="479068"/>
                  </a:cubicBezTo>
                  <a:cubicBezTo>
                    <a:pt x="606981" y="486371"/>
                    <a:pt x="608697" y="494046"/>
                    <a:pt x="608697" y="502020"/>
                  </a:cubicBezTo>
                  <a:cubicBezTo>
                    <a:pt x="608697" y="556196"/>
                    <a:pt x="529774" y="600088"/>
                    <a:pt x="432425" y="600088"/>
                  </a:cubicBezTo>
                  <a:cubicBezTo>
                    <a:pt x="335076" y="600088"/>
                    <a:pt x="256152" y="556196"/>
                    <a:pt x="256152" y="502020"/>
                  </a:cubicBezTo>
                  <a:cubicBezTo>
                    <a:pt x="256152" y="494046"/>
                    <a:pt x="257868" y="486371"/>
                    <a:pt x="261001" y="479068"/>
                  </a:cubicBezTo>
                  <a:close/>
                  <a:moveTo>
                    <a:pt x="4924" y="382605"/>
                  </a:moveTo>
                  <a:cubicBezTo>
                    <a:pt x="23425" y="425750"/>
                    <a:pt x="93103" y="457793"/>
                    <a:pt x="176285" y="457793"/>
                  </a:cubicBezTo>
                  <a:cubicBezTo>
                    <a:pt x="197248" y="457793"/>
                    <a:pt x="217391" y="455781"/>
                    <a:pt x="236041" y="451980"/>
                  </a:cubicBezTo>
                  <a:lnTo>
                    <a:pt x="231640" y="462264"/>
                  </a:lnTo>
                  <a:cubicBezTo>
                    <a:pt x="227238" y="472398"/>
                    <a:pt x="225000" y="482905"/>
                    <a:pt x="225000" y="493412"/>
                  </a:cubicBezTo>
                  <a:cubicBezTo>
                    <a:pt x="225000" y="495573"/>
                    <a:pt x="225149" y="497734"/>
                    <a:pt x="225298" y="499820"/>
                  </a:cubicBezTo>
                  <a:cubicBezTo>
                    <a:pt x="209781" y="502354"/>
                    <a:pt x="193294" y="503695"/>
                    <a:pt x="176285" y="503695"/>
                  </a:cubicBezTo>
                  <a:cubicBezTo>
                    <a:pt x="78929" y="503695"/>
                    <a:pt x="0" y="459730"/>
                    <a:pt x="0" y="405556"/>
                  </a:cubicBezTo>
                  <a:cubicBezTo>
                    <a:pt x="0" y="397657"/>
                    <a:pt x="1716" y="389982"/>
                    <a:pt x="4924" y="382605"/>
                  </a:cubicBezTo>
                  <a:close/>
                  <a:moveTo>
                    <a:pt x="261001" y="375478"/>
                  </a:moveTo>
                  <a:cubicBezTo>
                    <a:pt x="279575" y="418598"/>
                    <a:pt x="349249" y="450622"/>
                    <a:pt x="432425" y="450622"/>
                  </a:cubicBezTo>
                  <a:cubicBezTo>
                    <a:pt x="515600" y="450622"/>
                    <a:pt x="585199" y="418598"/>
                    <a:pt x="603774" y="375478"/>
                  </a:cubicBezTo>
                  <a:cubicBezTo>
                    <a:pt x="606981" y="382851"/>
                    <a:pt x="608697" y="390522"/>
                    <a:pt x="608697" y="398416"/>
                  </a:cubicBezTo>
                  <a:cubicBezTo>
                    <a:pt x="608697" y="452558"/>
                    <a:pt x="529774" y="496498"/>
                    <a:pt x="432425" y="496498"/>
                  </a:cubicBezTo>
                  <a:cubicBezTo>
                    <a:pt x="335076" y="496498"/>
                    <a:pt x="256152" y="452558"/>
                    <a:pt x="256152" y="398416"/>
                  </a:cubicBezTo>
                  <a:cubicBezTo>
                    <a:pt x="256152" y="390522"/>
                    <a:pt x="257868" y="382851"/>
                    <a:pt x="261001" y="375478"/>
                  </a:cubicBezTo>
                  <a:close/>
                  <a:moveTo>
                    <a:pt x="4924" y="279086"/>
                  </a:moveTo>
                  <a:cubicBezTo>
                    <a:pt x="23425" y="322231"/>
                    <a:pt x="93103" y="354274"/>
                    <a:pt x="176285" y="354274"/>
                  </a:cubicBezTo>
                  <a:cubicBezTo>
                    <a:pt x="197248" y="354274"/>
                    <a:pt x="217391" y="352187"/>
                    <a:pt x="236041" y="348461"/>
                  </a:cubicBezTo>
                  <a:lnTo>
                    <a:pt x="231640" y="358745"/>
                  </a:lnTo>
                  <a:cubicBezTo>
                    <a:pt x="227238" y="368879"/>
                    <a:pt x="225000" y="379311"/>
                    <a:pt x="225000" y="389818"/>
                  </a:cubicBezTo>
                  <a:cubicBezTo>
                    <a:pt x="225000" y="392054"/>
                    <a:pt x="225149" y="394140"/>
                    <a:pt x="225298" y="396301"/>
                  </a:cubicBezTo>
                  <a:cubicBezTo>
                    <a:pt x="209781" y="398835"/>
                    <a:pt x="193294" y="400176"/>
                    <a:pt x="176285" y="400176"/>
                  </a:cubicBezTo>
                  <a:cubicBezTo>
                    <a:pt x="78929" y="400176"/>
                    <a:pt x="0" y="356211"/>
                    <a:pt x="0" y="302037"/>
                  </a:cubicBezTo>
                  <a:cubicBezTo>
                    <a:pt x="0" y="294138"/>
                    <a:pt x="1716" y="286463"/>
                    <a:pt x="4924" y="279086"/>
                  </a:cubicBezTo>
                  <a:close/>
                  <a:moveTo>
                    <a:pt x="261001" y="271959"/>
                  </a:moveTo>
                  <a:cubicBezTo>
                    <a:pt x="279575" y="315079"/>
                    <a:pt x="349249" y="347103"/>
                    <a:pt x="432425" y="347103"/>
                  </a:cubicBezTo>
                  <a:cubicBezTo>
                    <a:pt x="515600" y="347103"/>
                    <a:pt x="585199" y="315079"/>
                    <a:pt x="603774" y="271959"/>
                  </a:cubicBezTo>
                  <a:cubicBezTo>
                    <a:pt x="606981" y="279332"/>
                    <a:pt x="608697" y="287003"/>
                    <a:pt x="608697" y="294897"/>
                  </a:cubicBezTo>
                  <a:cubicBezTo>
                    <a:pt x="608697" y="349039"/>
                    <a:pt x="529774" y="392979"/>
                    <a:pt x="432425" y="392979"/>
                  </a:cubicBezTo>
                  <a:cubicBezTo>
                    <a:pt x="335076" y="392979"/>
                    <a:pt x="256152" y="349039"/>
                    <a:pt x="256152" y="294897"/>
                  </a:cubicBezTo>
                  <a:cubicBezTo>
                    <a:pt x="256152" y="287003"/>
                    <a:pt x="257868" y="279332"/>
                    <a:pt x="261001" y="271959"/>
                  </a:cubicBezTo>
                  <a:close/>
                  <a:moveTo>
                    <a:pt x="4924" y="175567"/>
                  </a:moveTo>
                  <a:cubicBezTo>
                    <a:pt x="23425" y="218689"/>
                    <a:pt x="93103" y="250713"/>
                    <a:pt x="176285" y="250713"/>
                  </a:cubicBezTo>
                  <a:cubicBezTo>
                    <a:pt x="197248" y="250713"/>
                    <a:pt x="217391" y="248628"/>
                    <a:pt x="236041" y="244904"/>
                  </a:cubicBezTo>
                  <a:lnTo>
                    <a:pt x="231640" y="255182"/>
                  </a:lnTo>
                  <a:cubicBezTo>
                    <a:pt x="227238" y="265311"/>
                    <a:pt x="225000" y="275737"/>
                    <a:pt x="225000" y="286238"/>
                  </a:cubicBezTo>
                  <a:cubicBezTo>
                    <a:pt x="225000" y="288398"/>
                    <a:pt x="225149" y="290558"/>
                    <a:pt x="225298" y="292718"/>
                  </a:cubicBezTo>
                  <a:cubicBezTo>
                    <a:pt x="209781" y="295175"/>
                    <a:pt x="193294" y="296516"/>
                    <a:pt x="176285" y="296516"/>
                  </a:cubicBezTo>
                  <a:cubicBezTo>
                    <a:pt x="78929" y="296516"/>
                    <a:pt x="0" y="252650"/>
                    <a:pt x="0" y="198506"/>
                  </a:cubicBezTo>
                  <a:cubicBezTo>
                    <a:pt x="0" y="190611"/>
                    <a:pt x="1716" y="182940"/>
                    <a:pt x="4924" y="175567"/>
                  </a:cubicBezTo>
                  <a:close/>
                  <a:moveTo>
                    <a:pt x="432425" y="96392"/>
                  </a:moveTo>
                  <a:cubicBezTo>
                    <a:pt x="529778" y="96392"/>
                    <a:pt x="608698" y="140291"/>
                    <a:pt x="608698" y="194443"/>
                  </a:cubicBezTo>
                  <a:cubicBezTo>
                    <a:pt x="608698" y="248595"/>
                    <a:pt x="529778" y="292494"/>
                    <a:pt x="432425" y="292494"/>
                  </a:cubicBezTo>
                  <a:cubicBezTo>
                    <a:pt x="335072" y="292494"/>
                    <a:pt x="256152" y="248595"/>
                    <a:pt x="256152" y="194443"/>
                  </a:cubicBezTo>
                  <a:cubicBezTo>
                    <a:pt x="256152" y="140291"/>
                    <a:pt x="335072" y="96392"/>
                    <a:pt x="432425" y="96392"/>
                  </a:cubicBezTo>
                  <a:close/>
                  <a:moveTo>
                    <a:pt x="176258" y="0"/>
                  </a:moveTo>
                  <a:cubicBezTo>
                    <a:pt x="259651" y="0"/>
                    <a:pt x="329542" y="32175"/>
                    <a:pt x="347817" y="75446"/>
                  </a:cubicBezTo>
                  <a:cubicBezTo>
                    <a:pt x="275166" y="92800"/>
                    <a:pt x="224966" y="135103"/>
                    <a:pt x="224966" y="185823"/>
                  </a:cubicBezTo>
                  <a:cubicBezTo>
                    <a:pt x="224966" y="187983"/>
                    <a:pt x="225115" y="190143"/>
                    <a:pt x="225264" y="192228"/>
                  </a:cubicBezTo>
                  <a:cubicBezTo>
                    <a:pt x="209749" y="194760"/>
                    <a:pt x="193265" y="196101"/>
                    <a:pt x="176258" y="196101"/>
                  </a:cubicBezTo>
                  <a:cubicBezTo>
                    <a:pt x="78917" y="196101"/>
                    <a:pt x="0" y="152159"/>
                    <a:pt x="0" y="98013"/>
                  </a:cubicBezTo>
                  <a:cubicBezTo>
                    <a:pt x="0" y="43868"/>
                    <a:pt x="78917" y="0"/>
                    <a:pt x="176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p>
              <a:pPr>
                <a:lnSpc>
                  <a:spcPct val="120000"/>
                </a:lnSpc>
              </a:pPr>
              <a:endParaRPr lang="zh-CN" altLang="en-US" sz="18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3" name="图片 2" descr="303b333637393536303bbfa8b3b5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557" y="4843"/>
              <a:ext cx="2891" cy="1296"/>
            </a:xfrm>
            <a:prstGeom prst="rect">
              <a:avLst/>
            </a:prstGeom>
          </p:spPr>
        </p:pic>
      </p:grpSp>
      <p:pic>
        <p:nvPicPr>
          <p:cNvPr id="5" name="未标题-1.png"/>
          <p:cNvPicPr/>
          <p:nvPr>
            <p:custDataLst>
              <p:tags r:id="rId31"/>
            </p:custDataLst>
          </p:nvPr>
        </p:nvPicPr>
        <p:blipFill>
          <a:blip r:embed="rId32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/>
    </mc:Choice>
    <mc:Fallback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7362" y="217488"/>
            <a:ext cx="1100233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积极支持新能源汽车出口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" name="矩形 13"/>
          <p:cNvSpPr/>
          <p:nvPr>
            <p:custDataLst>
              <p:tags r:id="rId2"/>
            </p:custDataLst>
          </p:nvPr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3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矩形 54"/>
          <p:cNvSpPr/>
          <p:nvPr>
            <p:custDataLst>
              <p:tags r:id="rId4"/>
            </p:custDataLst>
          </p:nvPr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567690" y="1704340"/>
            <a:ext cx="589915" cy="553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KSO_Shape"/>
          <p:cNvSpPr/>
          <p:nvPr>
            <p:custDataLst>
              <p:tags r:id="rId6"/>
            </p:custDataLst>
          </p:nvPr>
        </p:nvSpPr>
        <p:spPr>
          <a:xfrm>
            <a:off x="711371" y="1849762"/>
            <a:ext cx="317927" cy="243552"/>
          </a:xfrm>
          <a:custGeom>
            <a:avLst/>
            <a:gdLst/>
            <a:ahLst/>
            <a:cxnLst/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20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>
            <p:custDataLst>
              <p:tags r:id="rId7"/>
            </p:custDataLst>
          </p:nvPr>
        </p:nvSpPr>
        <p:spPr>
          <a:xfrm>
            <a:off x="608965" y="2989580"/>
            <a:ext cx="572135" cy="568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8"/>
            </p:custDataLst>
          </p:nvPr>
        </p:nvSpPr>
        <p:spPr bwMode="auto">
          <a:xfrm>
            <a:off x="762078" y="3129496"/>
            <a:ext cx="245482" cy="292240"/>
          </a:xfrm>
          <a:custGeom>
            <a:avLst/>
            <a:gdLst>
              <a:gd name="T0" fmla="*/ 1531007 w 4340"/>
              <a:gd name="T1" fmla="*/ 12533 h 5168"/>
              <a:gd name="T2" fmla="*/ 1585594 w 4340"/>
              <a:gd name="T3" fmla="*/ 64139 h 5168"/>
              <a:gd name="T4" fmla="*/ 1600347 w 4340"/>
              <a:gd name="T5" fmla="*/ 1789255 h 5168"/>
              <a:gd name="T6" fmla="*/ 1572685 w 4340"/>
              <a:gd name="T7" fmla="*/ 1860398 h 5168"/>
              <a:gd name="T8" fmla="*/ 1508878 w 4340"/>
              <a:gd name="T9" fmla="*/ 1900945 h 5168"/>
              <a:gd name="T10" fmla="*/ 86306 w 4340"/>
              <a:gd name="T11" fmla="*/ 1899471 h 5168"/>
              <a:gd name="T12" fmla="*/ 24712 w 4340"/>
              <a:gd name="T13" fmla="*/ 1855606 h 5168"/>
              <a:gd name="T14" fmla="*/ 0 w 4340"/>
              <a:gd name="T15" fmla="*/ 1782989 h 5168"/>
              <a:gd name="T16" fmla="*/ 17704 w 4340"/>
              <a:gd name="T17" fmla="*/ 466297 h 5168"/>
              <a:gd name="T18" fmla="*/ 122451 w 4340"/>
              <a:gd name="T19" fmla="*/ 354239 h 5168"/>
              <a:gd name="T20" fmla="*/ 347068 w 4340"/>
              <a:gd name="T21" fmla="*/ 1539703 h 5168"/>
              <a:gd name="T22" fmla="*/ 433374 w 4340"/>
              <a:gd name="T23" fmla="*/ 1566980 h 5168"/>
              <a:gd name="T24" fmla="*/ 518573 w 4340"/>
              <a:gd name="T25" fmla="*/ 1537123 h 5168"/>
              <a:gd name="T26" fmla="*/ 535170 w 4340"/>
              <a:gd name="T27" fmla="*/ 1412531 h 5168"/>
              <a:gd name="T28" fmla="*/ 498287 w 4340"/>
              <a:gd name="T29" fmla="*/ 1348023 h 5168"/>
              <a:gd name="T30" fmla="*/ 527794 w 4340"/>
              <a:gd name="T31" fmla="*/ 1310056 h 5168"/>
              <a:gd name="T32" fmla="*/ 531113 w 4340"/>
              <a:gd name="T33" fmla="*/ 1199103 h 5168"/>
              <a:gd name="T34" fmla="*/ 496443 w 4340"/>
              <a:gd name="T35" fmla="*/ 1161504 h 5168"/>
              <a:gd name="T36" fmla="*/ 380262 w 4340"/>
              <a:gd name="T37" fmla="*/ 1155238 h 5168"/>
              <a:gd name="T38" fmla="*/ 332683 w 4340"/>
              <a:gd name="T39" fmla="*/ 1212005 h 5168"/>
              <a:gd name="T40" fmla="*/ 429685 w 4340"/>
              <a:gd name="T41" fmla="*/ 1209424 h 5168"/>
              <a:gd name="T42" fmla="*/ 445545 w 4340"/>
              <a:gd name="T43" fmla="*/ 1300472 h 5168"/>
              <a:gd name="T44" fmla="*/ 407187 w 4340"/>
              <a:gd name="T45" fmla="*/ 1364980 h 5168"/>
              <a:gd name="T46" fmla="*/ 443701 w 4340"/>
              <a:gd name="T47" fmla="*/ 1379356 h 5168"/>
              <a:gd name="T48" fmla="*/ 433005 w 4340"/>
              <a:gd name="T49" fmla="*/ 1503579 h 5168"/>
              <a:gd name="T50" fmla="*/ 330102 w 4340"/>
              <a:gd name="T51" fmla="*/ 1390783 h 5168"/>
              <a:gd name="T52" fmla="*/ 756836 w 4340"/>
              <a:gd name="T53" fmla="*/ 1273195 h 5168"/>
              <a:gd name="T54" fmla="*/ 736551 w 4340"/>
              <a:gd name="T55" fmla="*/ 1176986 h 5168"/>
              <a:gd name="T56" fmla="*/ 674587 w 4340"/>
              <a:gd name="T57" fmla="*/ 1148972 h 5168"/>
              <a:gd name="T58" fmla="*/ 575741 w 4340"/>
              <a:gd name="T59" fmla="*/ 1167771 h 5168"/>
              <a:gd name="T60" fmla="*/ 550292 w 4340"/>
              <a:gd name="T61" fmla="*/ 1227486 h 5168"/>
              <a:gd name="T62" fmla="*/ 650245 w 4340"/>
              <a:gd name="T63" fmla="*/ 1211267 h 5168"/>
              <a:gd name="T64" fmla="*/ 668317 w 4340"/>
              <a:gd name="T65" fmla="*/ 1252184 h 5168"/>
              <a:gd name="T66" fmla="*/ 1077348 w 4340"/>
              <a:gd name="T67" fmla="*/ 1359450 h 5168"/>
              <a:gd name="T68" fmla="*/ 981822 w 4340"/>
              <a:gd name="T69" fmla="*/ 1509845 h 5168"/>
              <a:gd name="T70" fmla="*/ 969281 w 4340"/>
              <a:gd name="T71" fmla="*/ 1209793 h 5168"/>
              <a:gd name="T72" fmla="*/ 994731 w 4340"/>
              <a:gd name="T73" fmla="*/ 1209793 h 5168"/>
              <a:gd name="T74" fmla="*/ 1058538 w 4340"/>
              <a:gd name="T75" fmla="*/ 1171088 h 5168"/>
              <a:gd name="T76" fmla="*/ 945676 w 4340"/>
              <a:gd name="T77" fmla="*/ 1150815 h 5168"/>
              <a:gd name="T78" fmla="*/ 886295 w 4340"/>
              <a:gd name="T79" fmla="*/ 1189151 h 5168"/>
              <a:gd name="T80" fmla="*/ 885926 w 4340"/>
              <a:gd name="T81" fmla="*/ 1531962 h 5168"/>
              <a:gd name="T82" fmla="*/ 935718 w 4340"/>
              <a:gd name="T83" fmla="*/ 1564769 h 5168"/>
              <a:gd name="T84" fmla="*/ 1034195 w 4340"/>
              <a:gd name="T85" fmla="*/ 1563663 h 5168"/>
              <a:gd name="T86" fmla="*/ 1273196 w 4340"/>
              <a:gd name="T87" fmla="*/ 1543389 h 5168"/>
              <a:gd name="T88" fmla="*/ 1298277 w 4340"/>
              <a:gd name="T89" fmla="*/ 1501367 h 5168"/>
              <a:gd name="T90" fmla="*/ 1282417 w 4340"/>
              <a:gd name="T91" fmla="*/ 1361294 h 5168"/>
              <a:gd name="T92" fmla="*/ 1272090 w 4340"/>
              <a:gd name="T93" fmla="*/ 1329593 h 5168"/>
              <a:gd name="T94" fmla="*/ 1297170 w 4340"/>
              <a:gd name="T95" fmla="*/ 1224906 h 5168"/>
              <a:gd name="T96" fmla="*/ 1275778 w 4340"/>
              <a:gd name="T97" fmla="*/ 1173669 h 5168"/>
              <a:gd name="T98" fmla="*/ 1096159 w 4340"/>
              <a:gd name="T99" fmla="*/ 1563663 h 5168"/>
              <a:gd name="T100" fmla="*/ 1197218 w 4340"/>
              <a:gd name="T101" fmla="*/ 1206107 h 5168"/>
              <a:gd name="T102" fmla="*/ 1210127 w 4340"/>
              <a:gd name="T103" fmla="*/ 1306001 h 5168"/>
              <a:gd name="T104" fmla="*/ 1203856 w 4340"/>
              <a:gd name="T105" fmla="*/ 1367191 h 5168"/>
              <a:gd name="T106" fmla="*/ 1207914 w 4340"/>
              <a:gd name="T107" fmla="*/ 1502104 h 5168"/>
              <a:gd name="T108" fmla="*/ 295432 w 4340"/>
              <a:gd name="T109" fmla="*/ 982358 h 5168"/>
              <a:gd name="T110" fmla="*/ 219453 w 4340"/>
              <a:gd name="T111" fmla="*/ 1038019 h 5168"/>
              <a:gd name="T112" fmla="*/ 239370 w 4340"/>
              <a:gd name="T113" fmla="*/ 1697470 h 5168"/>
              <a:gd name="T114" fmla="*/ 1338479 w 4340"/>
              <a:gd name="T115" fmla="*/ 1717007 h 5168"/>
              <a:gd name="T116" fmla="*/ 1394172 w 4340"/>
              <a:gd name="T117" fmla="*/ 1641441 h 5168"/>
              <a:gd name="T118" fmla="*/ 1352863 w 4340"/>
              <a:gd name="T119" fmla="*/ 991573 h 5168"/>
              <a:gd name="T120" fmla="*/ 576110 w 4340"/>
              <a:gd name="T121" fmla="*/ 67088 h 51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40" h="5168">
                <a:moveTo>
                  <a:pt x="332" y="961"/>
                </a:moveTo>
                <a:lnTo>
                  <a:pt x="1480" y="0"/>
                </a:lnTo>
                <a:lnTo>
                  <a:pt x="4009" y="0"/>
                </a:lnTo>
                <a:lnTo>
                  <a:pt x="4025" y="0"/>
                </a:lnTo>
                <a:lnTo>
                  <a:pt x="4042" y="3"/>
                </a:lnTo>
                <a:lnTo>
                  <a:pt x="4058" y="5"/>
                </a:lnTo>
                <a:lnTo>
                  <a:pt x="4075" y="7"/>
                </a:lnTo>
                <a:lnTo>
                  <a:pt x="4091" y="11"/>
                </a:lnTo>
                <a:lnTo>
                  <a:pt x="4106" y="15"/>
                </a:lnTo>
                <a:lnTo>
                  <a:pt x="4122" y="21"/>
                </a:lnTo>
                <a:lnTo>
                  <a:pt x="4137" y="26"/>
                </a:lnTo>
                <a:lnTo>
                  <a:pt x="4151" y="34"/>
                </a:lnTo>
                <a:lnTo>
                  <a:pt x="4166" y="40"/>
                </a:lnTo>
                <a:lnTo>
                  <a:pt x="4180" y="49"/>
                </a:lnTo>
                <a:lnTo>
                  <a:pt x="4193" y="57"/>
                </a:lnTo>
                <a:lnTo>
                  <a:pt x="4206" y="67"/>
                </a:lnTo>
                <a:lnTo>
                  <a:pt x="4219" y="77"/>
                </a:lnTo>
                <a:lnTo>
                  <a:pt x="4231" y="87"/>
                </a:lnTo>
                <a:lnTo>
                  <a:pt x="4242" y="98"/>
                </a:lnTo>
                <a:lnTo>
                  <a:pt x="4253" y="110"/>
                </a:lnTo>
                <a:lnTo>
                  <a:pt x="4264" y="122"/>
                </a:lnTo>
                <a:lnTo>
                  <a:pt x="4273" y="133"/>
                </a:lnTo>
                <a:lnTo>
                  <a:pt x="4283" y="147"/>
                </a:lnTo>
                <a:lnTo>
                  <a:pt x="4292" y="160"/>
                </a:lnTo>
                <a:lnTo>
                  <a:pt x="4299" y="174"/>
                </a:lnTo>
                <a:lnTo>
                  <a:pt x="4307" y="188"/>
                </a:lnTo>
                <a:lnTo>
                  <a:pt x="4313" y="203"/>
                </a:lnTo>
                <a:lnTo>
                  <a:pt x="4320" y="218"/>
                </a:lnTo>
                <a:lnTo>
                  <a:pt x="4325" y="233"/>
                </a:lnTo>
                <a:lnTo>
                  <a:pt x="4329" y="249"/>
                </a:lnTo>
                <a:lnTo>
                  <a:pt x="4332" y="265"/>
                </a:lnTo>
                <a:lnTo>
                  <a:pt x="4336" y="281"/>
                </a:lnTo>
                <a:lnTo>
                  <a:pt x="4338" y="298"/>
                </a:lnTo>
                <a:lnTo>
                  <a:pt x="4339" y="315"/>
                </a:lnTo>
                <a:lnTo>
                  <a:pt x="4340" y="332"/>
                </a:lnTo>
                <a:lnTo>
                  <a:pt x="4340" y="4837"/>
                </a:lnTo>
                <a:lnTo>
                  <a:pt x="4339" y="4854"/>
                </a:lnTo>
                <a:lnTo>
                  <a:pt x="4338" y="4870"/>
                </a:lnTo>
                <a:lnTo>
                  <a:pt x="4336" y="4887"/>
                </a:lnTo>
                <a:lnTo>
                  <a:pt x="4332" y="4903"/>
                </a:lnTo>
                <a:lnTo>
                  <a:pt x="4329" y="4919"/>
                </a:lnTo>
                <a:lnTo>
                  <a:pt x="4325" y="4934"/>
                </a:lnTo>
                <a:lnTo>
                  <a:pt x="4320" y="4950"/>
                </a:lnTo>
                <a:lnTo>
                  <a:pt x="4313" y="4965"/>
                </a:lnTo>
                <a:lnTo>
                  <a:pt x="4307" y="4979"/>
                </a:lnTo>
                <a:lnTo>
                  <a:pt x="4299" y="4994"/>
                </a:lnTo>
                <a:lnTo>
                  <a:pt x="4292" y="5008"/>
                </a:lnTo>
                <a:lnTo>
                  <a:pt x="4283" y="5021"/>
                </a:lnTo>
                <a:lnTo>
                  <a:pt x="4273" y="5034"/>
                </a:lnTo>
                <a:lnTo>
                  <a:pt x="4264" y="5047"/>
                </a:lnTo>
                <a:lnTo>
                  <a:pt x="4253" y="5058"/>
                </a:lnTo>
                <a:lnTo>
                  <a:pt x="4242" y="5070"/>
                </a:lnTo>
                <a:lnTo>
                  <a:pt x="4231" y="5081"/>
                </a:lnTo>
                <a:lnTo>
                  <a:pt x="4219" y="5092"/>
                </a:lnTo>
                <a:lnTo>
                  <a:pt x="4206" y="5101"/>
                </a:lnTo>
                <a:lnTo>
                  <a:pt x="4193" y="5111"/>
                </a:lnTo>
                <a:lnTo>
                  <a:pt x="4180" y="5120"/>
                </a:lnTo>
                <a:lnTo>
                  <a:pt x="4166" y="5127"/>
                </a:lnTo>
                <a:lnTo>
                  <a:pt x="4151" y="5135"/>
                </a:lnTo>
                <a:lnTo>
                  <a:pt x="4137" y="5141"/>
                </a:lnTo>
                <a:lnTo>
                  <a:pt x="4122" y="5147"/>
                </a:lnTo>
                <a:lnTo>
                  <a:pt x="4106" y="5153"/>
                </a:lnTo>
                <a:lnTo>
                  <a:pt x="4091" y="5157"/>
                </a:lnTo>
                <a:lnTo>
                  <a:pt x="4075" y="5160"/>
                </a:lnTo>
                <a:lnTo>
                  <a:pt x="4058" y="5164"/>
                </a:lnTo>
                <a:lnTo>
                  <a:pt x="4042" y="5166"/>
                </a:lnTo>
                <a:lnTo>
                  <a:pt x="4025" y="5167"/>
                </a:lnTo>
                <a:lnTo>
                  <a:pt x="4009" y="5168"/>
                </a:lnTo>
                <a:lnTo>
                  <a:pt x="332" y="5168"/>
                </a:lnTo>
                <a:lnTo>
                  <a:pt x="316" y="5167"/>
                </a:lnTo>
                <a:lnTo>
                  <a:pt x="299" y="5166"/>
                </a:lnTo>
                <a:lnTo>
                  <a:pt x="281" y="5164"/>
                </a:lnTo>
                <a:lnTo>
                  <a:pt x="265" y="5160"/>
                </a:lnTo>
                <a:lnTo>
                  <a:pt x="249" y="5157"/>
                </a:lnTo>
                <a:lnTo>
                  <a:pt x="234" y="5153"/>
                </a:lnTo>
                <a:lnTo>
                  <a:pt x="218" y="5147"/>
                </a:lnTo>
                <a:lnTo>
                  <a:pt x="203" y="5141"/>
                </a:lnTo>
                <a:lnTo>
                  <a:pt x="189" y="5135"/>
                </a:lnTo>
                <a:lnTo>
                  <a:pt x="174" y="5127"/>
                </a:lnTo>
                <a:lnTo>
                  <a:pt x="160" y="5120"/>
                </a:lnTo>
                <a:lnTo>
                  <a:pt x="147" y="5111"/>
                </a:lnTo>
                <a:lnTo>
                  <a:pt x="134" y="5101"/>
                </a:lnTo>
                <a:lnTo>
                  <a:pt x="122" y="5092"/>
                </a:lnTo>
                <a:lnTo>
                  <a:pt x="110" y="5081"/>
                </a:lnTo>
                <a:lnTo>
                  <a:pt x="98" y="5070"/>
                </a:lnTo>
                <a:lnTo>
                  <a:pt x="87" y="5058"/>
                </a:lnTo>
                <a:lnTo>
                  <a:pt x="77" y="5047"/>
                </a:lnTo>
                <a:lnTo>
                  <a:pt x="67" y="5034"/>
                </a:lnTo>
                <a:lnTo>
                  <a:pt x="57" y="5021"/>
                </a:lnTo>
                <a:lnTo>
                  <a:pt x="49" y="5008"/>
                </a:lnTo>
                <a:lnTo>
                  <a:pt x="41" y="4994"/>
                </a:lnTo>
                <a:lnTo>
                  <a:pt x="34" y="4979"/>
                </a:lnTo>
                <a:lnTo>
                  <a:pt x="27" y="4965"/>
                </a:lnTo>
                <a:lnTo>
                  <a:pt x="21" y="4950"/>
                </a:lnTo>
                <a:lnTo>
                  <a:pt x="16" y="4934"/>
                </a:lnTo>
                <a:lnTo>
                  <a:pt x="11" y="4919"/>
                </a:lnTo>
                <a:lnTo>
                  <a:pt x="8" y="4903"/>
                </a:lnTo>
                <a:lnTo>
                  <a:pt x="5" y="4887"/>
                </a:lnTo>
                <a:lnTo>
                  <a:pt x="3" y="4870"/>
                </a:lnTo>
                <a:lnTo>
                  <a:pt x="2" y="4854"/>
                </a:lnTo>
                <a:lnTo>
                  <a:pt x="0" y="4837"/>
                </a:lnTo>
                <a:lnTo>
                  <a:pt x="0" y="1552"/>
                </a:lnTo>
                <a:lnTo>
                  <a:pt x="2" y="1497"/>
                </a:lnTo>
                <a:lnTo>
                  <a:pt x="5" y="1446"/>
                </a:lnTo>
                <a:lnTo>
                  <a:pt x="7" y="1422"/>
                </a:lnTo>
                <a:lnTo>
                  <a:pt x="10" y="1399"/>
                </a:lnTo>
                <a:lnTo>
                  <a:pt x="13" y="1378"/>
                </a:lnTo>
                <a:lnTo>
                  <a:pt x="18" y="1358"/>
                </a:lnTo>
                <a:lnTo>
                  <a:pt x="23" y="1338"/>
                </a:lnTo>
                <a:lnTo>
                  <a:pt x="28" y="1319"/>
                </a:lnTo>
                <a:lnTo>
                  <a:pt x="34" y="1301"/>
                </a:lnTo>
                <a:lnTo>
                  <a:pt x="40" y="1283"/>
                </a:lnTo>
                <a:lnTo>
                  <a:pt x="48" y="1265"/>
                </a:lnTo>
                <a:lnTo>
                  <a:pt x="56" y="1249"/>
                </a:lnTo>
                <a:lnTo>
                  <a:pt x="65" y="1233"/>
                </a:lnTo>
                <a:lnTo>
                  <a:pt x="73" y="1217"/>
                </a:lnTo>
                <a:lnTo>
                  <a:pt x="84" y="1202"/>
                </a:lnTo>
                <a:lnTo>
                  <a:pt x="95" y="1187"/>
                </a:lnTo>
                <a:lnTo>
                  <a:pt x="107" y="1171"/>
                </a:lnTo>
                <a:lnTo>
                  <a:pt x="118" y="1157"/>
                </a:lnTo>
                <a:lnTo>
                  <a:pt x="146" y="1127"/>
                </a:lnTo>
                <a:lnTo>
                  <a:pt x="176" y="1096"/>
                </a:lnTo>
                <a:lnTo>
                  <a:pt x="210" y="1065"/>
                </a:lnTo>
                <a:lnTo>
                  <a:pt x="247" y="1033"/>
                </a:lnTo>
                <a:lnTo>
                  <a:pt x="332" y="961"/>
                </a:lnTo>
                <a:close/>
                <a:moveTo>
                  <a:pt x="895" y="3773"/>
                </a:moveTo>
                <a:lnTo>
                  <a:pt x="895" y="4040"/>
                </a:lnTo>
                <a:lnTo>
                  <a:pt x="896" y="4066"/>
                </a:lnTo>
                <a:lnTo>
                  <a:pt x="899" y="4089"/>
                </a:lnTo>
                <a:lnTo>
                  <a:pt x="904" y="4112"/>
                </a:lnTo>
                <a:lnTo>
                  <a:pt x="908" y="4123"/>
                </a:lnTo>
                <a:lnTo>
                  <a:pt x="913" y="4132"/>
                </a:lnTo>
                <a:lnTo>
                  <a:pt x="917" y="4142"/>
                </a:lnTo>
                <a:lnTo>
                  <a:pt x="922" y="4151"/>
                </a:lnTo>
                <a:lnTo>
                  <a:pt x="928" y="4160"/>
                </a:lnTo>
                <a:lnTo>
                  <a:pt x="934" y="4169"/>
                </a:lnTo>
                <a:lnTo>
                  <a:pt x="941" y="4177"/>
                </a:lnTo>
                <a:lnTo>
                  <a:pt x="948" y="4185"/>
                </a:lnTo>
                <a:lnTo>
                  <a:pt x="957" y="4192"/>
                </a:lnTo>
                <a:lnTo>
                  <a:pt x="965" y="4199"/>
                </a:lnTo>
                <a:lnTo>
                  <a:pt x="974" y="4205"/>
                </a:lnTo>
                <a:lnTo>
                  <a:pt x="984" y="4210"/>
                </a:lnTo>
                <a:lnTo>
                  <a:pt x="1004" y="4222"/>
                </a:lnTo>
                <a:lnTo>
                  <a:pt x="1027" y="4231"/>
                </a:lnTo>
                <a:lnTo>
                  <a:pt x="1052" y="4238"/>
                </a:lnTo>
                <a:lnTo>
                  <a:pt x="1080" y="4244"/>
                </a:lnTo>
                <a:lnTo>
                  <a:pt x="1110" y="4248"/>
                </a:lnTo>
                <a:lnTo>
                  <a:pt x="1141" y="4251"/>
                </a:lnTo>
                <a:lnTo>
                  <a:pt x="1175" y="4251"/>
                </a:lnTo>
                <a:lnTo>
                  <a:pt x="1209" y="4251"/>
                </a:lnTo>
                <a:lnTo>
                  <a:pt x="1240" y="4248"/>
                </a:lnTo>
                <a:lnTo>
                  <a:pt x="1269" y="4244"/>
                </a:lnTo>
                <a:lnTo>
                  <a:pt x="1297" y="4237"/>
                </a:lnTo>
                <a:lnTo>
                  <a:pt x="1321" y="4229"/>
                </a:lnTo>
                <a:lnTo>
                  <a:pt x="1344" y="4219"/>
                </a:lnTo>
                <a:lnTo>
                  <a:pt x="1354" y="4214"/>
                </a:lnTo>
                <a:lnTo>
                  <a:pt x="1364" y="4207"/>
                </a:lnTo>
                <a:lnTo>
                  <a:pt x="1374" y="4201"/>
                </a:lnTo>
                <a:lnTo>
                  <a:pt x="1382" y="4193"/>
                </a:lnTo>
                <a:lnTo>
                  <a:pt x="1391" y="4186"/>
                </a:lnTo>
                <a:lnTo>
                  <a:pt x="1398" y="4178"/>
                </a:lnTo>
                <a:lnTo>
                  <a:pt x="1406" y="4170"/>
                </a:lnTo>
                <a:lnTo>
                  <a:pt x="1412" y="4161"/>
                </a:lnTo>
                <a:lnTo>
                  <a:pt x="1419" y="4151"/>
                </a:lnTo>
                <a:lnTo>
                  <a:pt x="1425" y="4142"/>
                </a:lnTo>
                <a:lnTo>
                  <a:pt x="1429" y="4131"/>
                </a:lnTo>
                <a:lnTo>
                  <a:pt x="1435" y="4120"/>
                </a:lnTo>
                <a:lnTo>
                  <a:pt x="1438" y="4110"/>
                </a:lnTo>
                <a:lnTo>
                  <a:pt x="1442" y="4098"/>
                </a:lnTo>
                <a:lnTo>
                  <a:pt x="1448" y="4073"/>
                </a:lnTo>
                <a:lnTo>
                  <a:pt x="1451" y="4046"/>
                </a:lnTo>
                <a:lnTo>
                  <a:pt x="1452" y="4019"/>
                </a:lnTo>
                <a:lnTo>
                  <a:pt x="1452" y="3852"/>
                </a:lnTo>
                <a:lnTo>
                  <a:pt x="1451" y="3832"/>
                </a:lnTo>
                <a:lnTo>
                  <a:pt x="1450" y="3813"/>
                </a:lnTo>
                <a:lnTo>
                  <a:pt x="1447" y="3794"/>
                </a:lnTo>
                <a:lnTo>
                  <a:pt x="1443" y="3776"/>
                </a:lnTo>
                <a:lnTo>
                  <a:pt x="1439" y="3760"/>
                </a:lnTo>
                <a:lnTo>
                  <a:pt x="1434" y="3744"/>
                </a:lnTo>
                <a:lnTo>
                  <a:pt x="1426" y="3730"/>
                </a:lnTo>
                <a:lnTo>
                  <a:pt x="1419" y="3716"/>
                </a:lnTo>
                <a:lnTo>
                  <a:pt x="1410" y="3704"/>
                </a:lnTo>
                <a:lnTo>
                  <a:pt x="1401" y="3693"/>
                </a:lnTo>
                <a:lnTo>
                  <a:pt x="1390" y="3682"/>
                </a:lnTo>
                <a:lnTo>
                  <a:pt x="1378" y="3673"/>
                </a:lnTo>
                <a:lnTo>
                  <a:pt x="1365" y="3665"/>
                </a:lnTo>
                <a:lnTo>
                  <a:pt x="1351" y="3657"/>
                </a:lnTo>
                <a:lnTo>
                  <a:pt x="1336" y="3651"/>
                </a:lnTo>
                <a:lnTo>
                  <a:pt x="1321" y="3645"/>
                </a:lnTo>
                <a:lnTo>
                  <a:pt x="1336" y="3640"/>
                </a:lnTo>
                <a:lnTo>
                  <a:pt x="1351" y="3633"/>
                </a:lnTo>
                <a:lnTo>
                  <a:pt x="1364" y="3625"/>
                </a:lnTo>
                <a:lnTo>
                  <a:pt x="1377" y="3618"/>
                </a:lnTo>
                <a:lnTo>
                  <a:pt x="1388" y="3608"/>
                </a:lnTo>
                <a:lnTo>
                  <a:pt x="1398" y="3599"/>
                </a:lnTo>
                <a:lnTo>
                  <a:pt x="1408" y="3589"/>
                </a:lnTo>
                <a:lnTo>
                  <a:pt x="1417" y="3578"/>
                </a:lnTo>
                <a:lnTo>
                  <a:pt x="1424" y="3566"/>
                </a:lnTo>
                <a:lnTo>
                  <a:pt x="1431" y="3554"/>
                </a:lnTo>
                <a:lnTo>
                  <a:pt x="1436" y="3540"/>
                </a:lnTo>
                <a:lnTo>
                  <a:pt x="1440" y="3528"/>
                </a:lnTo>
                <a:lnTo>
                  <a:pt x="1444" y="3513"/>
                </a:lnTo>
                <a:lnTo>
                  <a:pt x="1447" y="3498"/>
                </a:lnTo>
                <a:lnTo>
                  <a:pt x="1448" y="3483"/>
                </a:lnTo>
                <a:lnTo>
                  <a:pt x="1449" y="3465"/>
                </a:lnTo>
                <a:lnTo>
                  <a:pt x="1449" y="3312"/>
                </a:lnTo>
                <a:lnTo>
                  <a:pt x="1449" y="3300"/>
                </a:lnTo>
                <a:lnTo>
                  <a:pt x="1448" y="3287"/>
                </a:lnTo>
                <a:lnTo>
                  <a:pt x="1446" y="3276"/>
                </a:lnTo>
                <a:lnTo>
                  <a:pt x="1443" y="3265"/>
                </a:lnTo>
                <a:lnTo>
                  <a:pt x="1440" y="3253"/>
                </a:lnTo>
                <a:lnTo>
                  <a:pt x="1437" y="3243"/>
                </a:lnTo>
                <a:lnTo>
                  <a:pt x="1433" y="3233"/>
                </a:lnTo>
                <a:lnTo>
                  <a:pt x="1428" y="3223"/>
                </a:lnTo>
                <a:lnTo>
                  <a:pt x="1423" y="3214"/>
                </a:lnTo>
                <a:lnTo>
                  <a:pt x="1417" y="3206"/>
                </a:lnTo>
                <a:lnTo>
                  <a:pt x="1410" y="3197"/>
                </a:lnTo>
                <a:lnTo>
                  <a:pt x="1403" y="3189"/>
                </a:lnTo>
                <a:lnTo>
                  <a:pt x="1394" y="3181"/>
                </a:lnTo>
                <a:lnTo>
                  <a:pt x="1386" y="3175"/>
                </a:lnTo>
                <a:lnTo>
                  <a:pt x="1377" y="3168"/>
                </a:lnTo>
                <a:lnTo>
                  <a:pt x="1366" y="3162"/>
                </a:lnTo>
                <a:lnTo>
                  <a:pt x="1346" y="3151"/>
                </a:lnTo>
                <a:lnTo>
                  <a:pt x="1324" y="3142"/>
                </a:lnTo>
                <a:lnTo>
                  <a:pt x="1302" y="3133"/>
                </a:lnTo>
                <a:lnTo>
                  <a:pt x="1278" y="3127"/>
                </a:lnTo>
                <a:lnTo>
                  <a:pt x="1254" y="3121"/>
                </a:lnTo>
                <a:lnTo>
                  <a:pt x="1228" y="3118"/>
                </a:lnTo>
                <a:lnTo>
                  <a:pt x="1202" y="3116"/>
                </a:lnTo>
                <a:lnTo>
                  <a:pt x="1175" y="3115"/>
                </a:lnTo>
                <a:lnTo>
                  <a:pt x="1142" y="3116"/>
                </a:lnTo>
                <a:lnTo>
                  <a:pt x="1111" y="3118"/>
                </a:lnTo>
                <a:lnTo>
                  <a:pt x="1082" y="3121"/>
                </a:lnTo>
                <a:lnTo>
                  <a:pt x="1055" y="3127"/>
                </a:lnTo>
                <a:lnTo>
                  <a:pt x="1031" y="3134"/>
                </a:lnTo>
                <a:lnTo>
                  <a:pt x="1008" y="3143"/>
                </a:lnTo>
                <a:lnTo>
                  <a:pt x="988" y="3152"/>
                </a:lnTo>
                <a:lnTo>
                  <a:pt x="970" y="3164"/>
                </a:lnTo>
                <a:lnTo>
                  <a:pt x="953" y="3177"/>
                </a:lnTo>
                <a:lnTo>
                  <a:pt x="946" y="3184"/>
                </a:lnTo>
                <a:lnTo>
                  <a:pt x="940" y="3192"/>
                </a:lnTo>
                <a:lnTo>
                  <a:pt x="933" y="3199"/>
                </a:lnTo>
                <a:lnTo>
                  <a:pt x="928" y="3208"/>
                </a:lnTo>
                <a:lnTo>
                  <a:pt x="922" y="3217"/>
                </a:lnTo>
                <a:lnTo>
                  <a:pt x="918" y="3226"/>
                </a:lnTo>
                <a:lnTo>
                  <a:pt x="911" y="3246"/>
                </a:lnTo>
                <a:lnTo>
                  <a:pt x="905" y="3266"/>
                </a:lnTo>
                <a:lnTo>
                  <a:pt x="902" y="3288"/>
                </a:lnTo>
                <a:lnTo>
                  <a:pt x="901" y="3312"/>
                </a:lnTo>
                <a:lnTo>
                  <a:pt x="901" y="3520"/>
                </a:lnTo>
                <a:lnTo>
                  <a:pt x="1119" y="3520"/>
                </a:lnTo>
                <a:lnTo>
                  <a:pt x="1119" y="3314"/>
                </a:lnTo>
                <a:lnTo>
                  <a:pt x="1120" y="3306"/>
                </a:lnTo>
                <a:lnTo>
                  <a:pt x="1122" y="3299"/>
                </a:lnTo>
                <a:lnTo>
                  <a:pt x="1125" y="3294"/>
                </a:lnTo>
                <a:lnTo>
                  <a:pt x="1130" y="3288"/>
                </a:lnTo>
                <a:lnTo>
                  <a:pt x="1137" y="3285"/>
                </a:lnTo>
                <a:lnTo>
                  <a:pt x="1144" y="3283"/>
                </a:lnTo>
                <a:lnTo>
                  <a:pt x="1154" y="3281"/>
                </a:lnTo>
                <a:lnTo>
                  <a:pt x="1165" y="3281"/>
                </a:lnTo>
                <a:lnTo>
                  <a:pt x="1174" y="3281"/>
                </a:lnTo>
                <a:lnTo>
                  <a:pt x="1184" y="3283"/>
                </a:lnTo>
                <a:lnTo>
                  <a:pt x="1191" y="3285"/>
                </a:lnTo>
                <a:lnTo>
                  <a:pt x="1198" y="3288"/>
                </a:lnTo>
                <a:lnTo>
                  <a:pt x="1202" y="3294"/>
                </a:lnTo>
                <a:lnTo>
                  <a:pt x="1205" y="3299"/>
                </a:lnTo>
                <a:lnTo>
                  <a:pt x="1208" y="3306"/>
                </a:lnTo>
                <a:lnTo>
                  <a:pt x="1209" y="3314"/>
                </a:lnTo>
                <a:lnTo>
                  <a:pt x="1209" y="3511"/>
                </a:lnTo>
                <a:lnTo>
                  <a:pt x="1209" y="3520"/>
                </a:lnTo>
                <a:lnTo>
                  <a:pt x="1208" y="3528"/>
                </a:lnTo>
                <a:lnTo>
                  <a:pt x="1205" y="3534"/>
                </a:lnTo>
                <a:lnTo>
                  <a:pt x="1202" y="3540"/>
                </a:lnTo>
                <a:lnTo>
                  <a:pt x="1198" y="3546"/>
                </a:lnTo>
                <a:lnTo>
                  <a:pt x="1194" y="3551"/>
                </a:lnTo>
                <a:lnTo>
                  <a:pt x="1188" y="3556"/>
                </a:lnTo>
                <a:lnTo>
                  <a:pt x="1182" y="3561"/>
                </a:lnTo>
                <a:lnTo>
                  <a:pt x="1175" y="3565"/>
                </a:lnTo>
                <a:lnTo>
                  <a:pt x="1168" y="3568"/>
                </a:lnTo>
                <a:lnTo>
                  <a:pt x="1159" y="3570"/>
                </a:lnTo>
                <a:lnTo>
                  <a:pt x="1150" y="3574"/>
                </a:lnTo>
                <a:lnTo>
                  <a:pt x="1128" y="3576"/>
                </a:lnTo>
                <a:lnTo>
                  <a:pt x="1104" y="3577"/>
                </a:lnTo>
                <a:lnTo>
                  <a:pt x="1104" y="3703"/>
                </a:lnTo>
                <a:lnTo>
                  <a:pt x="1131" y="3704"/>
                </a:lnTo>
                <a:lnTo>
                  <a:pt x="1143" y="3706"/>
                </a:lnTo>
                <a:lnTo>
                  <a:pt x="1155" y="3708"/>
                </a:lnTo>
                <a:lnTo>
                  <a:pt x="1165" y="3710"/>
                </a:lnTo>
                <a:lnTo>
                  <a:pt x="1173" y="3712"/>
                </a:lnTo>
                <a:lnTo>
                  <a:pt x="1181" y="3715"/>
                </a:lnTo>
                <a:lnTo>
                  <a:pt x="1186" y="3719"/>
                </a:lnTo>
                <a:lnTo>
                  <a:pt x="1191" y="3724"/>
                </a:lnTo>
                <a:lnTo>
                  <a:pt x="1196" y="3729"/>
                </a:lnTo>
                <a:lnTo>
                  <a:pt x="1200" y="3736"/>
                </a:lnTo>
                <a:lnTo>
                  <a:pt x="1203" y="3742"/>
                </a:lnTo>
                <a:lnTo>
                  <a:pt x="1205" y="3751"/>
                </a:lnTo>
                <a:lnTo>
                  <a:pt x="1208" y="3759"/>
                </a:lnTo>
                <a:lnTo>
                  <a:pt x="1209" y="3769"/>
                </a:lnTo>
                <a:lnTo>
                  <a:pt x="1209" y="3779"/>
                </a:lnTo>
                <a:lnTo>
                  <a:pt x="1209" y="4038"/>
                </a:lnTo>
                <a:lnTo>
                  <a:pt x="1208" y="4047"/>
                </a:lnTo>
                <a:lnTo>
                  <a:pt x="1205" y="4056"/>
                </a:lnTo>
                <a:lnTo>
                  <a:pt x="1202" y="4064"/>
                </a:lnTo>
                <a:lnTo>
                  <a:pt x="1198" y="4069"/>
                </a:lnTo>
                <a:lnTo>
                  <a:pt x="1191" y="4074"/>
                </a:lnTo>
                <a:lnTo>
                  <a:pt x="1184" y="4078"/>
                </a:lnTo>
                <a:lnTo>
                  <a:pt x="1174" y="4079"/>
                </a:lnTo>
                <a:lnTo>
                  <a:pt x="1165" y="4080"/>
                </a:lnTo>
                <a:lnTo>
                  <a:pt x="1154" y="4079"/>
                </a:lnTo>
                <a:lnTo>
                  <a:pt x="1145" y="4078"/>
                </a:lnTo>
                <a:lnTo>
                  <a:pt x="1137" y="4074"/>
                </a:lnTo>
                <a:lnTo>
                  <a:pt x="1131" y="4069"/>
                </a:lnTo>
                <a:lnTo>
                  <a:pt x="1126" y="4064"/>
                </a:lnTo>
                <a:lnTo>
                  <a:pt x="1123" y="4056"/>
                </a:lnTo>
                <a:lnTo>
                  <a:pt x="1121" y="4047"/>
                </a:lnTo>
                <a:lnTo>
                  <a:pt x="1120" y="4038"/>
                </a:lnTo>
                <a:lnTo>
                  <a:pt x="1120" y="3773"/>
                </a:lnTo>
                <a:lnTo>
                  <a:pt x="895" y="3773"/>
                </a:lnTo>
                <a:close/>
                <a:moveTo>
                  <a:pt x="2052" y="4242"/>
                </a:moveTo>
                <a:lnTo>
                  <a:pt x="2052" y="4098"/>
                </a:lnTo>
                <a:lnTo>
                  <a:pt x="1752" y="4098"/>
                </a:lnTo>
                <a:lnTo>
                  <a:pt x="2028" y="3570"/>
                </a:lnTo>
                <a:lnTo>
                  <a:pt x="2033" y="3559"/>
                </a:lnTo>
                <a:lnTo>
                  <a:pt x="2038" y="3546"/>
                </a:lnTo>
                <a:lnTo>
                  <a:pt x="2043" y="3532"/>
                </a:lnTo>
                <a:lnTo>
                  <a:pt x="2046" y="3518"/>
                </a:lnTo>
                <a:lnTo>
                  <a:pt x="2049" y="3503"/>
                </a:lnTo>
                <a:lnTo>
                  <a:pt x="2050" y="3487"/>
                </a:lnTo>
                <a:lnTo>
                  <a:pt x="2051" y="3471"/>
                </a:lnTo>
                <a:lnTo>
                  <a:pt x="2052" y="3454"/>
                </a:lnTo>
                <a:lnTo>
                  <a:pt x="2051" y="3410"/>
                </a:lnTo>
                <a:lnTo>
                  <a:pt x="2049" y="3369"/>
                </a:lnTo>
                <a:lnTo>
                  <a:pt x="2044" y="3332"/>
                </a:lnTo>
                <a:lnTo>
                  <a:pt x="2038" y="3298"/>
                </a:lnTo>
                <a:lnTo>
                  <a:pt x="2030" y="3267"/>
                </a:lnTo>
                <a:lnTo>
                  <a:pt x="2025" y="3253"/>
                </a:lnTo>
                <a:lnTo>
                  <a:pt x="2021" y="3239"/>
                </a:lnTo>
                <a:lnTo>
                  <a:pt x="2015" y="3226"/>
                </a:lnTo>
                <a:lnTo>
                  <a:pt x="2009" y="3214"/>
                </a:lnTo>
                <a:lnTo>
                  <a:pt x="2003" y="3204"/>
                </a:lnTo>
                <a:lnTo>
                  <a:pt x="1997" y="3193"/>
                </a:lnTo>
                <a:lnTo>
                  <a:pt x="1989" y="3184"/>
                </a:lnTo>
                <a:lnTo>
                  <a:pt x="1980" y="3175"/>
                </a:lnTo>
                <a:lnTo>
                  <a:pt x="1971" y="3166"/>
                </a:lnTo>
                <a:lnTo>
                  <a:pt x="1961" y="3159"/>
                </a:lnTo>
                <a:lnTo>
                  <a:pt x="1950" y="3152"/>
                </a:lnTo>
                <a:lnTo>
                  <a:pt x="1939" y="3146"/>
                </a:lnTo>
                <a:lnTo>
                  <a:pt x="1926" y="3139"/>
                </a:lnTo>
                <a:lnTo>
                  <a:pt x="1912" y="3134"/>
                </a:lnTo>
                <a:lnTo>
                  <a:pt x="1897" y="3130"/>
                </a:lnTo>
                <a:lnTo>
                  <a:pt x="1882" y="3126"/>
                </a:lnTo>
                <a:lnTo>
                  <a:pt x="1865" y="3122"/>
                </a:lnTo>
                <a:lnTo>
                  <a:pt x="1848" y="3119"/>
                </a:lnTo>
                <a:lnTo>
                  <a:pt x="1829" y="3117"/>
                </a:lnTo>
                <a:lnTo>
                  <a:pt x="1810" y="3116"/>
                </a:lnTo>
                <a:lnTo>
                  <a:pt x="1791" y="3115"/>
                </a:lnTo>
                <a:lnTo>
                  <a:pt x="1769" y="3115"/>
                </a:lnTo>
                <a:lnTo>
                  <a:pt x="1736" y="3116"/>
                </a:lnTo>
                <a:lnTo>
                  <a:pt x="1704" y="3118"/>
                </a:lnTo>
                <a:lnTo>
                  <a:pt x="1675" y="3122"/>
                </a:lnTo>
                <a:lnTo>
                  <a:pt x="1648" y="3128"/>
                </a:lnTo>
                <a:lnTo>
                  <a:pt x="1623" y="3135"/>
                </a:lnTo>
                <a:lnTo>
                  <a:pt x="1600" y="3145"/>
                </a:lnTo>
                <a:lnTo>
                  <a:pt x="1580" y="3156"/>
                </a:lnTo>
                <a:lnTo>
                  <a:pt x="1570" y="3162"/>
                </a:lnTo>
                <a:lnTo>
                  <a:pt x="1561" y="3168"/>
                </a:lnTo>
                <a:lnTo>
                  <a:pt x="1553" y="3176"/>
                </a:lnTo>
                <a:lnTo>
                  <a:pt x="1545" y="3182"/>
                </a:lnTo>
                <a:lnTo>
                  <a:pt x="1538" y="3191"/>
                </a:lnTo>
                <a:lnTo>
                  <a:pt x="1531" y="3198"/>
                </a:lnTo>
                <a:lnTo>
                  <a:pt x="1525" y="3207"/>
                </a:lnTo>
                <a:lnTo>
                  <a:pt x="1519" y="3217"/>
                </a:lnTo>
                <a:lnTo>
                  <a:pt x="1514" y="3226"/>
                </a:lnTo>
                <a:lnTo>
                  <a:pt x="1510" y="3236"/>
                </a:lnTo>
                <a:lnTo>
                  <a:pt x="1506" y="3246"/>
                </a:lnTo>
                <a:lnTo>
                  <a:pt x="1502" y="3257"/>
                </a:lnTo>
                <a:lnTo>
                  <a:pt x="1496" y="3280"/>
                </a:lnTo>
                <a:lnTo>
                  <a:pt x="1493" y="3303"/>
                </a:lnTo>
                <a:lnTo>
                  <a:pt x="1492" y="3330"/>
                </a:lnTo>
                <a:lnTo>
                  <a:pt x="1492" y="3525"/>
                </a:lnTo>
                <a:lnTo>
                  <a:pt x="1711" y="3525"/>
                </a:lnTo>
                <a:lnTo>
                  <a:pt x="1711" y="3333"/>
                </a:lnTo>
                <a:lnTo>
                  <a:pt x="1712" y="3323"/>
                </a:lnTo>
                <a:lnTo>
                  <a:pt x="1715" y="3313"/>
                </a:lnTo>
                <a:lnTo>
                  <a:pt x="1719" y="3305"/>
                </a:lnTo>
                <a:lnTo>
                  <a:pt x="1724" y="3298"/>
                </a:lnTo>
                <a:lnTo>
                  <a:pt x="1732" y="3293"/>
                </a:lnTo>
                <a:lnTo>
                  <a:pt x="1740" y="3290"/>
                </a:lnTo>
                <a:lnTo>
                  <a:pt x="1751" y="3287"/>
                </a:lnTo>
                <a:lnTo>
                  <a:pt x="1763" y="3286"/>
                </a:lnTo>
                <a:lnTo>
                  <a:pt x="1775" y="3287"/>
                </a:lnTo>
                <a:lnTo>
                  <a:pt x="1780" y="3290"/>
                </a:lnTo>
                <a:lnTo>
                  <a:pt x="1785" y="3292"/>
                </a:lnTo>
                <a:lnTo>
                  <a:pt x="1790" y="3294"/>
                </a:lnTo>
                <a:lnTo>
                  <a:pt x="1794" y="3297"/>
                </a:lnTo>
                <a:lnTo>
                  <a:pt x="1797" y="3301"/>
                </a:lnTo>
                <a:lnTo>
                  <a:pt x="1800" y="3306"/>
                </a:lnTo>
                <a:lnTo>
                  <a:pt x="1806" y="3316"/>
                </a:lnTo>
                <a:lnTo>
                  <a:pt x="1810" y="3329"/>
                </a:lnTo>
                <a:lnTo>
                  <a:pt x="1812" y="3344"/>
                </a:lnTo>
                <a:lnTo>
                  <a:pt x="1813" y="3361"/>
                </a:lnTo>
                <a:lnTo>
                  <a:pt x="1812" y="3397"/>
                </a:lnTo>
                <a:lnTo>
                  <a:pt x="1810" y="3429"/>
                </a:lnTo>
                <a:lnTo>
                  <a:pt x="1807" y="3460"/>
                </a:lnTo>
                <a:lnTo>
                  <a:pt x="1801" y="3490"/>
                </a:lnTo>
                <a:lnTo>
                  <a:pt x="1795" y="3517"/>
                </a:lnTo>
                <a:lnTo>
                  <a:pt x="1787" y="3543"/>
                </a:lnTo>
                <a:lnTo>
                  <a:pt x="1778" y="3566"/>
                </a:lnTo>
                <a:lnTo>
                  <a:pt x="1768" y="3588"/>
                </a:lnTo>
                <a:lnTo>
                  <a:pt x="1492" y="4094"/>
                </a:lnTo>
                <a:lnTo>
                  <a:pt x="1492" y="4242"/>
                </a:lnTo>
                <a:lnTo>
                  <a:pt x="2052" y="4242"/>
                </a:lnTo>
                <a:close/>
                <a:moveTo>
                  <a:pt x="2921" y="4242"/>
                </a:moveTo>
                <a:lnTo>
                  <a:pt x="2921" y="3688"/>
                </a:lnTo>
                <a:lnTo>
                  <a:pt x="2648" y="3688"/>
                </a:lnTo>
                <a:lnTo>
                  <a:pt x="2648" y="3860"/>
                </a:lnTo>
                <a:lnTo>
                  <a:pt x="2699" y="3860"/>
                </a:lnTo>
                <a:lnTo>
                  <a:pt x="2699" y="4069"/>
                </a:lnTo>
                <a:lnTo>
                  <a:pt x="2699" y="4075"/>
                </a:lnTo>
                <a:lnTo>
                  <a:pt x="2697" y="4081"/>
                </a:lnTo>
                <a:lnTo>
                  <a:pt x="2693" y="4085"/>
                </a:lnTo>
                <a:lnTo>
                  <a:pt x="2690" y="4089"/>
                </a:lnTo>
                <a:lnTo>
                  <a:pt x="2685" y="4093"/>
                </a:lnTo>
                <a:lnTo>
                  <a:pt x="2678" y="4095"/>
                </a:lnTo>
                <a:lnTo>
                  <a:pt x="2671" y="4096"/>
                </a:lnTo>
                <a:lnTo>
                  <a:pt x="2662" y="4096"/>
                </a:lnTo>
                <a:lnTo>
                  <a:pt x="2654" y="4096"/>
                </a:lnTo>
                <a:lnTo>
                  <a:pt x="2646" y="4095"/>
                </a:lnTo>
                <a:lnTo>
                  <a:pt x="2640" y="4093"/>
                </a:lnTo>
                <a:lnTo>
                  <a:pt x="2635" y="4089"/>
                </a:lnTo>
                <a:lnTo>
                  <a:pt x="2631" y="4085"/>
                </a:lnTo>
                <a:lnTo>
                  <a:pt x="2628" y="4081"/>
                </a:lnTo>
                <a:lnTo>
                  <a:pt x="2627" y="4075"/>
                </a:lnTo>
                <a:lnTo>
                  <a:pt x="2626" y="4069"/>
                </a:lnTo>
                <a:lnTo>
                  <a:pt x="2626" y="3294"/>
                </a:lnTo>
                <a:lnTo>
                  <a:pt x="2627" y="3287"/>
                </a:lnTo>
                <a:lnTo>
                  <a:pt x="2628" y="3282"/>
                </a:lnTo>
                <a:lnTo>
                  <a:pt x="2631" y="3277"/>
                </a:lnTo>
                <a:lnTo>
                  <a:pt x="2635" y="3273"/>
                </a:lnTo>
                <a:lnTo>
                  <a:pt x="2640" y="3270"/>
                </a:lnTo>
                <a:lnTo>
                  <a:pt x="2646" y="3268"/>
                </a:lnTo>
                <a:lnTo>
                  <a:pt x="2654" y="3267"/>
                </a:lnTo>
                <a:lnTo>
                  <a:pt x="2662" y="3266"/>
                </a:lnTo>
                <a:lnTo>
                  <a:pt x="2671" y="3267"/>
                </a:lnTo>
                <a:lnTo>
                  <a:pt x="2678" y="3268"/>
                </a:lnTo>
                <a:lnTo>
                  <a:pt x="2685" y="3270"/>
                </a:lnTo>
                <a:lnTo>
                  <a:pt x="2690" y="3273"/>
                </a:lnTo>
                <a:lnTo>
                  <a:pt x="2693" y="3277"/>
                </a:lnTo>
                <a:lnTo>
                  <a:pt x="2697" y="3282"/>
                </a:lnTo>
                <a:lnTo>
                  <a:pt x="2699" y="3287"/>
                </a:lnTo>
                <a:lnTo>
                  <a:pt x="2699" y="3294"/>
                </a:lnTo>
                <a:lnTo>
                  <a:pt x="2699" y="3520"/>
                </a:lnTo>
                <a:lnTo>
                  <a:pt x="2921" y="3520"/>
                </a:lnTo>
                <a:lnTo>
                  <a:pt x="2921" y="3312"/>
                </a:lnTo>
                <a:lnTo>
                  <a:pt x="2920" y="3288"/>
                </a:lnTo>
                <a:lnTo>
                  <a:pt x="2916" y="3266"/>
                </a:lnTo>
                <a:lnTo>
                  <a:pt x="2912" y="3246"/>
                </a:lnTo>
                <a:lnTo>
                  <a:pt x="2904" y="3226"/>
                </a:lnTo>
                <a:lnTo>
                  <a:pt x="2895" y="3208"/>
                </a:lnTo>
                <a:lnTo>
                  <a:pt x="2884" y="3192"/>
                </a:lnTo>
                <a:lnTo>
                  <a:pt x="2870" y="3177"/>
                </a:lnTo>
                <a:lnTo>
                  <a:pt x="2855" y="3164"/>
                </a:lnTo>
                <a:lnTo>
                  <a:pt x="2838" y="3152"/>
                </a:lnTo>
                <a:lnTo>
                  <a:pt x="2818" y="3143"/>
                </a:lnTo>
                <a:lnTo>
                  <a:pt x="2796" y="3134"/>
                </a:lnTo>
                <a:lnTo>
                  <a:pt x="2773" y="3127"/>
                </a:lnTo>
                <a:lnTo>
                  <a:pt x="2747" y="3121"/>
                </a:lnTo>
                <a:lnTo>
                  <a:pt x="2719" y="3118"/>
                </a:lnTo>
                <a:lnTo>
                  <a:pt x="2690" y="3116"/>
                </a:lnTo>
                <a:lnTo>
                  <a:pt x="2658" y="3115"/>
                </a:lnTo>
                <a:lnTo>
                  <a:pt x="2624" y="3116"/>
                </a:lnTo>
                <a:lnTo>
                  <a:pt x="2593" y="3118"/>
                </a:lnTo>
                <a:lnTo>
                  <a:pt x="2564" y="3122"/>
                </a:lnTo>
                <a:lnTo>
                  <a:pt x="2537" y="3129"/>
                </a:lnTo>
                <a:lnTo>
                  <a:pt x="2511" y="3136"/>
                </a:lnTo>
                <a:lnTo>
                  <a:pt x="2489" y="3145"/>
                </a:lnTo>
                <a:lnTo>
                  <a:pt x="2468" y="3157"/>
                </a:lnTo>
                <a:lnTo>
                  <a:pt x="2459" y="3162"/>
                </a:lnTo>
                <a:lnTo>
                  <a:pt x="2450" y="3168"/>
                </a:lnTo>
                <a:lnTo>
                  <a:pt x="2441" y="3176"/>
                </a:lnTo>
                <a:lnTo>
                  <a:pt x="2434" y="3183"/>
                </a:lnTo>
                <a:lnTo>
                  <a:pt x="2426" y="3191"/>
                </a:lnTo>
                <a:lnTo>
                  <a:pt x="2420" y="3199"/>
                </a:lnTo>
                <a:lnTo>
                  <a:pt x="2414" y="3208"/>
                </a:lnTo>
                <a:lnTo>
                  <a:pt x="2407" y="3218"/>
                </a:lnTo>
                <a:lnTo>
                  <a:pt x="2403" y="3226"/>
                </a:lnTo>
                <a:lnTo>
                  <a:pt x="2397" y="3237"/>
                </a:lnTo>
                <a:lnTo>
                  <a:pt x="2394" y="3247"/>
                </a:lnTo>
                <a:lnTo>
                  <a:pt x="2390" y="3258"/>
                </a:lnTo>
                <a:lnTo>
                  <a:pt x="2385" y="3281"/>
                </a:lnTo>
                <a:lnTo>
                  <a:pt x="2381" y="3306"/>
                </a:lnTo>
                <a:lnTo>
                  <a:pt x="2380" y="3332"/>
                </a:lnTo>
                <a:lnTo>
                  <a:pt x="2380" y="4060"/>
                </a:lnTo>
                <a:lnTo>
                  <a:pt x="2381" y="4085"/>
                </a:lnTo>
                <a:lnTo>
                  <a:pt x="2385" y="4108"/>
                </a:lnTo>
                <a:lnTo>
                  <a:pt x="2390" y="4128"/>
                </a:lnTo>
                <a:lnTo>
                  <a:pt x="2397" y="4147"/>
                </a:lnTo>
                <a:lnTo>
                  <a:pt x="2402" y="4156"/>
                </a:lnTo>
                <a:lnTo>
                  <a:pt x="2406" y="4164"/>
                </a:lnTo>
                <a:lnTo>
                  <a:pt x="2411" y="4172"/>
                </a:lnTo>
                <a:lnTo>
                  <a:pt x="2418" y="4179"/>
                </a:lnTo>
                <a:lnTo>
                  <a:pt x="2424" y="4187"/>
                </a:lnTo>
                <a:lnTo>
                  <a:pt x="2431" y="4193"/>
                </a:lnTo>
                <a:lnTo>
                  <a:pt x="2438" y="4200"/>
                </a:lnTo>
                <a:lnTo>
                  <a:pt x="2447" y="4206"/>
                </a:lnTo>
                <a:lnTo>
                  <a:pt x="2463" y="4217"/>
                </a:lnTo>
                <a:lnTo>
                  <a:pt x="2480" y="4225"/>
                </a:lnTo>
                <a:lnTo>
                  <a:pt x="2498" y="4234"/>
                </a:lnTo>
                <a:lnTo>
                  <a:pt x="2518" y="4240"/>
                </a:lnTo>
                <a:lnTo>
                  <a:pt x="2537" y="4245"/>
                </a:lnTo>
                <a:lnTo>
                  <a:pt x="2557" y="4249"/>
                </a:lnTo>
                <a:lnTo>
                  <a:pt x="2579" y="4251"/>
                </a:lnTo>
                <a:lnTo>
                  <a:pt x="2600" y="4251"/>
                </a:lnTo>
                <a:lnTo>
                  <a:pt x="2623" y="4250"/>
                </a:lnTo>
                <a:lnTo>
                  <a:pt x="2645" y="4247"/>
                </a:lnTo>
                <a:lnTo>
                  <a:pt x="2667" y="4242"/>
                </a:lnTo>
                <a:lnTo>
                  <a:pt x="2688" y="4234"/>
                </a:lnTo>
                <a:lnTo>
                  <a:pt x="2709" y="4223"/>
                </a:lnTo>
                <a:lnTo>
                  <a:pt x="2730" y="4212"/>
                </a:lnTo>
                <a:lnTo>
                  <a:pt x="2751" y="4197"/>
                </a:lnTo>
                <a:lnTo>
                  <a:pt x="2772" y="4180"/>
                </a:lnTo>
                <a:lnTo>
                  <a:pt x="2804" y="4242"/>
                </a:lnTo>
                <a:lnTo>
                  <a:pt x="2921" y="4242"/>
                </a:lnTo>
                <a:close/>
                <a:moveTo>
                  <a:pt x="2972" y="4242"/>
                </a:moveTo>
                <a:lnTo>
                  <a:pt x="3281" y="4242"/>
                </a:lnTo>
                <a:lnTo>
                  <a:pt x="3305" y="4240"/>
                </a:lnTo>
                <a:lnTo>
                  <a:pt x="3329" y="4238"/>
                </a:lnTo>
                <a:lnTo>
                  <a:pt x="3352" y="4234"/>
                </a:lnTo>
                <a:lnTo>
                  <a:pt x="3373" y="4228"/>
                </a:lnTo>
                <a:lnTo>
                  <a:pt x="3394" y="4220"/>
                </a:lnTo>
                <a:lnTo>
                  <a:pt x="3415" y="4210"/>
                </a:lnTo>
                <a:lnTo>
                  <a:pt x="3434" y="4200"/>
                </a:lnTo>
                <a:lnTo>
                  <a:pt x="3452" y="4187"/>
                </a:lnTo>
                <a:lnTo>
                  <a:pt x="3461" y="4179"/>
                </a:lnTo>
                <a:lnTo>
                  <a:pt x="3469" y="4172"/>
                </a:lnTo>
                <a:lnTo>
                  <a:pt x="3477" y="4164"/>
                </a:lnTo>
                <a:lnTo>
                  <a:pt x="3483" y="4156"/>
                </a:lnTo>
                <a:lnTo>
                  <a:pt x="3491" y="4147"/>
                </a:lnTo>
                <a:lnTo>
                  <a:pt x="3496" y="4138"/>
                </a:lnTo>
                <a:lnTo>
                  <a:pt x="3502" y="4128"/>
                </a:lnTo>
                <a:lnTo>
                  <a:pt x="3507" y="4117"/>
                </a:lnTo>
                <a:lnTo>
                  <a:pt x="3510" y="4108"/>
                </a:lnTo>
                <a:lnTo>
                  <a:pt x="3514" y="4096"/>
                </a:lnTo>
                <a:lnTo>
                  <a:pt x="3518" y="4085"/>
                </a:lnTo>
                <a:lnTo>
                  <a:pt x="3520" y="4073"/>
                </a:lnTo>
                <a:lnTo>
                  <a:pt x="3523" y="4047"/>
                </a:lnTo>
                <a:lnTo>
                  <a:pt x="3524" y="4021"/>
                </a:lnTo>
                <a:lnTo>
                  <a:pt x="3524" y="3804"/>
                </a:lnTo>
                <a:lnTo>
                  <a:pt x="3524" y="3789"/>
                </a:lnTo>
                <a:lnTo>
                  <a:pt x="3522" y="3775"/>
                </a:lnTo>
                <a:lnTo>
                  <a:pt x="3519" y="3761"/>
                </a:lnTo>
                <a:lnTo>
                  <a:pt x="3516" y="3748"/>
                </a:lnTo>
                <a:lnTo>
                  <a:pt x="3510" y="3736"/>
                </a:lnTo>
                <a:lnTo>
                  <a:pt x="3504" y="3724"/>
                </a:lnTo>
                <a:lnTo>
                  <a:pt x="3495" y="3713"/>
                </a:lnTo>
                <a:lnTo>
                  <a:pt x="3487" y="3702"/>
                </a:lnTo>
                <a:lnTo>
                  <a:pt x="3477" y="3693"/>
                </a:lnTo>
                <a:lnTo>
                  <a:pt x="3465" y="3684"/>
                </a:lnTo>
                <a:lnTo>
                  <a:pt x="3453" y="3675"/>
                </a:lnTo>
                <a:lnTo>
                  <a:pt x="3439" y="3667"/>
                </a:lnTo>
                <a:lnTo>
                  <a:pt x="3424" y="3660"/>
                </a:lnTo>
                <a:lnTo>
                  <a:pt x="3408" y="3654"/>
                </a:lnTo>
                <a:lnTo>
                  <a:pt x="3391" y="3649"/>
                </a:lnTo>
                <a:lnTo>
                  <a:pt x="3373" y="3643"/>
                </a:lnTo>
                <a:lnTo>
                  <a:pt x="3391" y="3637"/>
                </a:lnTo>
                <a:lnTo>
                  <a:pt x="3407" y="3630"/>
                </a:lnTo>
                <a:lnTo>
                  <a:pt x="3422" y="3623"/>
                </a:lnTo>
                <a:lnTo>
                  <a:pt x="3436" y="3614"/>
                </a:lnTo>
                <a:lnTo>
                  <a:pt x="3449" y="3607"/>
                </a:lnTo>
                <a:lnTo>
                  <a:pt x="3461" y="3597"/>
                </a:lnTo>
                <a:lnTo>
                  <a:pt x="3472" y="3588"/>
                </a:lnTo>
                <a:lnTo>
                  <a:pt x="3481" y="3578"/>
                </a:lnTo>
                <a:lnTo>
                  <a:pt x="3489" y="3567"/>
                </a:lnTo>
                <a:lnTo>
                  <a:pt x="3496" y="3555"/>
                </a:lnTo>
                <a:lnTo>
                  <a:pt x="3503" y="3545"/>
                </a:lnTo>
                <a:lnTo>
                  <a:pt x="3508" y="3532"/>
                </a:lnTo>
                <a:lnTo>
                  <a:pt x="3511" y="3519"/>
                </a:lnTo>
                <a:lnTo>
                  <a:pt x="3514" y="3506"/>
                </a:lnTo>
                <a:lnTo>
                  <a:pt x="3516" y="3492"/>
                </a:lnTo>
                <a:lnTo>
                  <a:pt x="3517" y="3477"/>
                </a:lnTo>
                <a:lnTo>
                  <a:pt x="3517" y="3323"/>
                </a:lnTo>
                <a:lnTo>
                  <a:pt x="3516" y="3297"/>
                </a:lnTo>
                <a:lnTo>
                  <a:pt x="3513" y="3285"/>
                </a:lnTo>
                <a:lnTo>
                  <a:pt x="3512" y="3275"/>
                </a:lnTo>
                <a:lnTo>
                  <a:pt x="3509" y="3264"/>
                </a:lnTo>
                <a:lnTo>
                  <a:pt x="3506" y="3253"/>
                </a:lnTo>
                <a:lnTo>
                  <a:pt x="3502" y="3242"/>
                </a:lnTo>
                <a:lnTo>
                  <a:pt x="3497" y="3233"/>
                </a:lnTo>
                <a:lnTo>
                  <a:pt x="3492" y="3224"/>
                </a:lnTo>
                <a:lnTo>
                  <a:pt x="3487" y="3216"/>
                </a:lnTo>
                <a:lnTo>
                  <a:pt x="3480" y="3207"/>
                </a:lnTo>
                <a:lnTo>
                  <a:pt x="3474" y="3198"/>
                </a:lnTo>
                <a:lnTo>
                  <a:pt x="3466" y="3192"/>
                </a:lnTo>
                <a:lnTo>
                  <a:pt x="3459" y="3184"/>
                </a:lnTo>
                <a:lnTo>
                  <a:pt x="3449" y="3178"/>
                </a:lnTo>
                <a:lnTo>
                  <a:pt x="3440" y="3172"/>
                </a:lnTo>
                <a:lnTo>
                  <a:pt x="3421" y="3161"/>
                </a:lnTo>
                <a:lnTo>
                  <a:pt x="3401" y="3151"/>
                </a:lnTo>
                <a:lnTo>
                  <a:pt x="3379" y="3143"/>
                </a:lnTo>
                <a:lnTo>
                  <a:pt x="3357" y="3136"/>
                </a:lnTo>
                <a:lnTo>
                  <a:pt x="3334" y="3131"/>
                </a:lnTo>
                <a:lnTo>
                  <a:pt x="3311" y="3128"/>
                </a:lnTo>
                <a:lnTo>
                  <a:pt x="3286" y="3126"/>
                </a:lnTo>
                <a:lnTo>
                  <a:pt x="3260" y="3124"/>
                </a:lnTo>
                <a:lnTo>
                  <a:pt x="2972" y="3124"/>
                </a:lnTo>
                <a:lnTo>
                  <a:pt x="2972" y="4242"/>
                </a:lnTo>
                <a:close/>
                <a:moveTo>
                  <a:pt x="3285" y="3517"/>
                </a:moveTo>
                <a:lnTo>
                  <a:pt x="3285" y="3327"/>
                </a:lnTo>
                <a:lnTo>
                  <a:pt x="3284" y="3313"/>
                </a:lnTo>
                <a:lnTo>
                  <a:pt x="3281" y="3301"/>
                </a:lnTo>
                <a:lnTo>
                  <a:pt x="3279" y="3296"/>
                </a:lnTo>
                <a:lnTo>
                  <a:pt x="3275" y="3292"/>
                </a:lnTo>
                <a:lnTo>
                  <a:pt x="3272" y="3287"/>
                </a:lnTo>
                <a:lnTo>
                  <a:pt x="3268" y="3283"/>
                </a:lnTo>
                <a:lnTo>
                  <a:pt x="3264" y="3280"/>
                </a:lnTo>
                <a:lnTo>
                  <a:pt x="3258" y="3277"/>
                </a:lnTo>
                <a:lnTo>
                  <a:pt x="3246" y="3272"/>
                </a:lnTo>
                <a:lnTo>
                  <a:pt x="3233" y="3269"/>
                </a:lnTo>
                <a:lnTo>
                  <a:pt x="3218" y="3269"/>
                </a:lnTo>
                <a:lnTo>
                  <a:pt x="3218" y="3577"/>
                </a:lnTo>
                <a:lnTo>
                  <a:pt x="3233" y="3576"/>
                </a:lnTo>
                <a:lnTo>
                  <a:pt x="3246" y="3573"/>
                </a:lnTo>
                <a:lnTo>
                  <a:pt x="3258" y="3568"/>
                </a:lnTo>
                <a:lnTo>
                  <a:pt x="3264" y="3565"/>
                </a:lnTo>
                <a:lnTo>
                  <a:pt x="3268" y="3562"/>
                </a:lnTo>
                <a:lnTo>
                  <a:pt x="3272" y="3558"/>
                </a:lnTo>
                <a:lnTo>
                  <a:pt x="3275" y="3553"/>
                </a:lnTo>
                <a:lnTo>
                  <a:pt x="3279" y="3548"/>
                </a:lnTo>
                <a:lnTo>
                  <a:pt x="3281" y="3543"/>
                </a:lnTo>
                <a:lnTo>
                  <a:pt x="3284" y="3531"/>
                </a:lnTo>
                <a:lnTo>
                  <a:pt x="3285" y="3517"/>
                </a:lnTo>
                <a:close/>
                <a:moveTo>
                  <a:pt x="3285" y="4039"/>
                </a:moveTo>
                <a:lnTo>
                  <a:pt x="3285" y="3756"/>
                </a:lnTo>
                <a:lnTo>
                  <a:pt x="3284" y="3743"/>
                </a:lnTo>
                <a:lnTo>
                  <a:pt x="3281" y="3731"/>
                </a:lnTo>
                <a:lnTo>
                  <a:pt x="3279" y="3726"/>
                </a:lnTo>
                <a:lnTo>
                  <a:pt x="3275" y="3721"/>
                </a:lnTo>
                <a:lnTo>
                  <a:pt x="3272" y="3716"/>
                </a:lnTo>
                <a:lnTo>
                  <a:pt x="3268" y="3713"/>
                </a:lnTo>
                <a:lnTo>
                  <a:pt x="3264" y="3709"/>
                </a:lnTo>
                <a:lnTo>
                  <a:pt x="3258" y="3707"/>
                </a:lnTo>
                <a:lnTo>
                  <a:pt x="3246" y="3701"/>
                </a:lnTo>
                <a:lnTo>
                  <a:pt x="3233" y="3699"/>
                </a:lnTo>
                <a:lnTo>
                  <a:pt x="3218" y="3698"/>
                </a:lnTo>
                <a:lnTo>
                  <a:pt x="3218" y="4098"/>
                </a:lnTo>
                <a:lnTo>
                  <a:pt x="3233" y="4097"/>
                </a:lnTo>
                <a:lnTo>
                  <a:pt x="3246" y="4095"/>
                </a:lnTo>
                <a:lnTo>
                  <a:pt x="3258" y="4089"/>
                </a:lnTo>
                <a:lnTo>
                  <a:pt x="3264" y="4087"/>
                </a:lnTo>
                <a:lnTo>
                  <a:pt x="3268" y="4083"/>
                </a:lnTo>
                <a:lnTo>
                  <a:pt x="3272" y="4080"/>
                </a:lnTo>
                <a:lnTo>
                  <a:pt x="3275" y="4075"/>
                </a:lnTo>
                <a:lnTo>
                  <a:pt x="3279" y="4070"/>
                </a:lnTo>
                <a:lnTo>
                  <a:pt x="3281" y="4065"/>
                </a:lnTo>
                <a:lnTo>
                  <a:pt x="3284" y="4053"/>
                </a:lnTo>
                <a:lnTo>
                  <a:pt x="3285" y="4039"/>
                </a:lnTo>
                <a:close/>
                <a:moveTo>
                  <a:pt x="3384" y="182"/>
                </a:moveTo>
                <a:lnTo>
                  <a:pt x="3384" y="1490"/>
                </a:lnTo>
                <a:lnTo>
                  <a:pt x="3847" y="1490"/>
                </a:lnTo>
                <a:lnTo>
                  <a:pt x="3847" y="182"/>
                </a:lnTo>
                <a:lnTo>
                  <a:pt x="3384" y="182"/>
                </a:lnTo>
                <a:close/>
                <a:moveTo>
                  <a:pt x="801" y="2665"/>
                </a:moveTo>
                <a:lnTo>
                  <a:pt x="801" y="2665"/>
                </a:lnTo>
                <a:lnTo>
                  <a:pt x="780" y="2666"/>
                </a:lnTo>
                <a:lnTo>
                  <a:pt x="758" y="2669"/>
                </a:lnTo>
                <a:lnTo>
                  <a:pt x="737" y="2674"/>
                </a:lnTo>
                <a:lnTo>
                  <a:pt x="718" y="2682"/>
                </a:lnTo>
                <a:lnTo>
                  <a:pt x="698" y="2690"/>
                </a:lnTo>
                <a:lnTo>
                  <a:pt x="681" y="2701"/>
                </a:lnTo>
                <a:lnTo>
                  <a:pt x="664" y="2714"/>
                </a:lnTo>
                <a:lnTo>
                  <a:pt x="649" y="2728"/>
                </a:lnTo>
                <a:lnTo>
                  <a:pt x="635" y="2743"/>
                </a:lnTo>
                <a:lnTo>
                  <a:pt x="623" y="2760"/>
                </a:lnTo>
                <a:lnTo>
                  <a:pt x="613" y="2777"/>
                </a:lnTo>
                <a:lnTo>
                  <a:pt x="603" y="2796"/>
                </a:lnTo>
                <a:lnTo>
                  <a:pt x="595" y="2816"/>
                </a:lnTo>
                <a:lnTo>
                  <a:pt x="590" y="2837"/>
                </a:lnTo>
                <a:lnTo>
                  <a:pt x="587" y="2858"/>
                </a:lnTo>
                <a:lnTo>
                  <a:pt x="586" y="2880"/>
                </a:lnTo>
                <a:lnTo>
                  <a:pt x="586" y="4453"/>
                </a:lnTo>
                <a:lnTo>
                  <a:pt x="587" y="4474"/>
                </a:lnTo>
                <a:lnTo>
                  <a:pt x="590" y="4496"/>
                </a:lnTo>
                <a:lnTo>
                  <a:pt x="595" y="4516"/>
                </a:lnTo>
                <a:lnTo>
                  <a:pt x="603" y="4536"/>
                </a:lnTo>
                <a:lnTo>
                  <a:pt x="613" y="4555"/>
                </a:lnTo>
                <a:lnTo>
                  <a:pt x="623" y="4573"/>
                </a:lnTo>
                <a:lnTo>
                  <a:pt x="635" y="4589"/>
                </a:lnTo>
                <a:lnTo>
                  <a:pt x="649" y="4605"/>
                </a:lnTo>
                <a:lnTo>
                  <a:pt x="664" y="4619"/>
                </a:lnTo>
                <a:lnTo>
                  <a:pt x="681" y="4631"/>
                </a:lnTo>
                <a:lnTo>
                  <a:pt x="698" y="4641"/>
                </a:lnTo>
                <a:lnTo>
                  <a:pt x="718" y="4651"/>
                </a:lnTo>
                <a:lnTo>
                  <a:pt x="737" y="4658"/>
                </a:lnTo>
                <a:lnTo>
                  <a:pt x="758" y="4663"/>
                </a:lnTo>
                <a:lnTo>
                  <a:pt x="780" y="4667"/>
                </a:lnTo>
                <a:lnTo>
                  <a:pt x="801" y="4668"/>
                </a:lnTo>
                <a:lnTo>
                  <a:pt x="3566" y="4668"/>
                </a:lnTo>
                <a:lnTo>
                  <a:pt x="3587" y="4667"/>
                </a:lnTo>
                <a:lnTo>
                  <a:pt x="3609" y="4663"/>
                </a:lnTo>
                <a:lnTo>
                  <a:pt x="3629" y="4658"/>
                </a:lnTo>
                <a:lnTo>
                  <a:pt x="3650" y="4651"/>
                </a:lnTo>
                <a:lnTo>
                  <a:pt x="3668" y="4641"/>
                </a:lnTo>
                <a:lnTo>
                  <a:pt x="3686" y="4631"/>
                </a:lnTo>
                <a:lnTo>
                  <a:pt x="3702" y="4619"/>
                </a:lnTo>
                <a:lnTo>
                  <a:pt x="3717" y="4605"/>
                </a:lnTo>
                <a:lnTo>
                  <a:pt x="3731" y="4589"/>
                </a:lnTo>
                <a:lnTo>
                  <a:pt x="3744" y="4573"/>
                </a:lnTo>
                <a:lnTo>
                  <a:pt x="3755" y="4555"/>
                </a:lnTo>
                <a:lnTo>
                  <a:pt x="3763" y="4536"/>
                </a:lnTo>
                <a:lnTo>
                  <a:pt x="3771" y="4516"/>
                </a:lnTo>
                <a:lnTo>
                  <a:pt x="3776" y="4496"/>
                </a:lnTo>
                <a:lnTo>
                  <a:pt x="3779" y="4474"/>
                </a:lnTo>
                <a:lnTo>
                  <a:pt x="3780" y="4453"/>
                </a:lnTo>
                <a:lnTo>
                  <a:pt x="3780" y="2880"/>
                </a:lnTo>
                <a:lnTo>
                  <a:pt x="3779" y="2858"/>
                </a:lnTo>
                <a:lnTo>
                  <a:pt x="3776" y="2837"/>
                </a:lnTo>
                <a:lnTo>
                  <a:pt x="3771" y="2816"/>
                </a:lnTo>
                <a:lnTo>
                  <a:pt x="3763" y="2796"/>
                </a:lnTo>
                <a:lnTo>
                  <a:pt x="3755" y="2777"/>
                </a:lnTo>
                <a:lnTo>
                  <a:pt x="3744" y="2760"/>
                </a:lnTo>
                <a:lnTo>
                  <a:pt x="3731" y="2743"/>
                </a:lnTo>
                <a:lnTo>
                  <a:pt x="3717" y="2728"/>
                </a:lnTo>
                <a:lnTo>
                  <a:pt x="3702" y="2714"/>
                </a:lnTo>
                <a:lnTo>
                  <a:pt x="3686" y="2701"/>
                </a:lnTo>
                <a:lnTo>
                  <a:pt x="3668" y="2690"/>
                </a:lnTo>
                <a:lnTo>
                  <a:pt x="3650" y="2682"/>
                </a:lnTo>
                <a:lnTo>
                  <a:pt x="3629" y="2674"/>
                </a:lnTo>
                <a:lnTo>
                  <a:pt x="3609" y="2669"/>
                </a:lnTo>
                <a:lnTo>
                  <a:pt x="3587" y="2666"/>
                </a:lnTo>
                <a:lnTo>
                  <a:pt x="3566" y="2665"/>
                </a:lnTo>
                <a:lnTo>
                  <a:pt x="801" y="2665"/>
                </a:lnTo>
                <a:close/>
                <a:moveTo>
                  <a:pt x="1562" y="182"/>
                </a:moveTo>
                <a:lnTo>
                  <a:pt x="1562" y="1490"/>
                </a:lnTo>
                <a:lnTo>
                  <a:pt x="2027" y="1490"/>
                </a:lnTo>
                <a:lnTo>
                  <a:pt x="2027" y="182"/>
                </a:lnTo>
                <a:lnTo>
                  <a:pt x="1562" y="182"/>
                </a:lnTo>
                <a:close/>
                <a:moveTo>
                  <a:pt x="2168" y="182"/>
                </a:moveTo>
                <a:lnTo>
                  <a:pt x="2168" y="1490"/>
                </a:lnTo>
                <a:lnTo>
                  <a:pt x="2631" y="1490"/>
                </a:lnTo>
                <a:lnTo>
                  <a:pt x="2631" y="182"/>
                </a:lnTo>
                <a:lnTo>
                  <a:pt x="2168" y="182"/>
                </a:lnTo>
                <a:close/>
                <a:moveTo>
                  <a:pt x="2778" y="182"/>
                </a:moveTo>
                <a:lnTo>
                  <a:pt x="2778" y="1490"/>
                </a:lnTo>
                <a:lnTo>
                  <a:pt x="3242" y="1490"/>
                </a:lnTo>
                <a:lnTo>
                  <a:pt x="3242" y="182"/>
                </a:lnTo>
                <a:lnTo>
                  <a:pt x="2778" y="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9"/>
            </p:custDataLst>
          </p:nvPr>
        </p:nvSpPr>
        <p:spPr>
          <a:xfrm>
            <a:off x="578485" y="4304030"/>
            <a:ext cx="602615" cy="5695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KSO_Shape"/>
          <p:cNvSpPr/>
          <p:nvPr>
            <p:custDataLst>
              <p:tags r:id="rId10"/>
            </p:custDataLst>
          </p:nvPr>
        </p:nvSpPr>
        <p:spPr bwMode="auto">
          <a:xfrm>
            <a:off x="723103" y="4421168"/>
            <a:ext cx="317627" cy="323012"/>
          </a:xfrm>
          <a:custGeom>
            <a:avLst/>
            <a:gdLst>
              <a:gd name="T0" fmla="*/ 1978422 w 3030537"/>
              <a:gd name="T1" fmla="*/ 2389219 h 3079750"/>
              <a:gd name="T2" fmla="*/ 987425 w 3030537"/>
              <a:gd name="T3" fmla="*/ 2089236 h 3079750"/>
              <a:gd name="T4" fmla="*/ 1229122 w 3030537"/>
              <a:gd name="T5" fmla="*/ 2425328 h 3079750"/>
              <a:gd name="T6" fmla="*/ 1683147 w 3030537"/>
              <a:gd name="T7" fmla="*/ 2472151 h 3079750"/>
              <a:gd name="T8" fmla="*/ 1918097 w 3030537"/>
              <a:gd name="T9" fmla="*/ 2019002 h 3079750"/>
              <a:gd name="T10" fmla="*/ 1243410 w 3030537"/>
              <a:gd name="T11" fmla="*/ 2007891 h 3079750"/>
              <a:gd name="T12" fmla="*/ 1399381 w 3030537"/>
              <a:gd name="T13" fmla="*/ 2467390 h 3079750"/>
              <a:gd name="T14" fmla="*/ 2903140 w 3030537"/>
              <a:gd name="T15" fmla="*/ 2164036 h 3079750"/>
              <a:gd name="T16" fmla="*/ 2486421 w 3030537"/>
              <a:gd name="T17" fmla="*/ 2677439 h 3079750"/>
              <a:gd name="T18" fmla="*/ 1944687 w 3030537"/>
              <a:gd name="T19" fmla="*/ 3075783 h 3079750"/>
              <a:gd name="T20" fmla="*/ 1049337 w 3030537"/>
              <a:gd name="T21" fmla="*/ 2865899 h 3079750"/>
              <a:gd name="T22" fmla="*/ 1437084 w 3030537"/>
              <a:gd name="T23" fmla="*/ 2786547 h 3079750"/>
              <a:gd name="T24" fmla="*/ 2096293 w 3030537"/>
              <a:gd name="T25" fmla="*/ 2709180 h 3079750"/>
              <a:gd name="T26" fmla="*/ 2564209 w 3030537"/>
              <a:gd name="T27" fmla="*/ 2360034 h 3079750"/>
              <a:gd name="T28" fmla="*/ 2836862 w 3030537"/>
              <a:gd name="T29" fmla="*/ 1844251 h 3079750"/>
              <a:gd name="T30" fmla="*/ 2169319 w 3030537"/>
              <a:gd name="T31" fmla="*/ 2021383 h 3079750"/>
              <a:gd name="T32" fmla="*/ 2529682 w 3030537"/>
              <a:gd name="T33" fmla="*/ 1769412 h 3079750"/>
              <a:gd name="T34" fmla="*/ 1842691 w 3030537"/>
              <a:gd name="T35" fmla="*/ 1921388 h 3079750"/>
              <a:gd name="T36" fmla="*/ 1023541 w 3030537"/>
              <a:gd name="T37" fmla="*/ 1500380 h 3079750"/>
              <a:gd name="T38" fmla="*/ 1325960 w 3030537"/>
              <a:gd name="T39" fmla="*/ 1912262 h 3079750"/>
              <a:gd name="T40" fmla="*/ 600075 w 3030537"/>
              <a:gd name="T41" fmla="*/ 1808299 h 3079750"/>
              <a:gd name="T42" fmla="*/ 988219 w 3030537"/>
              <a:gd name="T43" fmla="*/ 2004717 h 3079750"/>
              <a:gd name="T44" fmla="*/ 1892300 w 3030537"/>
              <a:gd name="T45" fmla="*/ 990487 h 3079750"/>
              <a:gd name="T46" fmla="*/ 2041525 w 3030537"/>
              <a:gd name="T47" fmla="*/ 1062706 h 3079750"/>
              <a:gd name="T48" fmla="*/ 1462485 w 3030537"/>
              <a:gd name="T49" fmla="*/ 1026200 h 3079750"/>
              <a:gd name="T50" fmla="*/ 2084785 w 3030537"/>
              <a:gd name="T51" fmla="*/ 934141 h 3079750"/>
              <a:gd name="T52" fmla="*/ 2555875 w 3030537"/>
              <a:gd name="T53" fmla="*/ 1253568 h 3079750"/>
              <a:gd name="T54" fmla="*/ 770334 w 3030537"/>
              <a:gd name="T55" fmla="*/ 815100 h 3079750"/>
              <a:gd name="T56" fmla="*/ 556419 w 3030537"/>
              <a:gd name="T57" fmla="*/ 1274202 h 3079750"/>
              <a:gd name="T58" fmla="*/ 1009650 w 3030537"/>
              <a:gd name="T59" fmla="*/ 925809 h 3079750"/>
              <a:gd name="T60" fmla="*/ 2045494 w 3030537"/>
              <a:gd name="T61" fmla="*/ 829385 h 3079750"/>
              <a:gd name="T62" fmla="*/ 1933575 w 3030537"/>
              <a:gd name="T63" fmla="*/ 513530 h 3079750"/>
              <a:gd name="T64" fmla="*/ 846138 w 3030537"/>
              <a:gd name="T65" fmla="*/ 732962 h 3079750"/>
              <a:gd name="T66" fmla="*/ 1225947 w 3030537"/>
              <a:gd name="T67" fmla="*/ 536941 h 3079750"/>
              <a:gd name="T68" fmla="*/ 1930400 w 3030537"/>
              <a:gd name="T69" fmla="*/ 764310 h 3079750"/>
              <a:gd name="T70" fmla="*/ 1501775 w 3030537"/>
              <a:gd name="T71" fmla="*/ 443692 h 3079750"/>
              <a:gd name="T72" fmla="*/ 1142603 w 3030537"/>
              <a:gd name="T73" fmla="*/ 861923 h 3079750"/>
              <a:gd name="T74" fmla="*/ 1725613 w 3030537"/>
              <a:gd name="T75" fmla="*/ 376236 h 3079750"/>
              <a:gd name="T76" fmla="*/ 2315766 w 3030537"/>
              <a:gd name="T77" fmla="*/ 666299 h 3079750"/>
              <a:gd name="T78" fmla="*/ 2633663 w 3030537"/>
              <a:gd name="T79" fmla="*/ 1240077 h 3079750"/>
              <a:gd name="T80" fmla="*/ 2559051 w 3030537"/>
              <a:gd name="T81" fmla="*/ 1913055 h 3079750"/>
              <a:gd name="T82" fmla="*/ 2127647 w 3030537"/>
              <a:gd name="T83" fmla="*/ 2399536 h 3079750"/>
              <a:gd name="T84" fmla="*/ 1473597 w 3030537"/>
              <a:gd name="T85" fmla="*/ 2555480 h 3079750"/>
              <a:gd name="T86" fmla="*/ 859631 w 3030537"/>
              <a:gd name="T87" fmla="*/ 2307875 h 3079750"/>
              <a:gd name="T88" fmla="*/ 501650 w 3030537"/>
              <a:gd name="T89" fmla="*/ 1761476 h 3079750"/>
              <a:gd name="T90" fmla="*/ 527050 w 3030537"/>
              <a:gd name="T91" fmla="*/ 1083736 h 3079750"/>
              <a:gd name="T92" fmla="*/ 922734 w 3030537"/>
              <a:gd name="T93" fmla="*/ 565908 h 3079750"/>
              <a:gd name="T94" fmla="*/ 1558528 w 3030537"/>
              <a:gd name="T95" fmla="*/ 363538 h 3079750"/>
              <a:gd name="T96" fmla="*/ 443103 w 3030537"/>
              <a:gd name="T97" fmla="*/ 928291 h 3079750"/>
              <a:gd name="T98" fmla="*/ 234841 w 3030537"/>
              <a:gd name="T99" fmla="*/ 1502570 h 3079750"/>
              <a:gd name="T100" fmla="*/ 363765 w 3030537"/>
              <a:gd name="T101" fmla="*/ 2071688 h 3079750"/>
              <a:gd name="T102" fmla="*/ 554177 w 3030537"/>
              <a:gd name="T103" fmla="*/ 2614217 h 3079750"/>
              <a:gd name="T104" fmla="*/ 172560 w 3030537"/>
              <a:gd name="T105" fmla="*/ 2074467 h 3079750"/>
              <a:gd name="T106" fmla="*/ 60694 w 3030537"/>
              <a:gd name="T107" fmla="*/ 1422401 h 3079750"/>
              <a:gd name="T108" fmla="*/ 233254 w 3030537"/>
              <a:gd name="T109" fmla="*/ 695723 h 3079750"/>
              <a:gd name="T110" fmla="*/ 1621178 w 3030537"/>
              <a:gd name="T111" fmla="*/ 794 h 3079750"/>
              <a:gd name="T112" fmla="*/ 2259747 w 3030537"/>
              <a:gd name="T113" fmla="*/ 173923 h 3079750"/>
              <a:gd name="T114" fmla="*/ 2847089 w 3030537"/>
              <a:gd name="T115" fmla="*/ 578950 h 3079750"/>
              <a:gd name="T116" fmla="*/ 2977344 w 3030537"/>
              <a:gd name="T117" fmla="*/ 1466436 h 3079750"/>
              <a:gd name="T118" fmla="*/ 2611993 w 3030537"/>
              <a:gd name="T119" fmla="*/ 820378 h 3079750"/>
              <a:gd name="T120" fmla="*/ 2218844 w 3030537"/>
              <a:gd name="T121" fmla="*/ 352215 h 3079750"/>
              <a:gd name="T122" fmla="*/ 1660890 w 3030537"/>
              <a:gd name="T123" fmla="*/ 179483 h 3079750"/>
              <a:gd name="T124" fmla="*/ 1094994 w 3030537"/>
              <a:gd name="T125" fmla="*/ 72667 h 3079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30537" h="3079750">
                <a:moveTo>
                  <a:pt x="2058194" y="2062253"/>
                </a:moveTo>
                <a:lnTo>
                  <a:pt x="2045494" y="2092807"/>
                </a:lnTo>
                <a:lnTo>
                  <a:pt x="2033191" y="2122567"/>
                </a:lnTo>
                <a:lnTo>
                  <a:pt x="2020094" y="2151137"/>
                </a:lnTo>
                <a:lnTo>
                  <a:pt x="2006997" y="2179310"/>
                </a:lnTo>
                <a:lnTo>
                  <a:pt x="1993900" y="2206293"/>
                </a:lnTo>
                <a:lnTo>
                  <a:pt x="1980803" y="2232085"/>
                </a:lnTo>
                <a:lnTo>
                  <a:pt x="1967707" y="2257084"/>
                </a:lnTo>
                <a:lnTo>
                  <a:pt x="1954213" y="2280892"/>
                </a:lnTo>
                <a:lnTo>
                  <a:pt x="1941116" y="2303907"/>
                </a:lnTo>
                <a:lnTo>
                  <a:pt x="1928019" y="2325731"/>
                </a:lnTo>
                <a:lnTo>
                  <a:pt x="1915319" y="2346761"/>
                </a:lnTo>
                <a:lnTo>
                  <a:pt x="1903016" y="2366998"/>
                </a:lnTo>
                <a:lnTo>
                  <a:pt x="1890713" y="2385648"/>
                </a:lnTo>
                <a:lnTo>
                  <a:pt x="1878410" y="2403107"/>
                </a:lnTo>
                <a:lnTo>
                  <a:pt x="1866900" y="2420170"/>
                </a:lnTo>
                <a:lnTo>
                  <a:pt x="1855788" y="2435249"/>
                </a:lnTo>
                <a:lnTo>
                  <a:pt x="1871663" y="2430487"/>
                </a:lnTo>
                <a:lnTo>
                  <a:pt x="1887141" y="2425328"/>
                </a:lnTo>
                <a:lnTo>
                  <a:pt x="1903016" y="2420170"/>
                </a:lnTo>
                <a:lnTo>
                  <a:pt x="1918097" y="2414615"/>
                </a:lnTo>
                <a:lnTo>
                  <a:pt x="1933575" y="2408266"/>
                </a:lnTo>
                <a:lnTo>
                  <a:pt x="1948657" y="2402314"/>
                </a:lnTo>
                <a:lnTo>
                  <a:pt x="1963341" y="2395965"/>
                </a:lnTo>
                <a:lnTo>
                  <a:pt x="1978422" y="2389219"/>
                </a:lnTo>
                <a:lnTo>
                  <a:pt x="2008188" y="2375331"/>
                </a:lnTo>
                <a:lnTo>
                  <a:pt x="2036763" y="2360253"/>
                </a:lnTo>
                <a:lnTo>
                  <a:pt x="2065338" y="2344777"/>
                </a:lnTo>
                <a:lnTo>
                  <a:pt x="2092722" y="2328508"/>
                </a:lnTo>
                <a:lnTo>
                  <a:pt x="2120107" y="2311049"/>
                </a:lnTo>
                <a:lnTo>
                  <a:pt x="2146300" y="2292796"/>
                </a:lnTo>
                <a:lnTo>
                  <a:pt x="2172494" y="2273353"/>
                </a:lnTo>
                <a:lnTo>
                  <a:pt x="2197894" y="2253909"/>
                </a:lnTo>
                <a:lnTo>
                  <a:pt x="2222897" y="2232879"/>
                </a:lnTo>
                <a:lnTo>
                  <a:pt x="2246710" y="2211451"/>
                </a:lnTo>
                <a:lnTo>
                  <a:pt x="2270125" y="2189627"/>
                </a:lnTo>
                <a:lnTo>
                  <a:pt x="2292747" y="2166613"/>
                </a:lnTo>
                <a:lnTo>
                  <a:pt x="2288382" y="2164232"/>
                </a:lnTo>
                <a:lnTo>
                  <a:pt x="2255441" y="2146772"/>
                </a:lnTo>
                <a:lnTo>
                  <a:pt x="2236788" y="2137646"/>
                </a:lnTo>
                <a:lnTo>
                  <a:pt x="2216150" y="2127726"/>
                </a:lnTo>
                <a:lnTo>
                  <a:pt x="2193925" y="2117409"/>
                </a:lnTo>
                <a:lnTo>
                  <a:pt x="2170907" y="2106695"/>
                </a:lnTo>
                <a:lnTo>
                  <a:pt x="2145903" y="2096378"/>
                </a:lnTo>
                <a:lnTo>
                  <a:pt x="2119710" y="2085268"/>
                </a:lnTo>
                <a:lnTo>
                  <a:pt x="2089547" y="2073761"/>
                </a:lnTo>
                <a:lnTo>
                  <a:pt x="2058194" y="2062253"/>
                </a:lnTo>
                <a:close/>
                <a:moveTo>
                  <a:pt x="1058466" y="2062253"/>
                </a:moveTo>
                <a:lnTo>
                  <a:pt x="1021953" y="2075745"/>
                </a:lnTo>
                <a:lnTo>
                  <a:pt x="987425" y="2089236"/>
                </a:lnTo>
                <a:lnTo>
                  <a:pt x="954485" y="2103124"/>
                </a:lnTo>
                <a:lnTo>
                  <a:pt x="924322" y="2116219"/>
                </a:lnTo>
                <a:lnTo>
                  <a:pt x="896541" y="2129313"/>
                </a:lnTo>
                <a:lnTo>
                  <a:pt x="871141" y="2142011"/>
                </a:lnTo>
                <a:lnTo>
                  <a:pt x="848122" y="2153518"/>
                </a:lnTo>
                <a:lnTo>
                  <a:pt x="827881" y="2164232"/>
                </a:lnTo>
                <a:lnTo>
                  <a:pt x="823516" y="2166613"/>
                </a:lnTo>
                <a:lnTo>
                  <a:pt x="846138" y="2189627"/>
                </a:lnTo>
                <a:lnTo>
                  <a:pt x="869950" y="2211451"/>
                </a:lnTo>
                <a:lnTo>
                  <a:pt x="893763" y="2232879"/>
                </a:lnTo>
                <a:lnTo>
                  <a:pt x="918369" y="2253909"/>
                </a:lnTo>
                <a:lnTo>
                  <a:pt x="943769" y="2273353"/>
                </a:lnTo>
                <a:lnTo>
                  <a:pt x="969963" y="2292796"/>
                </a:lnTo>
                <a:lnTo>
                  <a:pt x="996553" y="2311049"/>
                </a:lnTo>
                <a:lnTo>
                  <a:pt x="1023541" y="2328508"/>
                </a:lnTo>
                <a:lnTo>
                  <a:pt x="1051322" y="2344777"/>
                </a:lnTo>
                <a:lnTo>
                  <a:pt x="1079897" y="2360253"/>
                </a:lnTo>
                <a:lnTo>
                  <a:pt x="1108472" y="2375331"/>
                </a:lnTo>
                <a:lnTo>
                  <a:pt x="1137841" y="2389219"/>
                </a:lnTo>
                <a:lnTo>
                  <a:pt x="1152922" y="2395965"/>
                </a:lnTo>
                <a:lnTo>
                  <a:pt x="1168003" y="2402314"/>
                </a:lnTo>
                <a:lnTo>
                  <a:pt x="1182688" y="2408266"/>
                </a:lnTo>
                <a:lnTo>
                  <a:pt x="1198166" y="2414615"/>
                </a:lnTo>
                <a:lnTo>
                  <a:pt x="1214041" y="2420170"/>
                </a:lnTo>
                <a:lnTo>
                  <a:pt x="1229122" y="2425328"/>
                </a:lnTo>
                <a:lnTo>
                  <a:pt x="1244997" y="2430487"/>
                </a:lnTo>
                <a:lnTo>
                  <a:pt x="1260475" y="2435249"/>
                </a:lnTo>
                <a:lnTo>
                  <a:pt x="1249760" y="2420170"/>
                </a:lnTo>
                <a:lnTo>
                  <a:pt x="1237853" y="2403107"/>
                </a:lnTo>
                <a:lnTo>
                  <a:pt x="1225947" y="2385648"/>
                </a:lnTo>
                <a:lnTo>
                  <a:pt x="1213247" y="2366998"/>
                </a:lnTo>
                <a:lnTo>
                  <a:pt x="1201341" y="2346761"/>
                </a:lnTo>
                <a:lnTo>
                  <a:pt x="1188244" y="2325731"/>
                </a:lnTo>
                <a:lnTo>
                  <a:pt x="1175147" y="2303907"/>
                </a:lnTo>
                <a:lnTo>
                  <a:pt x="1162050" y="2280892"/>
                </a:lnTo>
                <a:lnTo>
                  <a:pt x="1148953" y="2257084"/>
                </a:lnTo>
                <a:lnTo>
                  <a:pt x="1135459" y="2232085"/>
                </a:lnTo>
                <a:lnTo>
                  <a:pt x="1122363" y="2206293"/>
                </a:lnTo>
                <a:lnTo>
                  <a:pt x="1109266" y="2179310"/>
                </a:lnTo>
                <a:lnTo>
                  <a:pt x="1096169" y="2151137"/>
                </a:lnTo>
                <a:lnTo>
                  <a:pt x="1083469" y="2122567"/>
                </a:lnTo>
                <a:lnTo>
                  <a:pt x="1070769" y="2092807"/>
                </a:lnTo>
                <a:lnTo>
                  <a:pt x="1058466" y="2062253"/>
                </a:lnTo>
                <a:close/>
                <a:moveTo>
                  <a:pt x="1597819" y="1971782"/>
                </a:moveTo>
                <a:lnTo>
                  <a:pt x="1597819" y="2478897"/>
                </a:lnTo>
                <a:lnTo>
                  <a:pt x="1614488" y="2478103"/>
                </a:lnTo>
                <a:lnTo>
                  <a:pt x="1631950" y="2477310"/>
                </a:lnTo>
                <a:lnTo>
                  <a:pt x="1649016" y="2476119"/>
                </a:lnTo>
                <a:lnTo>
                  <a:pt x="1666081" y="2474135"/>
                </a:lnTo>
                <a:lnTo>
                  <a:pt x="1683147" y="2472151"/>
                </a:lnTo>
                <a:lnTo>
                  <a:pt x="1700213" y="2469770"/>
                </a:lnTo>
                <a:lnTo>
                  <a:pt x="1716881" y="2467390"/>
                </a:lnTo>
                <a:lnTo>
                  <a:pt x="1733947" y="2464612"/>
                </a:lnTo>
                <a:lnTo>
                  <a:pt x="1752203" y="2442391"/>
                </a:lnTo>
                <a:lnTo>
                  <a:pt x="1763713" y="2428106"/>
                </a:lnTo>
                <a:lnTo>
                  <a:pt x="1776810" y="2411044"/>
                </a:lnTo>
                <a:lnTo>
                  <a:pt x="1790303" y="2392791"/>
                </a:lnTo>
                <a:lnTo>
                  <a:pt x="1804988" y="2371760"/>
                </a:lnTo>
                <a:lnTo>
                  <a:pt x="1820466" y="2349142"/>
                </a:lnTo>
                <a:lnTo>
                  <a:pt x="1836738" y="2324540"/>
                </a:lnTo>
                <a:lnTo>
                  <a:pt x="1853407" y="2297955"/>
                </a:lnTo>
                <a:lnTo>
                  <a:pt x="1870472" y="2268988"/>
                </a:lnTo>
                <a:lnTo>
                  <a:pt x="1888332" y="2238434"/>
                </a:lnTo>
                <a:lnTo>
                  <a:pt x="1905794" y="2206293"/>
                </a:lnTo>
                <a:lnTo>
                  <a:pt x="1916113" y="2187643"/>
                </a:lnTo>
                <a:lnTo>
                  <a:pt x="1925638" y="2167406"/>
                </a:lnTo>
                <a:lnTo>
                  <a:pt x="1935560" y="2147169"/>
                </a:lnTo>
                <a:lnTo>
                  <a:pt x="1945085" y="2126536"/>
                </a:lnTo>
                <a:lnTo>
                  <a:pt x="1954610" y="2105108"/>
                </a:lnTo>
                <a:lnTo>
                  <a:pt x="1964532" y="2082887"/>
                </a:lnTo>
                <a:lnTo>
                  <a:pt x="1974057" y="2060666"/>
                </a:lnTo>
                <a:lnTo>
                  <a:pt x="1983185" y="2037255"/>
                </a:lnTo>
                <a:lnTo>
                  <a:pt x="1961753" y="2030906"/>
                </a:lnTo>
                <a:lnTo>
                  <a:pt x="1939925" y="2024557"/>
                </a:lnTo>
                <a:lnTo>
                  <a:pt x="1918097" y="2019002"/>
                </a:lnTo>
                <a:lnTo>
                  <a:pt x="1895475" y="2013446"/>
                </a:lnTo>
                <a:lnTo>
                  <a:pt x="1872853" y="2007891"/>
                </a:lnTo>
                <a:lnTo>
                  <a:pt x="1849041" y="2002733"/>
                </a:lnTo>
                <a:lnTo>
                  <a:pt x="1825625" y="1997971"/>
                </a:lnTo>
                <a:lnTo>
                  <a:pt x="1801416" y="1993209"/>
                </a:lnTo>
                <a:lnTo>
                  <a:pt x="1777207" y="1989241"/>
                </a:lnTo>
                <a:lnTo>
                  <a:pt x="1752203" y="1985273"/>
                </a:lnTo>
                <a:lnTo>
                  <a:pt x="1727200" y="1982099"/>
                </a:lnTo>
                <a:lnTo>
                  <a:pt x="1701403" y="1979321"/>
                </a:lnTo>
                <a:lnTo>
                  <a:pt x="1676400" y="1976544"/>
                </a:lnTo>
                <a:lnTo>
                  <a:pt x="1650207" y="1974560"/>
                </a:lnTo>
                <a:lnTo>
                  <a:pt x="1624013" y="1973369"/>
                </a:lnTo>
                <a:lnTo>
                  <a:pt x="1597819" y="1971782"/>
                </a:lnTo>
                <a:close/>
                <a:moveTo>
                  <a:pt x="1519238" y="1971385"/>
                </a:moveTo>
                <a:lnTo>
                  <a:pt x="1492250" y="1972972"/>
                </a:lnTo>
                <a:lnTo>
                  <a:pt x="1466057" y="1974163"/>
                </a:lnTo>
                <a:lnTo>
                  <a:pt x="1440657" y="1976147"/>
                </a:lnTo>
                <a:lnTo>
                  <a:pt x="1414860" y="1978925"/>
                </a:lnTo>
                <a:lnTo>
                  <a:pt x="1389460" y="1982099"/>
                </a:lnTo>
                <a:lnTo>
                  <a:pt x="1364060" y="1985273"/>
                </a:lnTo>
                <a:lnTo>
                  <a:pt x="1339453" y="1988845"/>
                </a:lnTo>
                <a:lnTo>
                  <a:pt x="1315244" y="1993209"/>
                </a:lnTo>
                <a:lnTo>
                  <a:pt x="1290638" y="1997574"/>
                </a:lnTo>
                <a:lnTo>
                  <a:pt x="1267222" y="2002336"/>
                </a:lnTo>
                <a:lnTo>
                  <a:pt x="1243410" y="2007891"/>
                </a:lnTo>
                <a:lnTo>
                  <a:pt x="1220788" y="2013446"/>
                </a:lnTo>
                <a:lnTo>
                  <a:pt x="1198166" y="2019002"/>
                </a:lnTo>
                <a:lnTo>
                  <a:pt x="1175941" y="2024557"/>
                </a:lnTo>
                <a:lnTo>
                  <a:pt x="1154510" y="2030906"/>
                </a:lnTo>
                <a:lnTo>
                  <a:pt x="1133078" y="2037255"/>
                </a:lnTo>
                <a:lnTo>
                  <a:pt x="1145778" y="2069396"/>
                </a:lnTo>
                <a:lnTo>
                  <a:pt x="1159272" y="2099950"/>
                </a:lnTo>
                <a:lnTo>
                  <a:pt x="1172369" y="2129313"/>
                </a:lnTo>
                <a:lnTo>
                  <a:pt x="1186260" y="2158280"/>
                </a:lnTo>
                <a:lnTo>
                  <a:pt x="1199753" y="2185659"/>
                </a:lnTo>
                <a:lnTo>
                  <a:pt x="1214041" y="2211848"/>
                </a:lnTo>
                <a:lnTo>
                  <a:pt x="1227535" y="2237244"/>
                </a:lnTo>
                <a:lnTo>
                  <a:pt x="1241425" y="2261449"/>
                </a:lnTo>
                <a:lnTo>
                  <a:pt x="1254919" y="2284463"/>
                </a:lnTo>
                <a:lnTo>
                  <a:pt x="1268016" y="2306287"/>
                </a:lnTo>
                <a:lnTo>
                  <a:pt x="1281113" y="2326921"/>
                </a:lnTo>
                <a:lnTo>
                  <a:pt x="1293813" y="2345968"/>
                </a:lnTo>
                <a:lnTo>
                  <a:pt x="1306116" y="2364221"/>
                </a:lnTo>
                <a:lnTo>
                  <a:pt x="1317625" y="2380886"/>
                </a:lnTo>
                <a:lnTo>
                  <a:pt x="1329135" y="2396759"/>
                </a:lnTo>
                <a:lnTo>
                  <a:pt x="1339453" y="2411044"/>
                </a:lnTo>
                <a:lnTo>
                  <a:pt x="1352550" y="2428106"/>
                </a:lnTo>
                <a:lnTo>
                  <a:pt x="1364456" y="2442391"/>
                </a:lnTo>
                <a:lnTo>
                  <a:pt x="1382316" y="2464612"/>
                </a:lnTo>
                <a:lnTo>
                  <a:pt x="1399381" y="2467390"/>
                </a:lnTo>
                <a:lnTo>
                  <a:pt x="1416050" y="2469770"/>
                </a:lnTo>
                <a:lnTo>
                  <a:pt x="1433116" y="2472151"/>
                </a:lnTo>
                <a:lnTo>
                  <a:pt x="1450181" y="2474135"/>
                </a:lnTo>
                <a:lnTo>
                  <a:pt x="1467247" y="2476119"/>
                </a:lnTo>
                <a:lnTo>
                  <a:pt x="1484710" y="2477310"/>
                </a:lnTo>
                <a:lnTo>
                  <a:pt x="1501775" y="2478103"/>
                </a:lnTo>
                <a:lnTo>
                  <a:pt x="1519238" y="2478897"/>
                </a:lnTo>
                <a:lnTo>
                  <a:pt x="1519238" y="1971385"/>
                </a:lnTo>
                <a:close/>
                <a:moveTo>
                  <a:pt x="2857896" y="1752600"/>
                </a:moveTo>
                <a:lnTo>
                  <a:pt x="3030537" y="1786324"/>
                </a:lnTo>
                <a:lnTo>
                  <a:pt x="3025377" y="1812510"/>
                </a:lnTo>
                <a:lnTo>
                  <a:pt x="3019425" y="1838299"/>
                </a:lnTo>
                <a:lnTo>
                  <a:pt x="3013471" y="1864485"/>
                </a:lnTo>
                <a:lnTo>
                  <a:pt x="3006327" y="1890275"/>
                </a:lnTo>
                <a:lnTo>
                  <a:pt x="2999581" y="1916064"/>
                </a:lnTo>
                <a:lnTo>
                  <a:pt x="2991643" y="1941059"/>
                </a:lnTo>
                <a:lnTo>
                  <a:pt x="2983706" y="1966849"/>
                </a:lnTo>
                <a:lnTo>
                  <a:pt x="2974975" y="1992241"/>
                </a:lnTo>
                <a:lnTo>
                  <a:pt x="2966243" y="2017237"/>
                </a:lnTo>
                <a:lnTo>
                  <a:pt x="2956718" y="2042232"/>
                </a:lnTo>
                <a:lnTo>
                  <a:pt x="2946796" y="2066831"/>
                </a:lnTo>
                <a:lnTo>
                  <a:pt x="2936478" y="2091430"/>
                </a:lnTo>
                <a:lnTo>
                  <a:pt x="2925762" y="2115632"/>
                </a:lnTo>
                <a:lnTo>
                  <a:pt x="2914253" y="2140231"/>
                </a:lnTo>
                <a:lnTo>
                  <a:pt x="2903140" y="2164036"/>
                </a:lnTo>
                <a:lnTo>
                  <a:pt x="2890837" y="2187842"/>
                </a:lnTo>
                <a:lnTo>
                  <a:pt x="2878534" y="2211250"/>
                </a:lnTo>
                <a:lnTo>
                  <a:pt x="2865437" y="2235056"/>
                </a:lnTo>
                <a:lnTo>
                  <a:pt x="2852340" y="2258068"/>
                </a:lnTo>
                <a:lnTo>
                  <a:pt x="2838449" y="2280683"/>
                </a:lnTo>
                <a:lnTo>
                  <a:pt x="2824559" y="2303298"/>
                </a:lnTo>
                <a:lnTo>
                  <a:pt x="2809875" y="2325516"/>
                </a:lnTo>
                <a:lnTo>
                  <a:pt x="2795190" y="2348131"/>
                </a:lnTo>
                <a:lnTo>
                  <a:pt x="2780109" y="2369953"/>
                </a:lnTo>
                <a:lnTo>
                  <a:pt x="2764234" y="2390981"/>
                </a:lnTo>
                <a:lnTo>
                  <a:pt x="2747962" y="2412406"/>
                </a:lnTo>
                <a:lnTo>
                  <a:pt x="2731293" y="2433434"/>
                </a:lnTo>
                <a:lnTo>
                  <a:pt x="2715021" y="2454462"/>
                </a:lnTo>
                <a:lnTo>
                  <a:pt x="2697956" y="2474697"/>
                </a:lnTo>
                <a:lnTo>
                  <a:pt x="2680096" y="2494535"/>
                </a:lnTo>
                <a:lnTo>
                  <a:pt x="2662237" y="2514769"/>
                </a:lnTo>
                <a:lnTo>
                  <a:pt x="2643981" y="2533813"/>
                </a:lnTo>
                <a:lnTo>
                  <a:pt x="2625328" y="2553254"/>
                </a:lnTo>
                <a:lnTo>
                  <a:pt x="2606675" y="2571902"/>
                </a:lnTo>
                <a:lnTo>
                  <a:pt x="2587228" y="2590550"/>
                </a:lnTo>
                <a:lnTo>
                  <a:pt x="2567781" y="2608404"/>
                </a:lnTo>
                <a:lnTo>
                  <a:pt x="2547937" y="2626258"/>
                </a:lnTo>
                <a:lnTo>
                  <a:pt x="2527696" y="2643715"/>
                </a:lnTo>
                <a:lnTo>
                  <a:pt x="2507059" y="2660775"/>
                </a:lnTo>
                <a:lnTo>
                  <a:pt x="2486421" y="2677439"/>
                </a:lnTo>
                <a:lnTo>
                  <a:pt x="2464990" y="2693706"/>
                </a:lnTo>
                <a:lnTo>
                  <a:pt x="2443956" y="2709576"/>
                </a:lnTo>
                <a:lnTo>
                  <a:pt x="2422525" y="2725447"/>
                </a:lnTo>
                <a:lnTo>
                  <a:pt x="2400696" y="2740127"/>
                </a:lnTo>
                <a:lnTo>
                  <a:pt x="2378075" y="2755203"/>
                </a:lnTo>
                <a:lnTo>
                  <a:pt x="2355453" y="2769487"/>
                </a:lnTo>
                <a:lnTo>
                  <a:pt x="2332831" y="2783373"/>
                </a:lnTo>
                <a:lnTo>
                  <a:pt x="2310209" y="2796863"/>
                </a:lnTo>
                <a:lnTo>
                  <a:pt x="2287190" y="2810353"/>
                </a:lnTo>
                <a:lnTo>
                  <a:pt x="2263378" y="2823049"/>
                </a:lnTo>
                <a:lnTo>
                  <a:pt x="2239962" y="2835348"/>
                </a:lnTo>
                <a:lnTo>
                  <a:pt x="2215753" y="2847251"/>
                </a:lnTo>
                <a:lnTo>
                  <a:pt x="2191940" y="2859154"/>
                </a:lnTo>
                <a:lnTo>
                  <a:pt x="2167731" y="2869866"/>
                </a:lnTo>
                <a:lnTo>
                  <a:pt x="2143521" y="2880975"/>
                </a:lnTo>
                <a:lnTo>
                  <a:pt x="2118518" y="2890894"/>
                </a:lnTo>
                <a:lnTo>
                  <a:pt x="2093515" y="2900416"/>
                </a:lnTo>
                <a:lnTo>
                  <a:pt x="2068909" y="2909938"/>
                </a:lnTo>
                <a:lnTo>
                  <a:pt x="2043509" y="2918667"/>
                </a:lnTo>
                <a:lnTo>
                  <a:pt x="2018109" y="2926999"/>
                </a:lnTo>
                <a:lnTo>
                  <a:pt x="1992709" y="2934934"/>
                </a:lnTo>
                <a:lnTo>
                  <a:pt x="1966912" y="2942869"/>
                </a:lnTo>
                <a:lnTo>
                  <a:pt x="1941115" y="2949614"/>
                </a:lnTo>
                <a:lnTo>
                  <a:pt x="1915318" y="2956359"/>
                </a:lnTo>
                <a:lnTo>
                  <a:pt x="1944687" y="3075783"/>
                </a:lnTo>
                <a:lnTo>
                  <a:pt x="1905396" y="3078163"/>
                </a:lnTo>
                <a:lnTo>
                  <a:pt x="1866503" y="3079353"/>
                </a:lnTo>
                <a:lnTo>
                  <a:pt x="1827212" y="3079750"/>
                </a:lnTo>
                <a:lnTo>
                  <a:pt x="1788715" y="3079353"/>
                </a:lnTo>
                <a:lnTo>
                  <a:pt x="1749821" y="3077766"/>
                </a:lnTo>
                <a:lnTo>
                  <a:pt x="1711721" y="3074989"/>
                </a:lnTo>
                <a:lnTo>
                  <a:pt x="1673621" y="3071815"/>
                </a:lnTo>
                <a:lnTo>
                  <a:pt x="1635521" y="3067451"/>
                </a:lnTo>
                <a:lnTo>
                  <a:pt x="1598215" y="3062293"/>
                </a:lnTo>
                <a:lnTo>
                  <a:pt x="1560909" y="3056342"/>
                </a:lnTo>
                <a:lnTo>
                  <a:pt x="1523999" y="3049200"/>
                </a:lnTo>
                <a:lnTo>
                  <a:pt x="1487090" y="3041265"/>
                </a:lnTo>
                <a:lnTo>
                  <a:pt x="1450975" y="3032536"/>
                </a:lnTo>
                <a:lnTo>
                  <a:pt x="1415256" y="3023014"/>
                </a:lnTo>
                <a:lnTo>
                  <a:pt x="1379537" y="3012698"/>
                </a:lnTo>
                <a:lnTo>
                  <a:pt x="1344612" y="3001589"/>
                </a:lnTo>
                <a:lnTo>
                  <a:pt x="1309687" y="2989290"/>
                </a:lnTo>
                <a:lnTo>
                  <a:pt x="1275159" y="2976990"/>
                </a:lnTo>
                <a:lnTo>
                  <a:pt x="1241425" y="2963104"/>
                </a:lnTo>
                <a:lnTo>
                  <a:pt x="1208087" y="2948821"/>
                </a:lnTo>
                <a:lnTo>
                  <a:pt x="1175146" y="2933744"/>
                </a:lnTo>
                <a:lnTo>
                  <a:pt x="1142603" y="2917874"/>
                </a:lnTo>
                <a:lnTo>
                  <a:pt x="1111249" y="2901210"/>
                </a:lnTo>
                <a:lnTo>
                  <a:pt x="1079896" y="2883753"/>
                </a:lnTo>
                <a:lnTo>
                  <a:pt x="1049337" y="2865899"/>
                </a:lnTo>
                <a:lnTo>
                  <a:pt x="1019175" y="2847251"/>
                </a:lnTo>
                <a:lnTo>
                  <a:pt x="989806" y="2827810"/>
                </a:lnTo>
                <a:lnTo>
                  <a:pt x="961231" y="2807972"/>
                </a:lnTo>
                <a:lnTo>
                  <a:pt x="932656" y="2787341"/>
                </a:lnTo>
                <a:lnTo>
                  <a:pt x="905271" y="2765916"/>
                </a:lnTo>
                <a:lnTo>
                  <a:pt x="878681" y="2744491"/>
                </a:lnTo>
                <a:lnTo>
                  <a:pt x="852487" y="2721876"/>
                </a:lnTo>
                <a:lnTo>
                  <a:pt x="884634" y="2732985"/>
                </a:lnTo>
                <a:lnTo>
                  <a:pt x="917575" y="2742904"/>
                </a:lnTo>
                <a:lnTo>
                  <a:pt x="950118" y="2751633"/>
                </a:lnTo>
                <a:lnTo>
                  <a:pt x="983059" y="2759965"/>
                </a:lnTo>
                <a:lnTo>
                  <a:pt x="1015603" y="2767503"/>
                </a:lnTo>
                <a:lnTo>
                  <a:pt x="1048940" y="2773851"/>
                </a:lnTo>
                <a:lnTo>
                  <a:pt x="1081484" y="2779406"/>
                </a:lnTo>
                <a:lnTo>
                  <a:pt x="1114425" y="2784167"/>
                </a:lnTo>
                <a:lnTo>
                  <a:pt x="1146968" y="2788134"/>
                </a:lnTo>
                <a:lnTo>
                  <a:pt x="1179909" y="2791308"/>
                </a:lnTo>
                <a:lnTo>
                  <a:pt x="1212453" y="2793689"/>
                </a:lnTo>
                <a:lnTo>
                  <a:pt x="1245393" y="2794879"/>
                </a:lnTo>
                <a:lnTo>
                  <a:pt x="1277540" y="2795673"/>
                </a:lnTo>
                <a:lnTo>
                  <a:pt x="1310084" y="2795276"/>
                </a:lnTo>
                <a:lnTo>
                  <a:pt x="1341834" y="2794482"/>
                </a:lnTo>
                <a:lnTo>
                  <a:pt x="1373584" y="2792499"/>
                </a:lnTo>
                <a:lnTo>
                  <a:pt x="1405731" y="2790118"/>
                </a:lnTo>
                <a:lnTo>
                  <a:pt x="1437084" y="2786547"/>
                </a:lnTo>
                <a:lnTo>
                  <a:pt x="1468437" y="2782580"/>
                </a:lnTo>
                <a:lnTo>
                  <a:pt x="1499393" y="2777819"/>
                </a:lnTo>
                <a:lnTo>
                  <a:pt x="1529953" y="2772264"/>
                </a:lnTo>
                <a:lnTo>
                  <a:pt x="1560512" y="2765916"/>
                </a:lnTo>
                <a:lnTo>
                  <a:pt x="1590675" y="2759171"/>
                </a:lnTo>
                <a:lnTo>
                  <a:pt x="1620440" y="2751236"/>
                </a:lnTo>
                <a:lnTo>
                  <a:pt x="1649412" y="2742904"/>
                </a:lnTo>
                <a:lnTo>
                  <a:pt x="1678781" y="2733779"/>
                </a:lnTo>
                <a:lnTo>
                  <a:pt x="1707753" y="2724256"/>
                </a:lnTo>
                <a:lnTo>
                  <a:pt x="1735534" y="2713544"/>
                </a:lnTo>
                <a:lnTo>
                  <a:pt x="1763712" y="2702832"/>
                </a:lnTo>
                <a:lnTo>
                  <a:pt x="1791096" y="2690929"/>
                </a:lnTo>
                <a:lnTo>
                  <a:pt x="1818084" y="2678629"/>
                </a:lnTo>
                <a:lnTo>
                  <a:pt x="1844278" y="2665537"/>
                </a:lnTo>
                <a:lnTo>
                  <a:pt x="1873646" y="2785357"/>
                </a:lnTo>
                <a:lnTo>
                  <a:pt x="1896665" y="2779406"/>
                </a:lnTo>
                <a:lnTo>
                  <a:pt x="1919287" y="2773454"/>
                </a:lnTo>
                <a:lnTo>
                  <a:pt x="1941512" y="2766709"/>
                </a:lnTo>
                <a:lnTo>
                  <a:pt x="1964531" y="2759965"/>
                </a:lnTo>
                <a:lnTo>
                  <a:pt x="1986756" y="2752426"/>
                </a:lnTo>
                <a:lnTo>
                  <a:pt x="2008981" y="2744491"/>
                </a:lnTo>
                <a:lnTo>
                  <a:pt x="2030809" y="2736556"/>
                </a:lnTo>
                <a:lnTo>
                  <a:pt x="2052637" y="2727827"/>
                </a:lnTo>
                <a:lnTo>
                  <a:pt x="2074465" y="2719099"/>
                </a:lnTo>
                <a:lnTo>
                  <a:pt x="2096293" y="2709180"/>
                </a:lnTo>
                <a:lnTo>
                  <a:pt x="2117725" y="2699658"/>
                </a:lnTo>
                <a:lnTo>
                  <a:pt x="2138759" y="2689342"/>
                </a:lnTo>
                <a:lnTo>
                  <a:pt x="2159793" y="2678629"/>
                </a:lnTo>
                <a:lnTo>
                  <a:pt x="2180431" y="2667917"/>
                </a:lnTo>
                <a:lnTo>
                  <a:pt x="2201465" y="2656411"/>
                </a:lnTo>
                <a:lnTo>
                  <a:pt x="2221706" y="2645302"/>
                </a:lnTo>
                <a:lnTo>
                  <a:pt x="2241946" y="2633003"/>
                </a:lnTo>
                <a:lnTo>
                  <a:pt x="2262187" y="2620703"/>
                </a:lnTo>
                <a:lnTo>
                  <a:pt x="2281634" y="2608007"/>
                </a:lnTo>
                <a:lnTo>
                  <a:pt x="2301478" y="2594914"/>
                </a:lnTo>
                <a:lnTo>
                  <a:pt x="2320528" y="2581424"/>
                </a:lnTo>
                <a:lnTo>
                  <a:pt x="2339975" y="2567934"/>
                </a:lnTo>
                <a:lnTo>
                  <a:pt x="2358628" y="2554048"/>
                </a:lnTo>
                <a:lnTo>
                  <a:pt x="2377281" y="2539368"/>
                </a:lnTo>
                <a:lnTo>
                  <a:pt x="2395537" y="2524688"/>
                </a:lnTo>
                <a:lnTo>
                  <a:pt x="2414190" y="2509611"/>
                </a:lnTo>
                <a:lnTo>
                  <a:pt x="2431653" y="2494138"/>
                </a:lnTo>
                <a:lnTo>
                  <a:pt x="2449512" y="2478268"/>
                </a:lnTo>
                <a:lnTo>
                  <a:pt x="2466578" y="2462397"/>
                </a:lnTo>
                <a:lnTo>
                  <a:pt x="2483643" y="2446130"/>
                </a:lnTo>
                <a:lnTo>
                  <a:pt x="2499915" y="2429466"/>
                </a:lnTo>
                <a:lnTo>
                  <a:pt x="2516584" y="2412406"/>
                </a:lnTo>
                <a:lnTo>
                  <a:pt x="2532856" y="2395345"/>
                </a:lnTo>
                <a:lnTo>
                  <a:pt x="2548731" y="2377888"/>
                </a:lnTo>
                <a:lnTo>
                  <a:pt x="2564209" y="2360034"/>
                </a:lnTo>
                <a:lnTo>
                  <a:pt x="2579290" y="2342180"/>
                </a:lnTo>
                <a:lnTo>
                  <a:pt x="2593975" y="2323929"/>
                </a:lnTo>
                <a:lnTo>
                  <a:pt x="2608659" y="2305679"/>
                </a:lnTo>
                <a:lnTo>
                  <a:pt x="2622946" y="2286237"/>
                </a:lnTo>
                <a:lnTo>
                  <a:pt x="2636837" y="2267590"/>
                </a:lnTo>
                <a:lnTo>
                  <a:pt x="2650331" y="2248546"/>
                </a:lnTo>
                <a:lnTo>
                  <a:pt x="2663428" y="2228708"/>
                </a:lnTo>
                <a:lnTo>
                  <a:pt x="2676128" y="2209267"/>
                </a:lnTo>
                <a:lnTo>
                  <a:pt x="2688828" y="2189032"/>
                </a:lnTo>
                <a:lnTo>
                  <a:pt x="2700337" y="2169194"/>
                </a:lnTo>
                <a:lnTo>
                  <a:pt x="2712243" y="2148563"/>
                </a:lnTo>
                <a:lnTo>
                  <a:pt x="2723753" y="2127932"/>
                </a:lnTo>
                <a:lnTo>
                  <a:pt x="2734468" y="2106904"/>
                </a:lnTo>
                <a:lnTo>
                  <a:pt x="2745581" y="2086272"/>
                </a:lnTo>
                <a:lnTo>
                  <a:pt x="2755503" y="2064847"/>
                </a:lnTo>
                <a:lnTo>
                  <a:pt x="2765425" y="2043422"/>
                </a:lnTo>
                <a:lnTo>
                  <a:pt x="2774949" y="2021998"/>
                </a:lnTo>
                <a:lnTo>
                  <a:pt x="2783681" y="2000176"/>
                </a:lnTo>
                <a:lnTo>
                  <a:pt x="2792412" y="1978354"/>
                </a:lnTo>
                <a:lnTo>
                  <a:pt x="2801143" y="1956533"/>
                </a:lnTo>
                <a:lnTo>
                  <a:pt x="2809081" y="1934314"/>
                </a:lnTo>
                <a:lnTo>
                  <a:pt x="2816621" y="1912096"/>
                </a:lnTo>
                <a:lnTo>
                  <a:pt x="2823765" y="1889878"/>
                </a:lnTo>
                <a:lnTo>
                  <a:pt x="2830512" y="1866866"/>
                </a:lnTo>
                <a:lnTo>
                  <a:pt x="2836862" y="1844251"/>
                </a:lnTo>
                <a:lnTo>
                  <a:pt x="2842815" y="1821636"/>
                </a:lnTo>
                <a:lnTo>
                  <a:pt x="2847975" y="1799021"/>
                </a:lnTo>
                <a:lnTo>
                  <a:pt x="2853134" y="1776009"/>
                </a:lnTo>
                <a:lnTo>
                  <a:pt x="2857896" y="1752600"/>
                </a:lnTo>
                <a:close/>
                <a:moveTo>
                  <a:pt x="2171700" y="1500380"/>
                </a:moveTo>
                <a:lnTo>
                  <a:pt x="2170510" y="1534505"/>
                </a:lnTo>
                <a:lnTo>
                  <a:pt x="2168525" y="1568233"/>
                </a:lnTo>
                <a:lnTo>
                  <a:pt x="2166144" y="1601961"/>
                </a:lnTo>
                <a:lnTo>
                  <a:pt x="2162969" y="1634499"/>
                </a:lnTo>
                <a:lnTo>
                  <a:pt x="2159000" y="1666640"/>
                </a:lnTo>
                <a:lnTo>
                  <a:pt x="2154635" y="1698781"/>
                </a:lnTo>
                <a:lnTo>
                  <a:pt x="2149872" y="1730129"/>
                </a:lnTo>
                <a:lnTo>
                  <a:pt x="2144316" y="1760683"/>
                </a:lnTo>
                <a:lnTo>
                  <a:pt x="2138760" y="1791237"/>
                </a:lnTo>
                <a:lnTo>
                  <a:pt x="2132013" y="1820997"/>
                </a:lnTo>
                <a:lnTo>
                  <a:pt x="2124869" y="1849963"/>
                </a:lnTo>
                <a:lnTo>
                  <a:pt x="2118122" y="1878930"/>
                </a:lnTo>
                <a:lnTo>
                  <a:pt x="2110185" y="1907500"/>
                </a:lnTo>
                <a:lnTo>
                  <a:pt x="2101850" y="1934879"/>
                </a:lnTo>
                <a:lnTo>
                  <a:pt x="2093516" y="1961862"/>
                </a:lnTo>
                <a:lnTo>
                  <a:pt x="2084785" y="1988448"/>
                </a:lnTo>
                <a:lnTo>
                  <a:pt x="2107010" y="1996384"/>
                </a:lnTo>
                <a:lnTo>
                  <a:pt x="2128441" y="2004717"/>
                </a:lnTo>
                <a:lnTo>
                  <a:pt x="2149079" y="2013050"/>
                </a:lnTo>
                <a:lnTo>
                  <a:pt x="2169319" y="2021383"/>
                </a:lnTo>
                <a:lnTo>
                  <a:pt x="2206625" y="2037255"/>
                </a:lnTo>
                <a:lnTo>
                  <a:pt x="2241550" y="2053127"/>
                </a:lnTo>
                <a:lnTo>
                  <a:pt x="2272507" y="2067809"/>
                </a:lnTo>
                <a:lnTo>
                  <a:pt x="2301082" y="2082490"/>
                </a:lnTo>
                <a:lnTo>
                  <a:pt x="2325291" y="2095585"/>
                </a:lnTo>
                <a:lnTo>
                  <a:pt x="2346325" y="2106695"/>
                </a:lnTo>
                <a:lnTo>
                  <a:pt x="2359025" y="2091220"/>
                </a:lnTo>
                <a:lnTo>
                  <a:pt x="2371329" y="2075348"/>
                </a:lnTo>
                <a:lnTo>
                  <a:pt x="2383235" y="2059079"/>
                </a:lnTo>
                <a:lnTo>
                  <a:pt x="2394744" y="2042810"/>
                </a:lnTo>
                <a:lnTo>
                  <a:pt x="2406254" y="2026144"/>
                </a:lnTo>
                <a:lnTo>
                  <a:pt x="2417366" y="2009082"/>
                </a:lnTo>
                <a:lnTo>
                  <a:pt x="2428082" y="1991622"/>
                </a:lnTo>
                <a:lnTo>
                  <a:pt x="2438401" y="1974560"/>
                </a:lnTo>
                <a:lnTo>
                  <a:pt x="2448719" y="1956704"/>
                </a:lnTo>
                <a:lnTo>
                  <a:pt x="2458244" y="1938847"/>
                </a:lnTo>
                <a:lnTo>
                  <a:pt x="2467769" y="1920991"/>
                </a:lnTo>
                <a:lnTo>
                  <a:pt x="2476897" y="1902341"/>
                </a:lnTo>
                <a:lnTo>
                  <a:pt x="2485232" y="1884089"/>
                </a:lnTo>
                <a:lnTo>
                  <a:pt x="2493566" y="1865439"/>
                </a:lnTo>
                <a:lnTo>
                  <a:pt x="2501901" y="1846789"/>
                </a:lnTo>
                <a:lnTo>
                  <a:pt x="2509441" y="1827346"/>
                </a:lnTo>
                <a:lnTo>
                  <a:pt x="2516585" y="1808299"/>
                </a:lnTo>
                <a:lnTo>
                  <a:pt x="2523332" y="1788856"/>
                </a:lnTo>
                <a:lnTo>
                  <a:pt x="2529682" y="1769412"/>
                </a:lnTo>
                <a:lnTo>
                  <a:pt x="2536032" y="1749175"/>
                </a:lnTo>
                <a:lnTo>
                  <a:pt x="2541588" y="1729732"/>
                </a:lnTo>
                <a:lnTo>
                  <a:pt x="2546747" y="1709495"/>
                </a:lnTo>
                <a:lnTo>
                  <a:pt x="2551510" y="1689258"/>
                </a:lnTo>
                <a:lnTo>
                  <a:pt x="2555875" y="1668624"/>
                </a:lnTo>
                <a:lnTo>
                  <a:pt x="2559844" y="1647991"/>
                </a:lnTo>
                <a:lnTo>
                  <a:pt x="2563813" y="1627357"/>
                </a:lnTo>
                <a:lnTo>
                  <a:pt x="2566988" y="1606723"/>
                </a:lnTo>
                <a:lnTo>
                  <a:pt x="2569766" y="1585692"/>
                </a:lnTo>
                <a:lnTo>
                  <a:pt x="2572147" y="1564662"/>
                </a:lnTo>
                <a:lnTo>
                  <a:pt x="2573735" y="1543234"/>
                </a:lnTo>
                <a:lnTo>
                  <a:pt x="2575719" y="1521807"/>
                </a:lnTo>
                <a:lnTo>
                  <a:pt x="2576513" y="1500380"/>
                </a:lnTo>
                <a:lnTo>
                  <a:pt x="2171700" y="1500380"/>
                </a:lnTo>
                <a:close/>
                <a:moveTo>
                  <a:pt x="1597819" y="1500380"/>
                </a:moveTo>
                <a:lnTo>
                  <a:pt x="1597819" y="1893215"/>
                </a:lnTo>
                <a:lnTo>
                  <a:pt x="1625997" y="1894802"/>
                </a:lnTo>
                <a:lnTo>
                  <a:pt x="1654572" y="1896389"/>
                </a:lnTo>
                <a:lnTo>
                  <a:pt x="1682353" y="1898770"/>
                </a:lnTo>
                <a:lnTo>
                  <a:pt x="1709738" y="1901151"/>
                </a:lnTo>
                <a:lnTo>
                  <a:pt x="1736725" y="1904326"/>
                </a:lnTo>
                <a:lnTo>
                  <a:pt x="1764110" y="1908294"/>
                </a:lnTo>
                <a:lnTo>
                  <a:pt x="1790700" y="1912262"/>
                </a:lnTo>
                <a:lnTo>
                  <a:pt x="1816894" y="1916626"/>
                </a:lnTo>
                <a:lnTo>
                  <a:pt x="1842691" y="1921388"/>
                </a:lnTo>
                <a:lnTo>
                  <a:pt x="1868091" y="1926547"/>
                </a:lnTo>
                <a:lnTo>
                  <a:pt x="1892697" y="1932102"/>
                </a:lnTo>
                <a:lnTo>
                  <a:pt x="1917303" y="1938054"/>
                </a:lnTo>
                <a:lnTo>
                  <a:pt x="1941116" y="1944006"/>
                </a:lnTo>
                <a:lnTo>
                  <a:pt x="1964929" y="1950355"/>
                </a:lnTo>
                <a:lnTo>
                  <a:pt x="1987550" y="1957100"/>
                </a:lnTo>
                <a:lnTo>
                  <a:pt x="2010172" y="1963449"/>
                </a:lnTo>
                <a:lnTo>
                  <a:pt x="2018507" y="1938451"/>
                </a:lnTo>
                <a:lnTo>
                  <a:pt x="2026841" y="1912658"/>
                </a:lnTo>
                <a:lnTo>
                  <a:pt x="2034382" y="1886469"/>
                </a:lnTo>
                <a:lnTo>
                  <a:pt x="2041525" y="1859884"/>
                </a:lnTo>
                <a:lnTo>
                  <a:pt x="2048669" y="1832107"/>
                </a:lnTo>
                <a:lnTo>
                  <a:pt x="2055019" y="1804331"/>
                </a:lnTo>
                <a:lnTo>
                  <a:pt x="2061369" y="1776555"/>
                </a:lnTo>
                <a:lnTo>
                  <a:pt x="2066529" y="1747588"/>
                </a:lnTo>
                <a:lnTo>
                  <a:pt x="2071688" y="1718225"/>
                </a:lnTo>
                <a:lnTo>
                  <a:pt x="2076450" y="1688068"/>
                </a:lnTo>
                <a:lnTo>
                  <a:pt x="2080419" y="1657911"/>
                </a:lnTo>
                <a:lnTo>
                  <a:pt x="2083991" y="1627357"/>
                </a:lnTo>
                <a:lnTo>
                  <a:pt x="2087166" y="1596406"/>
                </a:lnTo>
                <a:lnTo>
                  <a:pt x="2089547" y="1564662"/>
                </a:lnTo>
                <a:lnTo>
                  <a:pt x="2091532" y="1532918"/>
                </a:lnTo>
                <a:lnTo>
                  <a:pt x="2092722" y="1500380"/>
                </a:lnTo>
                <a:lnTo>
                  <a:pt x="1597819" y="1500380"/>
                </a:lnTo>
                <a:close/>
                <a:moveTo>
                  <a:pt x="1023541" y="1500380"/>
                </a:moveTo>
                <a:lnTo>
                  <a:pt x="1024731" y="1532918"/>
                </a:lnTo>
                <a:lnTo>
                  <a:pt x="1026716" y="1564662"/>
                </a:lnTo>
                <a:lnTo>
                  <a:pt x="1028700" y="1596406"/>
                </a:lnTo>
                <a:lnTo>
                  <a:pt x="1031875" y="1627357"/>
                </a:lnTo>
                <a:lnTo>
                  <a:pt x="1035447" y="1657911"/>
                </a:lnTo>
                <a:lnTo>
                  <a:pt x="1039813" y="1688068"/>
                </a:lnTo>
                <a:lnTo>
                  <a:pt x="1044575" y="1717828"/>
                </a:lnTo>
                <a:lnTo>
                  <a:pt x="1049338" y="1747191"/>
                </a:lnTo>
                <a:lnTo>
                  <a:pt x="1054894" y="1775761"/>
                </a:lnTo>
                <a:lnTo>
                  <a:pt x="1061244" y="1804331"/>
                </a:lnTo>
                <a:lnTo>
                  <a:pt x="1067594" y="1832107"/>
                </a:lnTo>
                <a:lnTo>
                  <a:pt x="1074738" y="1859884"/>
                </a:lnTo>
                <a:lnTo>
                  <a:pt x="1081881" y="1886469"/>
                </a:lnTo>
                <a:lnTo>
                  <a:pt x="1089819" y="1912658"/>
                </a:lnTo>
                <a:lnTo>
                  <a:pt x="1097756" y="1938451"/>
                </a:lnTo>
                <a:lnTo>
                  <a:pt x="1106091" y="1963449"/>
                </a:lnTo>
                <a:lnTo>
                  <a:pt x="1128713" y="1957100"/>
                </a:lnTo>
                <a:lnTo>
                  <a:pt x="1151731" y="1950355"/>
                </a:lnTo>
                <a:lnTo>
                  <a:pt x="1175544" y="1944006"/>
                </a:lnTo>
                <a:lnTo>
                  <a:pt x="1199356" y="1938054"/>
                </a:lnTo>
                <a:lnTo>
                  <a:pt x="1223963" y="1932102"/>
                </a:lnTo>
                <a:lnTo>
                  <a:pt x="1248966" y="1926547"/>
                </a:lnTo>
                <a:lnTo>
                  <a:pt x="1273969" y="1921388"/>
                </a:lnTo>
                <a:lnTo>
                  <a:pt x="1299766" y="1916626"/>
                </a:lnTo>
                <a:lnTo>
                  <a:pt x="1325960" y="1912262"/>
                </a:lnTo>
                <a:lnTo>
                  <a:pt x="1352550" y="1908294"/>
                </a:lnTo>
                <a:lnTo>
                  <a:pt x="1379538" y="1904326"/>
                </a:lnTo>
                <a:lnTo>
                  <a:pt x="1406922" y="1901151"/>
                </a:lnTo>
                <a:lnTo>
                  <a:pt x="1434307" y="1898770"/>
                </a:lnTo>
                <a:lnTo>
                  <a:pt x="1462485" y="1896389"/>
                </a:lnTo>
                <a:lnTo>
                  <a:pt x="1490663" y="1894802"/>
                </a:lnTo>
                <a:lnTo>
                  <a:pt x="1519238" y="1893215"/>
                </a:lnTo>
                <a:lnTo>
                  <a:pt x="1519238" y="1500380"/>
                </a:lnTo>
                <a:lnTo>
                  <a:pt x="1023541" y="1500380"/>
                </a:lnTo>
                <a:close/>
                <a:moveTo>
                  <a:pt x="539750" y="1500380"/>
                </a:moveTo>
                <a:lnTo>
                  <a:pt x="540544" y="1521807"/>
                </a:lnTo>
                <a:lnTo>
                  <a:pt x="542528" y="1543234"/>
                </a:lnTo>
                <a:lnTo>
                  <a:pt x="544116" y="1564662"/>
                </a:lnTo>
                <a:lnTo>
                  <a:pt x="546894" y="1585692"/>
                </a:lnTo>
                <a:lnTo>
                  <a:pt x="549275" y="1606723"/>
                </a:lnTo>
                <a:lnTo>
                  <a:pt x="552847" y="1627357"/>
                </a:lnTo>
                <a:lnTo>
                  <a:pt x="556419" y="1647991"/>
                </a:lnTo>
                <a:lnTo>
                  <a:pt x="560388" y="1668624"/>
                </a:lnTo>
                <a:lnTo>
                  <a:pt x="564753" y="1689258"/>
                </a:lnTo>
                <a:lnTo>
                  <a:pt x="569913" y="1709495"/>
                </a:lnTo>
                <a:lnTo>
                  <a:pt x="575072" y="1729732"/>
                </a:lnTo>
                <a:lnTo>
                  <a:pt x="580628" y="1749175"/>
                </a:lnTo>
                <a:lnTo>
                  <a:pt x="586581" y="1769412"/>
                </a:lnTo>
                <a:lnTo>
                  <a:pt x="592931" y="1788856"/>
                </a:lnTo>
                <a:lnTo>
                  <a:pt x="600075" y="1808299"/>
                </a:lnTo>
                <a:lnTo>
                  <a:pt x="606822" y="1827346"/>
                </a:lnTo>
                <a:lnTo>
                  <a:pt x="614759" y="1846789"/>
                </a:lnTo>
                <a:lnTo>
                  <a:pt x="622697" y="1865439"/>
                </a:lnTo>
                <a:lnTo>
                  <a:pt x="631031" y="1884089"/>
                </a:lnTo>
                <a:lnTo>
                  <a:pt x="639763" y="1902341"/>
                </a:lnTo>
                <a:lnTo>
                  <a:pt x="648494" y="1920991"/>
                </a:lnTo>
                <a:lnTo>
                  <a:pt x="658019" y="1938847"/>
                </a:lnTo>
                <a:lnTo>
                  <a:pt x="667544" y="1956704"/>
                </a:lnTo>
                <a:lnTo>
                  <a:pt x="677863" y="1974560"/>
                </a:lnTo>
                <a:lnTo>
                  <a:pt x="688181" y="1991622"/>
                </a:lnTo>
                <a:lnTo>
                  <a:pt x="699294" y="2009082"/>
                </a:lnTo>
                <a:lnTo>
                  <a:pt x="710009" y="2026144"/>
                </a:lnTo>
                <a:lnTo>
                  <a:pt x="721519" y="2042810"/>
                </a:lnTo>
                <a:lnTo>
                  <a:pt x="733028" y="2059079"/>
                </a:lnTo>
                <a:lnTo>
                  <a:pt x="745331" y="2075348"/>
                </a:lnTo>
                <a:lnTo>
                  <a:pt x="757634" y="2091220"/>
                </a:lnTo>
                <a:lnTo>
                  <a:pt x="770334" y="2106695"/>
                </a:lnTo>
                <a:lnTo>
                  <a:pt x="791369" y="2095585"/>
                </a:lnTo>
                <a:lnTo>
                  <a:pt x="815578" y="2082490"/>
                </a:lnTo>
                <a:lnTo>
                  <a:pt x="843756" y="2067809"/>
                </a:lnTo>
                <a:lnTo>
                  <a:pt x="875109" y="2053127"/>
                </a:lnTo>
                <a:lnTo>
                  <a:pt x="909638" y="2037255"/>
                </a:lnTo>
                <a:lnTo>
                  <a:pt x="946944" y="2020986"/>
                </a:lnTo>
                <a:lnTo>
                  <a:pt x="967185" y="2013050"/>
                </a:lnTo>
                <a:lnTo>
                  <a:pt x="988219" y="2004717"/>
                </a:lnTo>
                <a:lnTo>
                  <a:pt x="1009650" y="1996384"/>
                </a:lnTo>
                <a:lnTo>
                  <a:pt x="1031478" y="1988448"/>
                </a:lnTo>
                <a:lnTo>
                  <a:pt x="1022747" y="1961862"/>
                </a:lnTo>
                <a:lnTo>
                  <a:pt x="1014413" y="1934879"/>
                </a:lnTo>
                <a:lnTo>
                  <a:pt x="1006078" y="1906706"/>
                </a:lnTo>
                <a:lnTo>
                  <a:pt x="998538" y="1878930"/>
                </a:lnTo>
                <a:lnTo>
                  <a:pt x="991394" y="1849963"/>
                </a:lnTo>
                <a:lnTo>
                  <a:pt x="984250" y="1820997"/>
                </a:lnTo>
                <a:lnTo>
                  <a:pt x="978297" y="1791237"/>
                </a:lnTo>
                <a:lnTo>
                  <a:pt x="971947" y="1760683"/>
                </a:lnTo>
                <a:lnTo>
                  <a:pt x="966391" y="1730129"/>
                </a:lnTo>
                <a:lnTo>
                  <a:pt x="961628" y="1698781"/>
                </a:lnTo>
                <a:lnTo>
                  <a:pt x="957263" y="1666640"/>
                </a:lnTo>
                <a:lnTo>
                  <a:pt x="953691" y="1634499"/>
                </a:lnTo>
                <a:lnTo>
                  <a:pt x="950119" y="1601961"/>
                </a:lnTo>
                <a:lnTo>
                  <a:pt x="947738" y="1568233"/>
                </a:lnTo>
                <a:lnTo>
                  <a:pt x="945753" y="1534505"/>
                </a:lnTo>
                <a:lnTo>
                  <a:pt x="944563" y="1500380"/>
                </a:lnTo>
                <a:lnTo>
                  <a:pt x="539750" y="1500380"/>
                </a:lnTo>
                <a:close/>
                <a:moveTo>
                  <a:pt x="2010172" y="958346"/>
                </a:moveTo>
                <a:lnTo>
                  <a:pt x="1987550" y="965489"/>
                </a:lnTo>
                <a:lnTo>
                  <a:pt x="1964532" y="971838"/>
                </a:lnTo>
                <a:lnTo>
                  <a:pt x="1941116" y="978187"/>
                </a:lnTo>
                <a:lnTo>
                  <a:pt x="1916907" y="984139"/>
                </a:lnTo>
                <a:lnTo>
                  <a:pt x="1892300" y="990487"/>
                </a:lnTo>
                <a:lnTo>
                  <a:pt x="1867297" y="995646"/>
                </a:lnTo>
                <a:lnTo>
                  <a:pt x="1842294" y="1000804"/>
                </a:lnTo>
                <a:lnTo>
                  <a:pt x="1816497" y="1005566"/>
                </a:lnTo>
                <a:lnTo>
                  <a:pt x="1790700" y="1009931"/>
                </a:lnTo>
                <a:lnTo>
                  <a:pt x="1764110" y="1014296"/>
                </a:lnTo>
                <a:lnTo>
                  <a:pt x="1736725" y="1017867"/>
                </a:lnTo>
                <a:lnTo>
                  <a:pt x="1709738" y="1021041"/>
                </a:lnTo>
                <a:lnTo>
                  <a:pt x="1682353" y="1023819"/>
                </a:lnTo>
                <a:lnTo>
                  <a:pt x="1654572" y="1026200"/>
                </a:lnTo>
                <a:lnTo>
                  <a:pt x="1625997" y="1027390"/>
                </a:lnTo>
                <a:lnTo>
                  <a:pt x="1597819" y="1028581"/>
                </a:lnTo>
                <a:lnTo>
                  <a:pt x="1597819" y="1421813"/>
                </a:lnTo>
                <a:lnTo>
                  <a:pt x="2092722" y="1421813"/>
                </a:lnTo>
                <a:lnTo>
                  <a:pt x="2091929" y="1389672"/>
                </a:lnTo>
                <a:lnTo>
                  <a:pt x="2089944" y="1357531"/>
                </a:lnTo>
                <a:lnTo>
                  <a:pt x="2087563" y="1325786"/>
                </a:lnTo>
                <a:lnTo>
                  <a:pt x="2084388" y="1294836"/>
                </a:lnTo>
                <a:lnTo>
                  <a:pt x="2080816" y="1263885"/>
                </a:lnTo>
                <a:lnTo>
                  <a:pt x="2076450" y="1233728"/>
                </a:lnTo>
                <a:lnTo>
                  <a:pt x="2072085" y="1204364"/>
                </a:lnTo>
                <a:lnTo>
                  <a:pt x="2066925" y="1175001"/>
                </a:lnTo>
                <a:lnTo>
                  <a:pt x="2061369" y="1146034"/>
                </a:lnTo>
                <a:lnTo>
                  <a:pt x="2055019" y="1117861"/>
                </a:lnTo>
                <a:lnTo>
                  <a:pt x="2048669" y="1090085"/>
                </a:lnTo>
                <a:lnTo>
                  <a:pt x="2041525" y="1062706"/>
                </a:lnTo>
                <a:lnTo>
                  <a:pt x="2034382" y="1036120"/>
                </a:lnTo>
                <a:lnTo>
                  <a:pt x="2026841" y="1009534"/>
                </a:lnTo>
                <a:lnTo>
                  <a:pt x="2018507" y="983742"/>
                </a:lnTo>
                <a:lnTo>
                  <a:pt x="2010172" y="958346"/>
                </a:lnTo>
                <a:close/>
                <a:moveTo>
                  <a:pt x="1106091" y="958346"/>
                </a:moveTo>
                <a:lnTo>
                  <a:pt x="1097756" y="983742"/>
                </a:lnTo>
                <a:lnTo>
                  <a:pt x="1089819" y="1009534"/>
                </a:lnTo>
                <a:lnTo>
                  <a:pt x="1081881" y="1035723"/>
                </a:lnTo>
                <a:lnTo>
                  <a:pt x="1074738" y="1062706"/>
                </a:lnTo>
                <a:lnTo>
                  <a:pt x="1067991" y="1089688"/>
                </a:lnTo>
                <a:lnTo>
                  <a:pt x="1061641" y="1117861"/>
                </a:lnTo>
                <a:lnTo>
                  <a:pt x="1055291" y="1146034"/>
                </a:lnTo>
                <a:lnTo>
                  <a:pt x="1049735" y="1175001"/>
                </a:lnTo>
                <a:lnTo>
                  <a:pt x="1044575" y="1204364"/>
                </a:lnTo>
                <a:lnTo>
                  <a:pt x="1039813" y="1233728"/>
                </a:lnTo>
                <a:lnTo>
                  <a:pt x="1035844" y="1263885"/>
                </a:lnTo>
                <a:lnTo>
                  <a:pt x="1032272" y="1294836"/>
                </a:lnTo>
                <a:lnTo>
                  <a:pt x="1029097" y="1325786"/>
                </a:lnTo>
                <a:lnTo>
                  <a:pt x="1026716" y="1357531"/>
                </a:lnTo>
                <a:lnTo>
                  <a:pt x="1024731" y="1389672"/>
                </a:lnTo>
                <a:lnTo>
                  <a:pt x="1023938" y="1421813"/>
                </a:lnTo>
                <a:lnTo>
                  <a:pt x="1519238" y="1421813"/>
                </a:lnTo>
                <a:lnTo>
                  <a:pt x="1519238" y="1028581"/>
                </a:lnTo>
                <a:lnTo>
                  <a:pt x="1490663" y="1027390"/>
                </a:lnTo>
                <a:lnTo>
                  <a:pt x="1462485" y="1026200"/>
                </a:lnTo>
                <a:lnTo>
                  <a:pt x="1434307" y="1023819"/>
                </a:lnTo>
                <a:lnTo>
                  <a:pt x="1406922" y="1021041"/>
                </a:lnTo>
                <a:lnTo>
                  <a:pt x="1379538" y="1017867"/>
                </a:lnTo>
                <a:lnTo>
                  <a:pt x="1352550" y="1014296"/>
                </a:lnTo>
                <a:lnTo>
                  <a:pt x="1325960" y="1009931"/>
                </a:lnTo>
                <a:lnTo>
                  <a:pt x="1299766" y="1005566"/>
                </a:lnTo>
                <a:lnTo>
                  <a:pt x="1273969" y="1000804"/>
                </a:lnTo>
                <a:lnTo>
                  <a:pt x="1248966" y="995646"/>
                </a:lnTo>
                <a:lnTo>
                  <a:pt x="1223963" y="990487"/>
                </a:lnTo>
                <a:lnTo>
                  <a:pt x="1199356" y="984139"/>
                </a:lnTo>
                <a:lnTo>
                  <a:pt x="1175544" y="978187"/>
                </a:lnTo>
                <a:lnTo>
                  <a:pt x="1151731" y="971838"/>
                </a:lnTo>
                <a:lnTo>
                  <a:pt x="1128713" y="965489"/>
                </a:lnTo>
                <a:lnTo>
                  <a:pt x="1106091" y="958346"/>
                </a:lnTo>
                <a:close/>
                <a:moveTo>
                  <a:pt x="2346325" y="815100"/>
                </a:moveTo>
                <a:lnTo>
                  <a:pt x="2325291" y="827004"/>
                </a:lnTo>
                <a:lnTo>
                  <a:pt x="2301082" y="840099"/>
                </a:lnTo>
                <a:lnTo>
                  <a:pt x="2272903" y="853987"/>
                </a:lnTo>
                <a:lnTo>
                  <a:pt x="2241550" y="869462"/>
                </a:lnTo>
                <a:lnTo>
                  <a:pt x="2206625" y="884938"/>
                </a:lnTo>
                <a:lnTo>
                  <a:pt x="2169319" y="901207"/>
                </a:lnTo>
                <a:lnTo>
                  <a:pt x="2149079" y="909540"/>
                </a:lnTo>
                <a:lnTo>
                  <a:pt x="2128441" y="917476"/>
                </a:lnTo>
                <a:lnTo>
                  <a:pt x="2107010" y="925809"/>
                </a:lnTo>
                <a:lnTo>
                  <a:pt x="2084785" y="934141"/>
                </a:lnTo>
                <a:lnTo>
                  <a:pt x="2093516" y="960727"/>
                </a:lnTo>
                <a:lnTo>
                  <a:pt x="2101850" y="987710"/>
                </a:lnTo>
                <a:lnTo>
                  <a:pt x="2110185" y="1015089"/>
                </a:lnTo>
                <a:lnTo>
                  <a:pt x="2118122" y="1043659"/>
                </a:lnTo>
                <a:lnTo>
                  <a:pt x="2124869" y="1072229"/>
                </a:lnTo>
                <a:lnTo>
                  <a:pt x="2132013" y="1101592"/>
                </a:lnTo>
                <a:lnTo>
                  <a:pt x="2138760" y="1131353"/>
                </a:lnTo>
                <a:lnTo>
                  <a:pt x="2144316" y="1161510"/>
                </a:lnTo>
                <a:lnTo>
                  <a:pt x="2149872" y="1192460"/>
                </a:lnTo>
                <a:lnTo>
                  <a:pt x="2154635" y="1223808"/>
                </a:lnTo>
                <a:lnTo>
                  <a:pt x="2159000" y="1255552"/>
                </a:lnTo>
                <a:lnTo>
                  <a:pt x="2162969" y="1288090"/>
                </a:lnTo>
                <a:lnTo>
                  <a:pt x="2166144" y="1320628"/>
                </a:lnTo>
                <a:lnTo>
                  <a:pt x="2168525" y="1353959"/>
                </a:lnTo>
                <a:lnTo>
                  <a:pt x="2170510" y="1388084"/>
                </a:lnTo>
                <a:lnTo>
                  <a:pt x="2171700" y="1421813"/>
                </a:lnTo>
                <a:lnTo>
                  <a:pt x="2576513" y="1421813"/>
                </a:lnTo>
                <a:lnTo>
                  <a:pt x="2575719" y="1400385"/>
                </a:lnTo>
                <a:lnTo>
                  <a:pt x="2573735" y="1379355"/>
                </a:lnTo>
                <a:lnTo>
                  <a:pt x="2572147" y="1357927"/>
                </a:lnTo>
                <a:lnTo>
                  <a:pt x="2569766" y="1336897"/>
                </a:lnTo>
                <a:lnTo>
                  <a:pt x="2566988" y="1315866"/>
                </a:lnTo>
                <a:lnTo>
                  <a:pt x="2563813" y="1294836"/>
                </a:lnTo>
                <a:lnTo>
                  <a:pt x="2559844" y="1274202"/>
                </a:lnTo>
                <a:lnTo>
                  <a:pt x="2555875" y="1253568"/>
                </a:lnTo>
                <a:lnTo>
                  <a:pt x="2551510" y="1232934"/>
                </a:lnTo>
                <a:lnTo>
                  <a:pt x="2546747" y="1213094"/>
                </a:lnTo>
                <a:lnTo>
                  <a:pt x="2541588" y="1192857"/>
                </a:lnTo>
                <a:lnTo>
                  <a:pt x="2536032" y="1172620"/>
                </a:lnTo>
                <a:lnTo>
                  <a:pt x="2529682" y="1153177"/>
                </a:lnTo>
                <a:lnTo>
                  <a:pt x="2523332" y="1133337"/>
                </a:lnTo>
                <a:lnTo>
                  <a:pt x="2516585" y="1114290"/>
                </a:lnTo>
                <a:lnTo>
                  <a:pt x="2509441" y="1094450"/>
                </a:lnTo>
                <a:lnTo>
                  <a:pt x="2501901" y="1075800"/>
                </a:lnTo>
                <a:lnTo>
                  <a:pt x="2493566" y="1057150"/>
                </a:lnTo>
                <a:lnTo>
                  <a:pt x="2485232" y="1038501"/>
                </a:lnTo>
                <a:lnTo>
                  <a:pt x="2476897" y="1019851"/>
                </a:lnTo>
                <a:lnTo>
                  <a:pt x="2467769" y="1001598"/>
                </a:lnTo>
                <a:lnTo>
                  <a:pt x="2458244" y="983345"/>
                </a:lnTo>
                <a:lnTo>
                  <a:pt x="2448719" y="965886"/>
                </a:lnTo>
                <a:lnTo>
                  <a:pt x="2438401" y="948029"/>
                </a:lnTo>
                <a:lnTo>
                  <a:pt x="2428082" y="930570"/>
                </a:lnTo>
                <a:lnTo>
                  <a:pt x="2417366" y="913508"/>
                </a:lnTo>
                <a:lnTo>
                  <a:pt x="2406254" y="896445"/>
                </a:lnTo>
                <a:lnTo>
                  <a:pt x="2394744" y="879779"/>
                </a:lnTo>
                <a:lnTo>
                  <a:pt x="2383235" y="863114"/>
                </a:lnTo>
                <a:lnTo>
                  <a:pt x="2371329" y="847242"/>
                </a:lnTo>
                <a:lnTo>
                  <a:pt x="2359025" y="830973"/>
                </a:lnTo>
                <a:lnTo>
                  <a:pt x="2346325" y="815100"/>
                </a:lnTo>
                <a:close/>
                <a:moveTo>
                  <a:pt x="770334" y="815100"/>
                </a:moveTo>
                <a:lnTo>
                  <a:pt x="757634" y="830973"/>
                </a:lnTo>
                <a:lnTo>
                  <a:pt x="745331" y="847242"/>
                </a:lnTo>
                <a:lnTo>
                  <a:pt x="733028" y="863114"/>
                </a:lnTo>
                <a:lnTo>
                  <a:pt x="721519" y="879779"/>
                </a:lnTo>
                <a:lnTo>
                  <a:pt x="710009" y="896445"/>
                </a:lnTo>
                <a:lnTo>
                  <a:pt x="699294" y="913508"/>
                </a:lnTo>
                <a:lnTo>
                  <a:pt x="688181" y="930570"/>
                </a:lnTo>
                <a:lnTo>
                  <a:pt x="677863" y="948029"/>
                </a:lnTo>
                <a:lnTo>
                  <a:pt x="667544" y="965886"/>
                </a:lnTo>
                <a:lnTo>
                  <a:pt x="658019" y="983345"/>
                </a:lnTo>
                <a:lnTo>
                  <a:pt x="648494" y="1001598"/>
                </a:lnTo>
                <a:lnTo>
                  <a:pt x="639763" y="1019851"/>
                </a:lnTo>
                <a:lnTo>
                  <a:pt x="631031" y="1038501"/>
                </a:lnTo>
                <a:lnTo>
                  <a:pt x="622697" y="1057150"/>
                </a:lnTo>
                <a:lnTo>
                  <a:pt x="614759" y="1075800"/>
                </a:lnTo>
                <a:lnTo>
                  <a:pt x="606822" y="1094450"/>
                </a:lnTo>
                <a:lnTo>
                  <a:pt x="600075" y="1114290"/>
                </a:lnTo>
                <a:lnTo>
                  <a:pt x="592931" y="1133337"/>
                </a:lnTo>
                <a:lnTo>
                  <a:pt x="586581" y="1153177"/>
                </a:lnTo>
                <a:lnTo>
                  <a:pt x="580628" y="1172620"/>
                </a:lnTo>
                <a:lnTo>
                  <a:pt x="575072" y="1192857"/>
                </a:lnTo>
                <a:lnTo>
                  <a:pt x="569913" y="1213094"/>
                </a:lnTo>
                <a:lnTo>
                  <a:pt x="564753" y="1232934"/>
                </a:lnTo>
                <a:lnTo>
                  <a:pt x="560388" y="1253568"/>
                </a:lnTo>
                <a:lnTo>
                  <a:pt x="556419" y="1274202"/>
                </a:lnTo>
                <a:lnTo>
                  <a:pt x="552847" y="1294836"/>
                </a:lnTo>
                <a:lnTo>
                  <a:pt x="549275" y="1315866"/>
                </a:lnTo>
                <a:lnTo>
                  <a:pt x="546894" y="1336897"/>
                </a:lnTo>
                <a:lnTo>
                  <a:pt x="544116" y="1357927"/>
                </a:lnTo>
                <a:lnTo>
                  <a:pt x="542528" y="1379355"/>
                </a:lnTo>
                <a:lnTo>
                  <a:pt x="540544" y="1400385"/>
                </a:lnTo>
                <a:lnTo>
                  <a:pt x="539750" y="1421813"/>
                </a:lnTo>
                <a:lnTo>
                  <a:pt x="944563" y="1421813"/>
                </a:lnTo>
                <a:lnTo>
                  <a:pt x="945753" y="1388084"/>
                </a:lnTo>
                <a:lnTo>
                  <a:pt x="947738" y="1353959"/>
                </a:lnTo>
                <a:lnTo>
                  <a:pt x="950119" y="1320628"/>
                </a:lnTo>
                <a:lnTo>
                  <a:pt x="953691" y="1288090"/>
                </a:lnTo>
                <a:lnTo>
                  <a:pt x="957263" y="1255552"/>
                </a:lnTo>
                <a:lnTo>
                  <a:pt x="961628" y="1223808"/>
                </a:lnTo>
                <a:lnTo>
                  <a:pt x="966391" y="1192460"/>
                </a:lnTo>
                <a:lnTo>
                  <a:pt x="971947" y="1161510"/>
                </a:lnTo>
                <a:lnTo>
                  <a:pt x="978297" y="1131353"/>
                </a:lnTo>
                <a:lnTo>
                  <a:pt x="984250" y="1101196"/>
                </a:lnTo>
                <a:lnTo>
                  <a:pt x="991394" y="1071832"/>
                </a:lnTo>
                <a:lnTo>
                  <a:pt x="998538" y="1043262"/>
                </a:lnTo>
                <a:lnTo>
                  <a:pt x="1006078" y="1015089"/>
                </a:lnTo>
                <a:lnTo>
                  <a:pt x="1014413" y="987313"/>
                </a:lnTo>
                <a:lnTo>
                  <a:pt x="1022747" y="960330"/>
                </a:lnTo>
                <a:lnTo>
                  <a:pt x="1031478" y="933745"/>
                </a:lnTo>
                <a:lnTo>
                  <a:pt x="1009650" y="925809"/>
                </a:lnTo>
                <a:lnTo>
                  <a:pt x="988219" y="917476"/>
                </a:lnTo>
                <a:lnTo>
                  <a:pt x="967185" y="909540"/>
                </a:lnTo>
                <a:lnTo>
                  <a:pt x="946944" y="901207"/>
                </a:lnTo>
                <a:lnTo>
                  <a:pt x="909638" y="884938"/>
                </a:lnTo>
                <a:lnTo>
                  <a:pt x="875109" y="869462"/>
                </a:lnTo>
                <a:lnTo>
                  <a:pt x="843756" y="853987"/>
                </a:lnTo>
                <a:lnTo>
                  <a:pt x="815578" y="840099"/>
                </a:lnTo>
                <a:lnTo>
                  <a:pt x="791369" y="827004"/>
                </a:lnTo>
                <a:lnTo>
                  <a:pt x="770334" y="815100"/>
                </a:lnTo>
                <a:close/>
                <a:moveTo>
                  <a:pt x="1855788" y="486547"/>
                </a:moveTo>
                <a:lnTo>
                  <a:pt x="1866900" y="502419"/>
                </a:lnTo>
                <a:lnTo>
                  <a:pt x="1878410" y="519085"/>
                </a:lnTo>
                <a:lnTo>
                  <a:pt x="1890713" y="536941"/>
                </a:lnTo>
                <a:lnTo>
                  <a:pt x="1903016" y="555591"/>
                </a:lnTo>
                <a:lnTo>
                  <a:pt x="1915319" y="575431"/>
                </a:lnTo>
                <a:lnTo>
                  <a:pt x="1928019" y="596065"/>
                </a:lnTo>
                <a:lnTo>
                  <a:pt x="1941116" y="618286"/>
                </a:lnTo>
                <a:lnTo>
                  <a:pt x="1954213" y="641301"/>
                </a:lnTo>
                <a:lnTo>
                  <a:pt x="1967310" y="665109"/>
                </a:lnTo>
                <a:lnTo>
                  <a:pt x="1980803" y="690107"/>
                </a:lnTo>
                <a:lnTo>
                  <a:pt x="1993900" y="716296"/>
                </a:lnTo>
                <a:lnTo>
                  <a:pt x="2006997" y="742882"/>
                </a:lnTo>
                <a:lnTo>
                  <a:pt x="2020094" y="770658"/>
                </a:lnTo>
                <a:lnTo>
                  <a:pt x="2033191" y="799625"/>
                </a:lnTo>
                <a:lnTo>
                  <a:pt x="2045494" y="829385"/>
                </a:lnTo>
                <a:lnTo>
                  <a:pt x="2058194" y="860336"/>
                </a:lnTo>
                <a:lnTo>
                  <a:pt x="2095103" y="846845"/>
                </a:lnTo>
                <a:lnTo>
                  <a:pt x="2129235" y="832560"/>
                </a:lnTo>
                <a:lnTo>
                  <a:pt x="2161779" y="819068"/>
                </a:lnTo>
                <a:lnTo>
                  <a:pt x="2191941" y="805577"/>
                </a:lnTo>
                <a:lnTo>
                  <a:pt x="2219722" y="792483"/>
                </a:lnTo>
                <a:lnTo>
                  <a:pt x="2245519" y="780182"/>
                </a:lnTo>
                <a:lnTo>
                  <a:pt x="2268141" y="768674"/>
                </a:lnTo>
                <a:lnTo>
                  <a:pt x="2288382" y="757564"/>
                </a:lnTo>
                <a:lnTo>
                  <a:pt x="2292747" y="755580"/>
                </a:lnTo>
                <a:lnTo>
                  <a:pt x="2270125" y="732962"/>
                </a:lnTo>
                <a:lnTo>
                  <a:pt x="2246710" y="710344"/>
                </a:lnTo>
                <a:lnTo>
                  <a:pt x="2222897" y="689314"/>
                </a:lnTo>
                <a:lnTo>
                  <a:pt x="2197894" y="668680"/>
                </a:lnTo>
                <a:lnTo>
                  <a:pt x="2172494" y="648443"/>
                </a:lnTo>
                <a:lnTo>
                  <a:pt x="2146300" y="629793"/>
                </a:lnTo>
                <a:lnTo>
                  <a:pt x="2119710" y="611540"/>
                </a:lnTo>
                <a:lnTo>
                  <a:pt x="2092722" y="594081"/>
                </a:lnTo>
                <a:lnTo>
                  <a:pt x="2065338" y="577415"/>
                </a:lnTo>
                <a:lnTo>
                  <a:pt x="2036763" y="561543"/>
                </a:lnTo>
                <a:lnTo>
                  <a:pt x="2007791" y="546861"/>
                </a:lnTo>
                <a:lnTo>
                  <a:pt x="1978422" y="532973"/>
                </a:lnTo>
                <a:lnTo>
                  <a:pt x="1963341" y="526228"/>
                </a:lnTo>
                <a:lnTo>
                  <a:pt x="1948657" y="519879"/>
                </a:lnTo>
                <a:lnTo>
                  <a:pt x="1933575" y="513530"/>
                </a:lnTo>
                <a:lnTo>
                  <a:pt x="1918097" y="507975"/>
                </a:lnTo>
                <a:lnTo>
                  <a:pt x="1903016" y="502419"/>
                </a:lnTo>
                <a:lnTo>
                  <a:pt x="1887141" y="496864"/>
                </a:lnTo>
                <a:lnTo>
                  <a:pt x="1871266" y="491309"/>
                </a:lnTo>
                <a:lnTo>
                  <a:pt x="1855788" y="486547"/>
                </a:lnTo>
                <a:close/>
                <a:moveTo>
                  <a:pt x="1260475" y="486547"/>
                </a:moveTo>
                <a:lnTo>
                  <a:pt x="1244997" y="491309"/>
                </a:lnTo>
                <a:lnTo>
                  <a:pt x="1229122" y="496864"/>
                </a:lnTo>
                <a:lnTo>
                  <a:pt x="1214041" y="502419"/>
                </a:lnTo>
                <a:lnTo>
                  <a:pt x="1198563" y="507975"/>
                </a:lnTo>
                <a:lnTo>
                  <a:pt x="1183481" y="513530"/>
                </a:lnTo>
                <a:lnTo>
                  <a:pt x="1168003" y="519879"/>
                </a:lnTo>
                <a:lnTo>
                  <a:pt x="1152922" y="526228"/>
                </a:lnTo>
                <a:lnTo>
                  <a:pt x="1137841" y="532973"/>
                </a:lnTo>
                <a:lnTo>
                  <a:pt x="1108472" y="546861"/>
                </a:lnTo>
                <a:lnTo>
                  <a:pt x="1079897" y="561543"/>
                </a:lnTo>
                <a:lnTo>
                  <a:pt x="1051322" y="577415"/>
                </a:lnTo>
                <a:lnTo>
                  <a:pt x="1023541" y="594081"/>
                </a:lnTo>
                <a:lnTo>
                  <a:pt x="996553" y="611540"/>
                </a:lnTo>
                <a:lnTo>
                  <a:pt x="969963" y="629793"/>
                </a:lnTo>
                <a:lnTo>
                  <a:pt x="944166" y="648443"/>
                </a:lnTo>
                <a:lnTo>
                  <a:pt x="918766" y="668680"/>
                </a:lnTo>
                <a:lnTo>
                  <a:pt x="893763" y="689314"/>
                </a:lnTo>
                <a:lnTo>
                  <a:pt x="869950" y="710344"/>
                </a:lnTo>
                <a:lnTo>
                  <a:pt x="846138" y="732962"/>
                </a:lnTo>
                <a:lnTo>
                  <a:pt x="823913" y="755580"/>
                </a:lnTo>
                <a:lnTo>
                  <a:pt x="827881" y="757564"/>
                </a:lnTo>
                <a:lnTo>
                  <a:pt x="843756" y="765897"/>
                </a:lnTo>
                <a:lnTo>
                  <a:pt x="860822" y="775023"/>
                </a:lnTo>
                <a:lnTo>
                  <a:pt x="879872" y="784547"/>
                </a:lnTo>
                <a:lnTo>
                  <a:pt x="900509" y="794467"/>
                </a:lnTo>
                <a:lnTo>
                  <a:pt x="922338" y="804784"/>
                </a:lnTo>
                <a:lnTo>
                  <a:pt x="945356" y="815100"/>
                </a:lnTo>
                <a:lnTo>
                  <a:pt x="970359" y="825814"/>
                </a:lnTo>
                <a:lnTo>
                  <a:pt x="996553" y="836528"/>
                </a:lnTo>
                <a:lnTo>
                  <a:pt x="1026716" y="848432"/>
                </a:lnTo>
                <a:lnTo>
                  <a:pt x="1058466" y="860336"/>
                </a:lnTo>
                <a:lnTo>
                  <a:pt x="1070769" y="829385"/>
                </a:lnTo>
                <a:lnTo>
                  <a:pt x="1083469" y="799625"/>
                </a:lnTo>
                <a:lnTo>
                  <a:pt x="1096169" y="770658"/>
                </a:lnTo>
                <a:lnTo>
                  <a:pt x="1109266" y="742882"/>
                </a:lnTo>
                <a:lnTo>
                  <a:pt x="1122363" y="716296"/>
                </a:lnTo>
                <a:lnTo>
                  <a:pt x="1135459" y="690107"/>
                </a:lnTo>
                <a:lnTo>
                  <a:pt x="1148953" y="665109"/>
                </a:lnTo>
                <a:lnTo>
                  <a:pt x="1162050" y="641301"/>
                </a:lnTo>
                <a:lnTo>
                  <a:pt x="1175147" y="618286"/>
                </a:lnTo>
                <a:lnTo>
                  <a:pt x="1188244" y="596065"/>
                </a:lnTo>
                <a:lnTo>
                  <a:pt x="1201341" y="575431"/>
                </a:lnTo>
                <a:lnTo>
                  <a:pt x="1213247" y="555591"/>
                </a:lnTo>
                <a:lnTo>
                  <a:pt x="1225947" y="536941"/>
                </a:lnTo>
                <a:lnTo>
                  <a:pt x="1237853" y="519085"/>
                </a:lnTo>
                <a:lnTo>
                  <a:pt x="1249760" y="502419"/>
                </a:lnTo>
                <a:lnTo>
                  <a:pt x="1260475" y="486547"/>
                </a:lnTo>
                <a:close/>
                <a:moveTo>
                  <a:pt x="1597819" y="442899"/>
                </a:moveTo>
                <a:lnTo>
                  <a:pt x="1597819" y="950410"/>
                </a:lnTo>
                <a:lnTo>
                  <a:pt x="1624013" y="949617"/>
                </a:lnTo>
                <a:lnTo>
                  <a:pt x="1650207" y="948029"/>
                </a:lnTo>
                <a:lnTo>
                  <a:pt x="1676400" y="945649"/>
                </a:lnTo>
                <a:lnTo>
                  <a:pt x="1701800" y="943268"/>
                </a:lnTo>
                <a:lnTo>
                  <a:pt x="1727200" y="940490"/>
                </a:lnTo>
                <a:lnTo>
                  <a:pt x="1752203" y="936919"/>
                </a:lnTo>
                <a:lnTo>
                  <a:pt x="1777207" y="932951"/>
                </a:lnTo>
                <a:lnTo>
                  <a:pt x="1801416" y="929380"/>
                </a:lnTo>
                <a:lnTo>
                  <a:pt x="1825625" y="924221"/>
                </a:lnTo>
                <a:lnTo>
                  <a:pt x="1849041" y="919460"/>
                </a:lnTo>
                <a:lnTo>
                  <a:pt x="1872853" y="914301"/>
                </a:lnTo>
                <a:lnTo>
                  <a:pt x="1895475" y="909143"/>
                </a:lnTo>
                <a:lnTo>
                  <a:pt x="1918097" y="903588"/>
                </a:lnTo>
                <a:lnTo>
                  <a:pt x="1940322" y="897239"/>
                </a:lnTo>
                <a:lnTo>
                  <a:pt x="1962150" y="891287"/>
                </a:lnTo>
                <a:lnTo>
                  <a:pt x="1983185" y="884541"/>
                </a:lnTo>
                <a:lnTo>
                  <a:pt x="1970485" y="853194"/>
                </a:lnTo>
                <a:lnTo>
                  <a:pt x="1957388" y="822243"/>
                </a:lnTo>
                <a:lnTo>
                  <a:pt x="1943894" y="792483"/>
                </a:lnTo>
                <a:lnTo>
                  <a:pt x="1930400" y="764310"/>
                </a:lnTo>
                <a:lnTo>
                  <a:pt x="1916510" y="736533"/>
                </a:lnTo>
                <a:lnTo>
                  <a:pt x="1903016" y="709948"/>
                </a:lnTo>
                <a:lnTo>
                  <a:pt x="1888729" y="685346"/>
                </a:lnTo>
                <a:lnTo>
                  <a:pt x="1875235" y="660744"/>
                </a:lnTo>
                <a:lnTo>
                  <a:pt x="1861741" y="638126"/>
                </a:lnTo>
                <a:lnTo>
                  <a:pt x="1848247" y="616302"/>
                </a:lnTo>
                <a:lnTo>
                  <a:pt x="1835150" y="595668"/>
                </a:lnTo>
                <a:lnTo>
                  <a:pt x="1822450" y="576225"/>
                </a:lnTo>
                <a:lnTo>
                  <a:pt x="1810147" y="558369"/>
                </a:lnTo>
                <a:lnTo>
                  <a:pt x="1798638" y="541306"/>
                </a:lnTo>
                <a:lnTo>
                  <a:pt x="1787128" y="525434"/>
                </a:lnTo>
                <a:lnTo>
                  <a:pt x="1776810" y="511149"/>
                </a:lnTo>
                <a:lnTo>
                  <a:pt x="1763713" y="494086"/>
                </a:lnTo>
                <a:lnTo>
                  <a:pt x="1752203" y="479802"/>
                </a:lnTo>
                <a:lnTo>
                  <a:pt x="1733947" y="457581"/>
                </a:lnTo>
                <a:lnTo>
                  <a:pt x="1716881" y="454803"/>
                </a:lnTo>
                <a:lnTo>
                  <a:pt x="1700213" y="452025"/>
                </a:lnTo>
                <a:lnTo>
                  <a:pt x="1683147" y="450041"/>
                </a:lnTo>
                <a:lnTo>
                  <a:pt x="1666081" y="448057"/>
                </a:lnTo>
                <a:lnTo>
                  <a:pt x="1649016" y="446470"/>
                </a:lnTo>
                <a:lnTo>
                  <a:pt x="1631950" y="444883"/>
                </a:lnTo>
                <a:lnTo>
                  <a:pt x="1614488" y="443692"/>
                </a:lnTo>
                <a:lnTo>
                  <a:pt x="1597819" y="442899"/>
                </a:lnTo>
                <a:close/>
                <a:moveTo>
                  <a:pt x="1519238" y="442899"/>
                </a:moveTo>
                <a:lnTo>
                  <a:pt x="1501775" y="443692"/>
                </a:lnTo>
                <a:lnTo>
                  <a:pt x="1484710" y="444883"/>
                </a:lnTo>
                <a:lnTo>
                  <a:pt x="1467247" y="446470"/>
                </a:lnTo>
                <a:lnTo>
                  <a:pt x="1450181" y="448057"/>
                </a:lnTo>
                <a:lnTo>
                  <a:pt x="1433116" y="450041"/>
                </a:lnTo>
                <a:lnTo>
                  <a:pt x="1416447" y="452025"/>
                </a:lnTo>
                <a:lnTo>
                  <a:pt x="1399381" y="454803"/>
                </a:lnTo>
                <a:lnTo>
                  <a:pt x="1382713" y="457581"/>
                </a:lnTo>
                <a:lnTo>
                  <a:pt x="1364456" y="479802"/>
                </a:lnTo>
                <a:lnTo>
                  <a:pt x="1352550" y="494086"/>
                </a:lnTo>
                <a:lnTo>
                  <a:pt x="1339453" y="511149"/>
                </a:lnTo>
                <a:lnTo>
                  <a:pt x="1325960" y="529799"/>
                </a:lnTo>
                <a:lnTo>
                  <a:pt x="1311275" y="550433"/>
                </a:lnTo>
                <a:lnTo>
                  <a:pt x="1295797" y="573050"/>
                </a:lnTo>
                <a:lnTo>
                  <a:pt x="1279922" y="598049"/>
                </a:lnTo>
                <a:lnTo>
                  <a:pt x="1262856" y="624635"/>
                </a:lnTo>
                <a:lnTo>
                  <a:pt x="1245791" y="652808"/>
                </a:lnTo>
                <a:lnTo>
                  <a:pt x="1228328" y="683362"/>
                </a:lnTo>
                <a:lnTo>
                  <a:pt x="1210469" y="715900"/>
                </a:lnTo>
                <a:lnTo>
                  <a:pt x="1200944" y="734946"/>
                </a:lnTo>
                <a:lnTo>
                  <a:pt x="1190625" y="754786"/>
                </a:lnTo>
                <a:lnTo>
                  <a:pt x="1180703" y="775023"/>
                </a:lnTo>
                <a:lnTo>
                  <a:pt x="1171178" y="795657"/>
                </a:lnTo>
                <a:lnTo>
                  <a:pt x="1161653" y="817481"/>
                </a:lnTo>
                <a:lnTo>
                  <a:pt x="1151731" y="839305"/>
                </a:lnTo>
                <a:lnTo>
                  <a:pt x="1142603" y="861923"/>
                </a:lnTo>
                <a:lnTo>
                  <a:pt x="1133078" y="884541"/>
                </a:lnTo>
                <a:lnTo>
                  <a:pt x="1154510" y="891287"/>
                </a:lnTo>
                <a:lnTo>
                  <a:pt x="1176338" y="897239"/>
                </a:lnTo>
                <a:lnTo>
                  <a:pt x="1198563" y="903588"/>
                </a:lnTo>
                <a:lnTo>
                  <a:pt x="1220788" y="909143"/>
                </a:lnTo>
                <a:lnTo>
                  <a:pt x="1244203" y="914301"/>
                </a:lnTo>
                <a:lnTo>
                  <a:pt x="1267222" y="919460"/>
                </a:lnTo>
                <a:lnTo>
                  <a:pt x="1291035" y="924221"/>
                </a:lnTo>
                <a:lnTo>
                  <a:pt x="1315244" y="928586"/>
                </a:lnTo>
                <a:lnTo>
                  <a:pt x="1339453" y="932951"/>
                </a:lnTo>
                <a:lnTo>
                  <a:pt x="1364060" y="936522"/>
                </a:lnTo>
                <a:lnTo>
                  <a:pt x="1389460" y="940094"/>
                </a:lnTo>
                <a:lnTo>
                  <a:pt x="1414860" y="943268"/>
                </a:lnTo>
                <a:lnTo>
                  <a:pt x="1440657" y="945649"/>
                </a:lnTo>
                <a:lnTo>
                  <a:pt x="1466057" y="947633"/>
                </a:lnTo>
                <a:lnTo>
                  <a:pt x="1492250" y="949220"/>
                </a:lnTo>
                <a:lnTo>
                  <a:pt x="1519238" y="950014"/>
                </a:lnTo>
                <a:lnTo>
                  <a:pt x="1519238" y="442899"/>
                </a:lnTo>
                <a:close/>
                <a:moveTo>
                  <a:pt x="1558528" y="363538"/>
                </a:moveTo>
                <a:lnTo>
                  <a:pt x="1586707" y="363935"/>
                </a:lnTo>
                <a:lnTo>
                  <a:pt x="1614488" y="364729"/>
                </a:lnTo>
                <a:lnTo>
                  <a:pt x="1642666" y="366713"/>
                </a:lnTo>
                <a:lnTo>
                  <a:pt x="1670447" y="369093"/>
                </a:lnTo>
                <a:lnTo>
                  <a:pt x="1698228" y="372268"/>
                </a:lnTo>
                <a:lnTo>
                  <a:pt x="1725613" y="376236"/>
                </a:lnTo>
                <a:lnTo>
                  <a:pt x="1752600" y="380601"/>
                </a:lnTo>
                <a:lnTo>
                  <a:pt x="1779191" y="385759"/>
                </a:lnTo>
                <a:lnTo>
                  <a:pt x="1806178" y="391314"/>
                </a:lnTo>
                <a:lnTo>
                  <a:pt x="1832372" y="398060"/>
                </a:lnTo>
                <a:lnTo>
                  <a:pt x="1858566" y="405202"/>
                </a:lnTo>
                <a:lnTo>
                  <a:pt x="1884363" y="412742"/>
                </a:lnTo>
                <a:lnTo>
                  <a:pt x="1910160" y="421075"/>
                </a:lnTo>
                <a:lnTo>
                  <a:pt x="1935560" y="430201"/>
                </a:lnTo>
                <a:lnTo>
                  <a:pt x="1960960" y="439328"/>
                </a:lnTo>
                <a:lnTo>
                  <a:pt x="1985963" y="450041"/>
                </a:lnTo>
                <a:lnTo>
                  <a:pt x="2010172" y="460358"/>
                </a:lnTo>
                <a:lnTo>
                  <a:pt x="2034382" y="471865"/>
                </a:lnTo>
                <a:lnTo>
                  <a:pt x="2057797" y="483770"/>
                </a:lnTo>
                <a:lnTo>
                  <a:pt x="2081213" y="496070"/>
                </a:lnTo>
                <a:lnTo>
                  <a:pt x="2104629" y="508768"/>
                </a:lnTo>
                <a:lnTo>
                  <a:pt x="2127647" y="522259"/>
                </a:lnTo>
                <a:lnTo>
                  <a:pt x="2149872" y="536544"/>
                </a:lnTo>
                <a:lnTo>
                  <a:pt x="2172097" y="550829"/>
                </a:lnTo>
                <a:lnTo>
                  <a:pt x="2193529" y="565908"/>
                </a:lnTo>
                <a:lnTo>
                  <a:pt x="2214960" y="581780"/>
                </a:lnTo>
                <a:lnTo>
                  <a:pt x="2235994" y="597652"/>
                </a:lnTo>
                <a:lnTo>
                  <a:pt x="2256632" y="613921"/>
                </a:lnTo>
                <a:lnTo>
                  <a:pt x="2276475" y="630984"/>
                </a:lnTo>
                <a:lnTo>
                  <a:pt x="2296716" y="648443"/>
                </a:lnTo>
                <a:lnTo>
                  <a:pt x="2315766" y="666299"/>
                </a:lnTo>
                <a:lnTo>
                  <a:pt x="2334419" y="685346"/>
                </a:lnTo>
                <a:lnTo>
                  <a:pt x="2353072" y="703995"/>
                </a:lnTo>
                <a:lnTo>
                  <a:pt x="2370932" y="723042"/>
                </a:lnTo>
                <a:lnTo>
                  <a:pt x="2388394" y="742882"/>
                </a:lnTo>
                <a:lnTo>
                  <a:pt x="2405460" y="762722"/>
                </a:lnTo>
                <a:lnTo>
                  <a:pt x="2421732" y="783356"/>
                </a:lnTo>
                <a:lnTo>
                  <a:pt x="2438004" y="804387"/>
                </a:lnTo>
                <a:lnTo>
                  <a:pt x="2453482" y="825814"/>
                </a:lnTo>
                <a:lnTo>
                  <a:pt x="2468563" y="847638"/>
                </a:lnTo>
                <a:lnTo>
                  <a:pt x="2483247" y="869462"/>
                </a:lnTo>
                <a:lnTo>
                  <a:pt x="2497138" y="892080"/>
                </a:lnTo>
                <a:lnTo>
                  <a:pt x="2510632" y="914698"/>
                </a:lnTo>
                <a:lnTo>
                  <a:pt x="2523729" y="938109"/>
                </a:lnTo>
                <a:lnTo>
                  <a:pt x="2536032" y="961521"/>
                </a:lnTo>
                <a:lnTo>
                  <a:pt x="2547541" y="985329"/>
                </a:lnTo>
                <a:lnTo>
                  <a:pt x="2559051" y="1009534"/>
                </a:lnTo>
                <a:lnTo>
                  <a:pt x="2569766" y="1034136"/>
                </a:lnTo>
                <a:lnTo>
                  <a:pt x="2580085" y="1058738"/>
                </a:lnTo>
                <a:lnTo>
                  <a:pt x="2589610" y="1083736"/>
                </a:lnTo>
                <a:lnTo>
                  <a:pt x="2598341" y="1109132"/>
                </a:lnTo>
                <a:lnTo>
                  <a:pt x="2606675" y="1134924"/>
                </a:lnTo>
                <a:lnTo>
                  <a:pt x="2614613" y="1160716"/>
                </a:lnTo>
                <a:lnTo>
                  <a:pt x="2621360" y="1186905"/>
                </a:lnTo>
                <a:lnTo>
                  <a:pt x="2628107" y="1213491"/>
                </a:lnTo>
                <a:lnTo>
                  <a:pt x="2633663" y="1240077"/>
                </a:lnTo>
                <a:lnTo>
                  <a:pt x="2638822" y="1267059"/>
                </a:lnTo>
                <a:lnTo>
                  <a:pt x="2643188" y="1294042"/>
                </a:lnTo>
                <a:lnTo>
                  <a:pt x="2647157" y="1321025"/>
                </a:lnTo>
                <a:lnTo>
                  <a:pt x="2650332" y="1349198"/>
                </a:lnTo>
                <a:lnTo>
                  <a:pt x="2652713" y="1376577"/>
                </a:lnTo>
                <a:lnTo>
                  <a:pt x="2654697" y="1404353"/>
                </a:lnTo>
                <a:lnTo>
                  <a:pt x="2655888" y="1432923"/>
                </a:lnTo>
                <a:lnTo>
                  <a:pt x="2655888" y="1461096"/>
                </a:lnTo>
                <a:lnTo>
                  <a:pt x="2655888" y="1489666"/>
                </a:lnTo>
                <a:lnTo>
                  <a:pt x="2654697" y="1517442"/>
                </a:lnTo>
                <a:lnTo>
                  <a:pt x="2652713" y="1545615"/>
                </a:lnTo>
                <a:lnTo>
                  <a:pt x="2650332" y="1573392"/>
                </a:lnTo>
                <a:lnTo>
                  <a:pt x="2647157" y="1600771"/>
                </a:lnTo>
                <a:lnTo>
                  <a:pt x="2643188" y="1628547"/>
                </a:lnTo>
                <a:lnTo>
                  <a:pt x="2638822" y="1655530"/>
                </a:lnTo>
                <a:lnTo>
                  <a:pt x="2633663" y="1682512"/>
                </a:lnTo>
                <a:lnTo>
                  <a:pt x="2628107" y="1709098"/>
                </a:lnTo>
                <a:lnTo>
                  <a:pt x="2621360" y="1735287"/>
                </a:lnTo>
                <a:lnTo>
                  <a:pt x="2614613" y="1761476"/>
                </a:lnTo>
                <a:lnTo>
                  <a:pt x="2606675" y="1787665"/>
                </a:lnTo>
                <a:lnTo>
                  <a:pt x="2598341" y="1813061"/>
                </a:lnTo>
                <a:lnTo>
                  <a:pt x="2589610" y="1838456"/>
                </a:lnTo>
                <a:lnTo>
                  <a:pt x="2580085" y="1863852"/>
                </a:lnTo>
                <a:lnTo>
                  <a:pt x="2569766" y="1888453"/>
                </a:lnTo>
                <a:lnTo>
                  <a:pt x="2559051" y="1913055"/>
                </a:lnTo>
                <a:lnTo>
                  <a:pt x="2547541" y="1936863"/>
                </a:lnTo>
                <a:lnTo>
                  <a:pt x="2536032" y="1961068"/>
                </a:lnTo>
                <a:lnTo>
                  <a:pt x="2523729" y="1984083"/>
                </a:lnTo>
                <a:lnTo>
                  <a:pt x="2510632" y="2007098"/>
                </a:lnTo>
                <a:lnTo>
                  <a:pt x="2497138" y="2030509"/>
                </a:lnTo>
                <a:lnTo>
                  <a:pt x="2483247" y="2052730"/>
                </a:lnTo>
                <a:lnTo>
                  <a:pt x="2468563" y="2074951"/>
                </a:lnTo>
                <a:lnTo>
                  <a:pt x="2453482" y="2096775"/>
                </a:lnTo>
                <a:lnTo>
                  <a:pt x="2438004" y="2117806"/>
                </a:lnTo>
                <a:lnTo>
                  <a:pt x="2421732" y="2138440"/>
                </a:lnTo>
                <a:lnTo>
                  <a:pt x="2405460" y="2159073"/>
                </a:lnTo>
                <a:lnTo>
                  <a:pt x="2388394" y="2179310"/>
                </a:lnTo>
                <a:lnTo>
                  <a:pt x="2370932" y="2199151"/>
                </a:lnTo>
                <a:lnTo>
                  <a:pt x="2353072" y="2218594"/>
                </a:lnTo>
                <a:lnTo>
                  <a:pt x="2334419" y="2237244"/>
                </a:lnTo>
                <a:lnTo>
                  <a:pt x="2315766" y="2255497"/>
                </a:lnTo>
                <a:lnTo>
                  <a:pt x="2296716" y="2273353"/>
                </a:lnTo>
                <a:lnTo>
                  <a:pt x="2276475" y="2290812"/>
                </a:lnTo>
                <a:lnTo>
                  <a:pt x="2256632" y="2307875"/>
                </a:lnTo>
                <a:lnTo>
                  <a:pt x="2235994" y="2324540"/>
                </a:lnTo>
                <a:lnTo>
                  <a:pt x="2214960" y="2340809"/>
                </a:lnTo>
                <a:lnTo>
                  <a:pt x="2193529" y="2356285"/>
                </a:lnTo>
                <a:lnTo>
                  <a:pt x="2172097" y="2371363"/>
                </a:lnTo>
                <a:lnTo>
                  <a:pt x="2149872" y="2385648"/>
                </a:lnTo>
                <a:lnTo>
                  <a:pt x="2127647" y="2399536"/>
                </a:lnTo>
                <a:lnTo>
                  <a:pt x="2104629" y="2413028"/>
                </a:lnTo>
                <a:lnTo>
                  <a:pt x="2081213" y="2426122"/>
                </a:lnTo>
                <a:lnTo>
                  <a:pt x="2057797" y="2438423"/>
                </a:lnTo>
                <a:lnTo>
                  <a:pt x="2034382" y="2450724"/>
                </a:lnTo>
                <a:lnTo>
                  <a:pt x="2010172" y="2461437"/>
                </a:lnTo>
                <a:lnTo>
                  <a:pt x="1985963" y="2472548"/>
                </a:lnTo>
                <a:lnTo>
                  <a:pt x="1960960" y="2482468"/>
                </a:lnTo>
                <a:lnTo>
                  <a:pt x="1935560" y="2491991"/>
                </a:lnTo>
                <a:lnTo>
                  <a:pt x="1910160" y="2500721"/>
                </a:lnTo>
                <a:lnTo>
                  <a:pt x="1884363" y="2509054"/>
                </a:lnTo>
                <a:lnTo>
                  <a:pt x="1858566" y="2516990"/>
                </a:lnTo>
                <a:lnTo>
                  <a:pt x="1832372" y="2524132"/>
                </a:lnTo>
                <a:lnTo>
                  <a:pt x="1806178" y="2530481"/>
                </a:lnTo>
                <a:lnTo>
                  <a:pt x="1779191" y="2536433"/>
                </a:lnTo>
                <a:lnTo>
                  <a:pt x="1752600" y="2541592"/>
                </a:lnTo>
                <a:lnTo>
                  <a:pt x="1725613" y="2546353"/>
                </a:lnTo>
                <a:lnTo>
                  <a:pt x="1698228" y="2549925"/>
                </a:lnTo>
                <a:lnTo>
                  <a:pt x="1670447" y="2553099"/>
                </a:lnTo>
                <a:lnTo>
                  <a:pt x="1642666" y="2555480"/>
                </a:lnTo>
                <a:lnTo>
                  <a:pt x="1614488" y="2557067"/>
                </a:lnTo>
                <a:lnTo>
                  <a:pt x="1586707" y="2558654"/>
                </a:lnTo>
                <a:lnTo>
                  <a:pt x="1558528" y="2559051"/>
                </a:lnTo>
                <a:lnTo>
                  <a:pt x="1529953" y="2558654"/>
                </a:lnTo>
                <a:lnTo>
                  <a:pt x="1501775" y="2557067"/>
                </a:lnTo>
                <a:lnTo>
                  <a:pt x="1473597" y="2555480"/>
                </a:lnTo>
                <a:lnTo>
                  <a:pt x="1446213" y="2553099"/>
                </a:lnTo>
                <a:lnTo>
                  <a:pt x="1418035" y="2549925"/>
                </a:lnTo>
                <a:lnTo>
                  <a:pt x="1391047" y="2546353"/>
                </a:lnTo>
                <a:lnTo>
                  <a:pt x="1364060" y="2541592"/>
                </a:lnTo>
                <a:lnTo>
                  <a:pt x="1337072" y="2536433"/>
                </a:lnTo>
                <a:lnTo>
                  <a:pt x="1310481" y="2530481"/>
                </a:lnTo>
                <a:lnTo>
                  <a:pt x="1283891" y="2524132"/>
                </a:lnTo>
                <a:lnTo>
                  <a:pt x="1257697" y="2516990"/>
                </a:lnTo>
                <a:lnTo>
                  <a:pt x="1231900" y="2509054"/>
                </a:lnTo>
                <a:lnTo>
                  <a:pt x="1206103" y="2500721"/>
                </a:lnTo>
                <a:lnTo>
                  <a:pt x="1180703" y="2491991"/>
                </a:lnTo>
                <a:lnTo>
                  <a:pt x="1155700" y="2482468"/>
                </a:lnTo>
                <a:lnTo>
                  <a:pt x="1131094" y="2472548"/>
                </a:lnTo>
                <a:lnTo>
                  <a:pt x="1106488" y="2461437"/>
                </a:lnTo>
                <a:lnTo>
                  <a:pt x="1081881" y="2450724"/>
                </a:lnTo>
                <a:lnTo>
                  <a:pt x="1058466" y="2438423"/>
                </a:lnTo>
                <a:lnTo>
                  <a:pt x="1035050" y="2426122"/>
                </a:lnTo>
                <a:lnTo>
                  <a:pt x="1011635" y="2413028"/>
                </a:lnTo>
                <a:lnTo>
                  <a:pt x="989013" y="2399536"/>
                </a:lnTo>
                <a:lnTo>
                  <a:pt x="966391" y="2385648"/>
                </a:lnTo>
                <a:lnTo>
                  <a:pt x="944563" y="2371363"/>
                </a:lnTo>
                <a:lnTo>
                  <a:pt x="922734" y="2356285"/>
                </a:lnTo>
                <a:lnTo>
                  <a:pt x="901303" y="2340809"/>
                </a:lnTo>
                <a:lnTo>
                  <a:pt x="880269" y="2324540"/>
                </a:lnTo>
                <a:lnTo>
                  <a:pt x="859631" y="2307875"/>
                </a:lnTo>
                <a:lnTo>
                  <a:pt x="839788" y="2290812"/>
                </a:lnTo>
                <a:lnTo>
                  <a:pt x="819944" y="2273353"/>
                </a:lnTo>
                <a:lnTo>
                  <a:pt x="800894" y="2255497"/>
                </a:lnTo>
                <a:lnTo>
                  <a:pt x="781844" y="2237244"/>
                </a:lnTo>
                <a:lnTo>
                  <a:pt x="763191" y="2218594"/>
                </a:lnTo>
                <a:lnTo>
                  <a:pt x="745331" y="2199151"/>
                </a:lnTo>
                <a:lnTo>
                  <a:pt x="727869" y="2179310"/>
                </a:lnTo>
                <a:lnTo>
                  <a:pt x="710803" y="2159073"/>
                </a:lnTo>
                <a:lnTo>
                  <a:pt x="694531" y="2138440"/>
                </a:lnTo>
                <a:lnTo>
                  <a:pt x="678656" y="2117806"/>
                </a:lnTo>
                <a:lnTo>
                  <a:pt x="662781" y="2096775"/>
                </a:lnTo>
                <a:lnTo>
                  <a:pt x="647700" y="2074951"/>
                </a:lnTo>
                <a:lnTo>
                  <a:pt x="633413" y="2052730"/>
                </a:lnTo>
                <a:lnTo>
                  <a:pt x="619125" y="2030509"/>
                </a:lnTo>
                <a:lnTo>
                  <a:pt x="605631" y="2007098"/>
                </a:lnTo>
                <a:lnTo>
                  <a:pt x="592534" y="1984083"/>
                </a:lnTo>
                <a:lnTo>
                  <a:pt x="580231" y="1961068"/>
                </a:lnTo>
                <a:lnTo>
                  <a:pt x="568722" y="1936863"/>
                </a:lnTo>
                <a:lnTo>
                  <a:pt x="557213" y="1913055"/>
                </a:lnTo>
                <a:lnTo>
                  <a:pt x="546894" y="1888453"/>
                </a:lnTo>
                <a:lnTo>
                  <a:pt x="536178" y="1863852"/>
                </a:lnTo>
                <a:lnTo>
                  <a:pt x="527050" y="1838456"/>
                </a:lnTo>
                <a:lnTo>
                  <a:pt x="517922" y="1813061"/>
                </a:lnTo>
                <a:lnTo>
                  <a:pt x="509588" y="1787665"/>
                </a:lnTo>
                <a:lnTo>
                  <a:pt x="501650" y="1761476"/>
                </a:lnTo>
                <a:lnTo>
                  <a:pt x="494903" y="1735287"/>
                </a:lnTo>
                <a:lnTo>
                  <a:pt x="488156" y="1709098"/>
                </a:lnTo>
                <a:lnTo>
                  <a:pt x="482600" y="1682512"/>
                </a:lnTo>
                <a:lnTo>
                  <a:pt x="477441" y="1655530"/>
                </a:lnTo>
                <a:lnTo>
                  <a:pt x="473075" y="1628547"/>
                </a:lnTo>
                <a:lnTo>
                  <a:pt x="469106" y="1600771"/>
                </a:lnTo>
                <a:lnTo>
                  <a:pt x="465931" y="1573392"/>
                </a:lnTo>
                <a:lnTo>
                  <a:pt x="463550" y="1545615"/>
                </a:lnTo>
                <a:lnTo>
                  <a:pt x="461566" y="1517442"/>
                </a:lnTo>
                <a:lnTo>
                  <a:pt x="460772" y="1489666"/>
                </a:lnTo>
                <a:lnTo>
                  <a:pt x="460375" y="1461096"/>
                </a:lnTo>
                <a:lnTo>
                  <a:pt x="460772" y="1432923"/>
                </a:lnTo>
                <a:lnTo>
                  <a:pt x="461566" y="1404353"/>
                </a:lnTo>
                <a:lnTo>
                  <a:pt x="463550" y="1376577"/>
                </a:lnTo>
                <a:lnTo>
                  <a:pt x="465931" y="1349198"/>
                </a:lnTo>
                <a:lnTo>
                  <a:pt x="469106" y="1321025"/>
                </a:lnTo>
                <a:lnTo>
                  <a:pt x="473075" y="1294042"/>
                </a:lnTo>
                <a:lnTo>
                  <a:pt x="477441" y="1267059"/>
                </a:lnTo>
                <a:lnTo>
                  <a:pt x="482600" y="1240077"/>
                </a:lnTo>
                <a:lnTo>
                  <a:pt x="488156" y="1213491"/>
                </a:lnTo>
                <a:lnTo>
                  <a:pt x="494903" y="1186905"/>
                </a:lnTo>
                <a:lnTo>
                  <a:pt x="501650" y="1160716"/>
                </a:lnTo>
                <a:lnTo>
                  <a:pt x="509588" y="1134924"/>
                </a:lnTo>
                <a:lnTo>
                  <a:pt x="517922" y="1109132"/>
                </a:lnTo>
                <a:lnTo>
                  <a:pt x="527050" y="1083736"/>
                </a:lnTo>
                <a:lnTo>
                  <a:pt x="536178" y="1058738"/>
                </a:lnTo>
                <a:lnTo>
                  <a:pt x="546894" y="1034136"/>
                </a:lnTo>
                <a:lnTo>
                  <a:pt x="557213" y="1009534"/>
                </a:lnTo>
                <a:lnTo>
                  <a:pt x="568722" y="985329"/>
                </a:lnTo>
                <a:lnTo>
                  <a:pt x="580231" y="961521"/>
                </a:lnTo>
                <a:lnTo>
                  <a:pt x="592534" y="938109"/>
                </a:lnTo>
                <a:lnTo>
                  <a:pt x="605631" y="914698"/>
                </a:lnTo>
                <a:lnTo>
                  <a:pt x="619125" y="892080"/>
                </a:lnTo>
                <a:lnTo>
                  <a:pt x="633413" y="869462"/>
                </a:lnTo>
                <a:lnTo>
                  <a:pt x="647700" y="847638"/>
                </a:lnTo>
                <a:lnTo>
                  <a:pt x="662781" y="825814"/>
                </a:lnTo>
                <a:lnTo>
                  <a:pt x="678656" y="804387"/>
                </a:lnTo>
                <a:lnTo>
                  <a:pt x="694531" y="783356"/>
                </a:lnTo>
                <a:lnTo>
                  <a:pt x="710803" y="762722"/>
                </a:lnTo>
                <a:lnTo>
                  <a:pt x="727869" y="742882"/>
                </a:lnTo>
                <a:lnTo>
                  <a:pt x="745331" y="723042"/>
                </a:lnTo>
                <a:lnTo>
                  <a:pt x="763191" y="703995"/>
                </a:lnTo>
                <a:lnTo>
                  <a:pt x="781844" y="685346"/>
                </a:lnTo>
                <a:lnTo>
                  <a:pt x="800894" y="666299"/>
                </a:lnTo>
                <a:lnTo>
                  <a:pt x="819944" y="648443"/>
                </a:lnTo>
                <a:lnTo>
                  <a:pt x="839788" y="630984"/>
                </a:lnTo>
                <a:lnTo>
                  <a:pt x="859631" y="613921"/>
                </a:lnTo>
                <a:lnTo>
                  <a:pt x="880269" y="597652"/>
                </a:lnTo>
                <a:lnTo>
                  <a:pt x="901303" y="581780"/>
                </a:lnTo>
                <a:lnTo>
                  <a:pt x="922734" y="565908"/>
                </a:lnTo>
                <a:lnTo>
                  <a:pt x="944563" y="550829"/>
                </a:lnTo>
                <a:lnTo>
                  <a:pt x="966391" y="536544"/>
                </a:lnTo>
                <a:lnTo>
                  <a:pt x="989013" y="522259"/>
                </a:lnTo>
                <a:lnTo>
                  <a:pt x="1011635" y="508768"/>
                </a:lnTo>
                <a:lnTo>
                  <a:pt x="1035050" y="496070"/>
                </a:lnTo>
                <a:lnTo>
                  <a:pt x="1058466" y="483770"/>
                </a:lnTo>
                <a:lnTo>
                  <a:pt x="1081881" y="471865"/>
                </a:lnTo>
                <a:lnTo>
                  <a:pt x="1106488" y="460358"/>
                </a:lnTo>
                <a:lnTo>
                  <a:pt x="1131094" y="450041"/>
                </a:lnTo>
                <a:lnTo>
                  <a:pt x="1155700" y="439328"/>
                </a:lnTo>
                <a:lnTo>
                  <a:pt x="1180703" y="430201"/>
                </a:lnTo>
                <a:lnTo>
                  <a:pt x="1206103" y="421075"/>
                </a:lnTo>
                <a:lnTo>
                  <a:pt x="1231900" y="412742"/>
                </a:lnTo>
                <a:lnTo>
                  <a:pt x="1257697" y="405202"/>
                </a:lnTo>
                <a:lnTo>
                  <a:pt x="1283891" y="398060"/>
                </a:lnTo>
                <a:lnTo>
                  <a:pt x="1310481" y="391314"/>
                </a:lnTo>
                <a:lnTo>
                  <a:pt x="1337072" y="385759"/>
                </a:lnTo>
                <a:lnTo>
                  <a:pt x="1364060" y="380601"/>
                </a:lnTo>
                <a:lnTo>
                  <a:pt x="1391047" y="376236"/>
                </a:lnTo>
                <a:lnTo>
                  <a:pt x="1418035" y="372268"/>
                </a:lnTo>
                <a:lnTo>
                  <a:pt x="1446213" y="369093"/>
                </a:lnTo>
                <a:lnTo>
                  <a:pt x="1473597" y="366713"/>
                </a:lnTo>
                <a:lnTo>
                  <a:pt x="1501775" y="364729"/>
                </a:lnTo>
                <a:lnTo>
                  <a:pt x="1529953" y="363935"/>
                </a:lnTo>
                <a:lnTo>
                  <a:pt x="1558528" y="363538"/>
                </a:lnTo>
                <a:close/>
                <a:moveTo>
                  <a:pt x="852488" y="277813"/>
                </a:moveTo>
                <a:lnTo>
                  <a:pt x="826703" y="300832"/>
                </a:lnTo>
                <a:lnTo>
                  <a:pt x="801712" y="324247"/>
                </a:lnTo>
                <a:lnTo>
                  <a:pt x="777910" y="347663"/>
                </a:lnTo>
                <a:lnTo>
                  <a:pt x="754109" y="372269"/>
                </a:lnTo>
                <a:lnTo>
                  <a:pt x="731497" y="397272"/>
                </a:lnTo>
                <a:lnTo>
                  <a:pt x="709679" y="422672"/>
                </a:lnTo>
                <a:lnTo>
                  <a:pt x="688258" y="448072"/>
                </a:lnTo>
                <a:lnTo>
                  <a:pt x="667630" y="473869"/>
                </a:lnTo>
                <a:lnTo>
                  <a:pt x="647796" y="500460"/>
                </a:lnTo>
                <a:lnTo>
                  <a:pt x="628755" y="527447"/>
                </a:lnTo>
                <a:lnTo>
                  <a:pt x="610507" y="554435"/>
                </a:lnTo>
                <a:lnTo>
                  <a:pt x="593052" y="581819"/>
                </a:lnTo>
                <a:lnTo>
                  <a:pt x="575995" y="609601"/>
                </a:lnTo>
                <a:lnTo>
                  <a:pt x="560127" y="637779"/>
                </a:lnTo>
                <a:lnTo>
                  <a:pt x="544656" y="665957"/>
                </a:lnTo>
                <a:lnTo>
                  <a:pt x="530375" y="694532"/>
                </a:lnTo>
                <a:lnTo>
                  <a:pt x="516888" y="723107"/>
                </a:lnTo>
                <a:lnTo>
                  <a:pt x="503797" y="752079"/>
                </a:lnTo>
                <a:lnTo>
                  <a:pt x="491896" y="781448"/>
                </a:lnTo>
                <a:lnTo>
                  <a:pt x="480392" y="810419"/>
                </a:lnTo>
                <a:lnTo>
                  <a:pt x="469682" y="839788"/>
                </a:lnTo>
                <a:lnTo>
                  <a:pt x="460161" y="869157"/>
                </a:lnTo>
                <a:lnTo>
                  <a:pt x="451037" y="898923"/>
                </a:lnTo>
                <a:lnTo>
                  <a:pt x="443103" y="928291"/>
                </a:lnTo>
                <a:lnTo>
                  <a:pt x="435566" y="958057"/>
                </a:lnTo>
                <a:lnTo>
                  <a:pt x="428823" y="987823"/>
                </a:lnTo>
                <a:lnTo>
                  <a:pt x="422872" y="1017588"/>
                </a:lnTo>
                <a:lnTo>
                  <a:pt x="417715" y="1047354"/>
                </a:lnTo>
                <a:lnTo>
                  <a:pt x="413352" y="1076326"/>
                </a:lnTo>
                <a:lnTo>
                  <a:pt x="409781" y="1106091"/>
                </a:lnTo>
                <a:lnTo>
                  <a:pt x="407401" y="1135857"/>
                </a:lnTo>
                <a:lnTo>
                  <a:pt x="405021" y="1165226"/>
                </a:lnTo>
                <a:lnTo>
                  <a:pt x="287204" y="1130698"/>
                </a:lnTo>
                <a:lnTo>
                  <a:pt x="280857" y="1153320"/>
                </a:lnTo>
                <a:lnTo>
                  <a:pt x="274510" y="1175941"/>
                </a:lnTo>
                <a:lnTo>
                  <a:pt x="269353" y="1198960"/>
                </a:lnTo>
                <a:lnTo>
                  <a:pt x="264196" y="1221979"/>
                </a:lnTo>
                <a:lnTo>
                  <a:pt x="259436" y="1244998"/>
                </a:lnTo>
                <a:lnTo>
                  <a:pt x="255072" y="1268016"/>
                </a:lnTo>
                <a:lnTo>
                  <a:pt x="251105" y="1291035"/>
                </a:lnTo>
                <a:lnTo>
                  <a:pt x="247535" y="1314848"/>
                </a:lnTo>
                <a:lnTo>
                  <a:pt x="244361" y="1337866"/>
                </a:lnTo>
                <a:lnTo>
                  <a:pt x="241981" y="1361679"/>
                </a:lnTo>
                <a:lnTo>
                  <a:pt x="239601" y="1384698"/>
                </a:lnTo>
                <a:lnTo>
                  <a:pt x="238014" y="1408113"/>
                </a:lnTo>
                <a:lnTo>
                  <a:pt x="236824" y="1431926"/>
                </a:lnTo>
                <a:lnTo>
                  <a:pt x="235237" y="1455341"/>
                </a:lnTo>
                <a:lnTo>
                  <a:pt x="234841" y="1478757"/>
                </a:lnTo>
                <a:lnTo>
                  <a:pt x="234841" y="1502570"/>
                </a:lnTo>
                <a:lnTo>
                  <a:pt x="234841" y="1525985"/>
                </a:lnTo>
                <a:lnTo>
                  <a:pt x="235634" y="1549798"/>
                </a:lnTo>
                <a:lnTo>
                  <a:pt x="236824" y="1573213"/>
                </a:lnTo>
                <a:lnTo>
                  <a:pt x="238014" y="1596629"/>
                </a:lnTo>
                <a:lnTo>
                  <a:pt x="239998" y="1620045"/>
                </a:lnTo>
                <a:lnTo>
                  <a:pt x="242378" y="1643460"/>
                </a:lnTo>
                <a:lnTo>
                  <a:pt x="244758" y="1666876"/>
                </a:lnTo>
                <a:lnTo>
                  <a:pt x="247932" y="1690291"/>
                </a:lnTo>
                <a:lnTo>
                  <a:pt x="251899" y="1713310"/>
                </a:lnTo>
                <a:lnTo>
                  <a:pt x="255865" y="1736726"/>
                </a:lnTo>
                <a:lnTo>
                  <a:pt x="260229" y="1760142"/>
                </a:lnTo>
                <a:lnTo>
                  <a:pt x="264989" y="1782763"/>
                </a:lnTo>
                <a:lnTo>
                  <a:pt x="270146" y="1805782"/>
                </a:lnTo>
                <a:lnTo>
                  <a:pt x="275303" y="1828404"/>
                </a:lnTo>
                <a:lnTo>
                  <a:pt x="281650" y="1851423"/>
                </a:lnTo>
                <a:lnTo>
                  <a:pt x="287997" y="1874045"/>
                </a:lnTo>
                <a:lnTo>
                  <a:pt x="295138" y="1896667"/>
                </a:lnTo>
                <a:lnTo>
                  <a:pt x="302278" y="1918892"/>
                </a:lnTo>
                <a:lnTo>
                  <a:pt x="309419" y="1941117"/>
                </a:lnTo>
                <a:lnTo>
                  <a:pt x="317749" y="1963342"/>
                </a:lnTo>
                <a:lnTo>
                  <a:pt x="326080" y="1985170"/>
                </a:lnTo>
                <a:lnTo>
                  <a:pt x="334807" y="2006998"/>
                </a:lnTo>
                <a:lnTo>
                  <a:pt x="343931" y="2028826"/>
                </a:lnTo>
                <a:lnTo>
                  <a:pt x="353451" y="2050257"/>
                </a:lnTo>
                <a:lnTo>
                  <a:pt x="363765" y="2071688"/>
                </a:lnTo>
                <a:lnTo>
                  <a:pt x="374079" y="2092723"/>
                </a:lnTo>
                <a:lnTo>
                  <a:pt x="385187" y="2113757"/>
                </a:lnTo>
                <a:lnTo>
                  <a:pt x="395897" y="2134395"/>
                </a:lnTo>
                <a:lnTo>
                  <a:pt x="407401" y="2155032"/>
                </a:lnTo>
                <a:lnTo>
                  <a:pt x="419302" y="2175273"/>
                </a:lnTo>
                <a:lnTo>
                  <a:pt x="431599" y="2195117"/>
                </a:lnTo>
                <a:lnTo>
                  <a:pt x="443897" y="2215357"/>
                </a:lnTo>
                <a:lnTo>
                  <a:pt x="456988" y="2234804"/>
                </a:lnTo>
                <a:lnTo>
                  <a:pt x="470078" y="2254648"/>
                </a:lnTo>
                <a:lnTo>
                  <a:pt x="483566" y="2273698"/>
                </a:lnTo>
                <a:lnTo>
                  <a:pt x="497450" y="2292748"/>
                </a:lnTo>
                <a:lnTo>
                  <a:pt x="512127" y="2311401"/>
                </a:lnTo>
                <a:lnTo>
                  <a:pt x="526408" y="2329657"/>
                </a:lnTo>
                <a:lnTo>
                  <a:pt x="541483" y="2347914"/>
                </a:lnTo>
                <a:lnTo>
                  <a:pt x="556557" y="2365773"/>
                </a:lnTo>
                <a:lnTo>
                  <a:pt x="572028" y="2384029"/>
                </a:lnTo>
                <a:lnTo>
                  <a:pt x="587895" y="2401492"/>
                </a:lnTo>
                <a:lnTo>
                  <a:pt x="604160" y="2418160"/>
                </a:lnTo>
                <a:lnTo>
                  <a:pt x="620821" y="2434829"/>
                </a:lnTo>
                <a:lnTo>
                  <a:pt x="637878" y="2451498"/>
                </a:lnTo>
                <a:lnTo>
                  <a:pt x="654539" y="2467770"/>
                </a:lnTo>
                <a:lnTo>
                  <a:pt x="671994" y="2483645"/>
                </a:lnTo>
                <a:lnTo>
                  <a:pt x="689448" y="2499520"/>
                </a:lnTo>
                <a:lnTo>
                  <a:pt x="574011" y="2632076"/>
                </a:lnTo>
                <a:lnTo>
                  <a:pt x="554177" y="2614217"/>
                </a:lnTo>
                <a:lnTo>
                  <a:pt x="534739" y="2596357"/>
                </a:lnTo>
                <a:lnTo>
                  <a:pt x="514904" y="2578101"/>
                </a:lnTo>
                <a:lnTo>
                  <a:pt x="496260" y="2559448"/>
                </a:lnTo>
                <a:lnTo>
                  <a:pt x="477615" y="2540001"/>
                </a:lnTo>
                <a:lnTo>
                  <a:pt x="459368" y="2520951"/>
                </a:lnTo>
                <a:lnTo>
                  <a:pt x="441120" y="2501107"/>
                </a:lnTo>
                <a:lnTo>
                  <a:pt x="423665" y="2481264"/>
                </a:lnTo>
                <a:lnTo>
                  <a:pt x="406211" y="2460626"/>
                </a:lnTo>
                <a:lnTo>
                  <a:pt x="389550" y="2439989"/>
                </a:lnTo>
                <a:lnTo>
                  <a:pt x="373286" y="2419351"/>
                </a:lnTo>
                <a:lnTo>
                  <a:pt x="357021" y="2398317"/>
                </a:lnTo>
                <a:lnTo>
                  <a:pt x="340757" y="2376489"/>
                </a:lnTo>
                <a:lnTo>
                  <a:pt x="325683" y="2355057"/>
                </a:lnTo>
                <a:lnTo>
                  <a:pt x="311005" y="2332832"/>
                </a:lnTo>
                <a:lnTo>
                  <a:pt x="295931" y="2310607"/>
                </a:lnTo>
                <a:lnTo>
                  <a:pt x="282047" y="2287985"/>
                </a:lnTo>
                <a:lnTo>
                  <a:pt x="268163" y="2264967"/>
                </a:lnTo>
                <a:lnTo>
                  <a:pt x="254675" y="2241948"/>
                </a:lnTo>
                <a:lnTo>
                  <a:pt x="241981" y="2218929"/>
                </a:lnTo>
                <a:lnTo>
                  <a:pt x="229287" y="2195117"/>
                </a:lnTo>
                <a:lnTo>
                  <a:pt x="216990" y="2171701"/>
                </a:lnTo>
                <a:lnTo>
                  <a:pt x="205089" y="2147492"/>
                </a:lnTo>
                <a:lnTo>
                  <a:pt x="193982" y="2123282"/>
                </a:lnTo>
                <a:lnTo>
                  <a:pt x="182874" y="2099073"/>
                </a:lnTo>
                <a:lnTo>
                  <a:pt x="172560" y="2074467"/>
                </a:lnTo>
                <a:lnTo>
                  <a:pt x="162643" y="2049860"/>
                </a:lnTo>
                <a:lnTo>
                  <a:pt x="152726" y="2024857"/>
                </a:lnTo>
                <a:lnTo>
                  <a:pt x="143602" y="1999854"/>
                </a:lnTo>
                <a:lnTo>
                  <a:pt x="135271" y="1974454"/>
                </a:lnTo>
                <a:lnTo>
                  <a:pt x="126941" y="1949054"/>
                </a:lnTo>
                <a:lnTo>
                  <a:pt x="119404" y="1923654"/>
                </a:lnTo>
                <a:lnTo>
                  <a:pt x="111867" y="1897857"/>
                </a:lnTo>
                <a:lnTo>
                  <a:pt x="105123" y="1872060"/>
                </a:lnTo>
                <a:lnTo>
                  <a:pt x="98776" y="1845867"/>
                </a:lnTo>
                <a:lnTo>
                  <a:pt x="93222" y="1820467"/>
                </a:lnTo>
                <a:lnTo>
                  <a:pt x="87272" y="1794273"/>
                </a:lnTo>
                <a:lnTo>
                  <a:pt x="82512" y="1768079"/>
                </a:lnTo>
                <a:lnTo>
                  <a:pt x="78148" y="1741885"/>
                </a:lnTo>
                <a:lnTo>
                  <a:pt x="74181" y="1714898"/>
                </a:lnTo>
                <a:lnTo>
                  <a:pt x="70214" y="1688704"/>
                </a:lnTo>
                <a:lnTo>
                  <a:pt x="67437" y="1662113"/>
                </a:lnTo>
                <a:lnTo>
                  <a:pt x="64661" y="1635523"/>
                </a:lnTo>
                <a:lnTo>
                  <a:pt x="62677" y="1609329"/>
                </a:lnTo>
                <a:lnTo>
                  <a:pt x="61090" y="1582738"/>
                </a:lnTo>
                <a:lnTo>
                  <a:pt x="59900" y="1556148"/>
                </a:lnTo>
                <a:lnTo>
                  <a:pt x="59107" y="1529557"/>
                </a:lnTo>
                <a:lnTo>
                  <a:pt x="58710" y="1502570"/>
                </a:lnTo>
                <a:lnTo>
                  <a:pt x="59107" y="1475979"/>
                </a:lnTo>
                <a:lnTo>
                  <a:pt x="59504" y="1449388"/>
                </a:lnTo>
                <a:lnTo>
                  <a:pt x="60694" y="1422401"/>
                </a:lnTo>
                <a:lnTo>
                  <a:pt x="62677" y="1395810"/>
                </a:lnTo>
                <a:lnTo>
                  <a:pt x="64264" y="1369616"/>
                </a:lnTo>
                <a:lnTo>
                  <a:pt x="67041" y="1343026"/>
                </a:lnTo>
                <a:lnTo>
                  <a:pt x="69818" y="1316435"/>
                </a:lnTo>
                <a:lnTo>
                  <a:pt x="73388" y="1290241"/>
                </a:lnTo>
                <a:lnTo>
                  <a:pt x="77355" y="1263651"/>
                </a:lnTo>
                <a:lnTo>
                  <a:pt x="81718" y="1237457"/>
                </a:lnTo>
                <a:lnTo>
                  <a:pt x="86479" y="1211263"/>
                </a:lnTo>
                <a:lnTo>
                  <a:pt x="92032" y="1185070"/>
                </a:lnTo>
                <a:lnTo>
                  <a:pt x="97983" y="1158876"/>
                </a:lnTo>
                <a:lnTo>
                  <a:pt x="103933" y="1133079"/>
                </a:lnTo>
                <a:lnTo>
                  <a:pt x="111073" y="1107282"/>
                </a:lnTo>
                <a:lnTo>
                  <a:pt x="117817" y="1081485"/>
                </a:lnTo>
                <a:lnTo>
                  <a:pt x="0" y="1047354"/>
                </a:lnTo>
                <a:lnTo>
                  <a:pt x="17454" y="1012429"/>
                </a:lnTo>
                <a:lnTo>
                  <a:pt x="36099" y="977901"/>
                </a:lnTo>
                <a:lnTo>
                  <a:pt x="55140" y="943769"/>
                </a:lnTo>
                <a:lnTo>
                  <a:pt x="74578" y="910035"/>
                </a:lnTo>
                <a:lnTo>
                  <a:pt x="95206" y="877888"/>
                </a:lnTo>
                <a:lnTo>
                  <a:pt x="116627" y="845344"/>
                </a:lnTo>
                <a:lnTo>
                  <a:pt x="138842" y="813991"/>
                </a:lnTo>
                <a:lnTo>
                  <a:pt x="161453" y="783432"/>
                </a:lnTo>
                <a:lnTo>
                  <a:pt x="184858" y="753269"/>
                </a:lnTo>
                <a:lnTo>
                  <a:pt x="208659" y="724298"/>
                </a:lnTo>
                <a:lnTo>
                  <a:pt x="233254" y="695723"/>
                </a:lnTo>
                <a:lnTo>
                  <a:pt x="258642" y="667941"/>
                </a:lnTo>
                <a:lnTo>
                  <a:pt x="284030" y="640954"/>
                </a:lnTo>
                <a:lnTo>
                  <a:pt x="310212" y="614760"/>
                </a:lnTo>
                <a:lnTo>
                  <a:pt x="337584" y="588963"/>
                </a:lnTo>
                <a:lnTo>
                  <a:pt x="364559" y="563960"/>
                </a:lnTo>
                <a:lnTo>
                  <a:pt x="392327" y="539751"/>
                </a:lnTo>
                <a:lnTo>
                  <a:pt x="420889" y="516732"/>
                </a:lnTo>
                <a:lnTo>
                  <a:pt x="449054" y="494507"/>
                </a:lnTo>
                <a:lnTo>
                  <a:pt x="478409" y="472679"/>
                </a:lnTo>
                <a:lnTo>
                  <a:pt x="508161" y="452041"/>
                </a:lnTo>
                <a:lnTo>
                  <a:pt x="537912" y="432197"/>
                </a:lnTo>
                <a:lnTo>
                  <a:pt x="567664" y="412751"/>
                </a:lnTo>
                <a:lnTo>
                  <a:pt x="598209" y="394494"/>
                </a:lnTo>
                <a:lnTo>
                  <a:pt x="629548" y="377032"/>
                </a:lnTo>
                <a:lnTo>
                  <a:pt x="660490" y="359966"/>
                </a:lnTo>
                <a:lnTo>
                  <a:pt x="691828" y="344488"/>
                </a:lnTo>
                <a:lnTo>
                  <a:pt x="723564" y="329407"/>
                </a:lnTo>
                <a:lnTo>
                  <a:pt x="755695" y="315119"/>
                </a:lnTo>
                <a:lnTo>
                  <a:pt x="787827" y="302022"/>
                </a:lnTo>
                <a:lnTo>
                  <a:pt x="819563" y="289322"/>
                </a:lnTo>
                <a:lnTo>
                  <a:pt x="852488" y="277813"/>
                </a:lnTo>
                <a:close/>
                <a:moveTo>
                  <a:pt x="1541357" y="0"/>
                </a:moveTo>
                <a:lnTo>
                  <a:pt x="1567964" y="0"/>
                </a:lnTo>
                <a:lnTo>
                  <a:pt x="1594571" y="0"/>
                </a:lnTo>
                <a:lnTo>
                  <a:pt x="1621178" y="794"/>
                </a:lnTo>
                <a:lnTo>
                  <a:pt x="1647785" y="2780"/>
                </a:lnTo>
                <a:lnTo>
                  <a:pt x="1674392" y="4368"/>
                </a:lnTo>
                <a:lnTo>
                  <a:pt x="1700999" y="6751"/>
                </a:lnTo>
                <a:lnTo>
                  <a:pt x="1727209" y="9133"/>
                </a:lnTo>
                <a:lnTo>
                  <a:pt x="1753816" y="12707"/>
                </a:lnTo>
                <a:lnTo>
                  <a:pt x="1780423" y="16281"/>
                </a:lnTo>
                <a:lnTo>
                  <a:pt x="1806633" y="20251"/>
                </a:lnTo>
                <a:lnTo>
                  <a:pt x="1833240" y="25016"/>
                </a:lnTo>
                <a:lnTo>
                  <a:pt x="1859450" y="30179"/>
                </a:lnTo>
                <a:lnTo>
                  <a:pt x="1885660" y="35341"/>
                </a:lnTo>
                <a:lnTo>
                  <a:pt x="1911076" y="41694"/>
                </a:lnTo>
                <a:lnTo>
                  <a:pt x="1937286" y="48047"/>
                </a:lnTo>
                <a:lnTo>
                  <a:pt x="1963099" y="55195"/>
                </a:lnTo>
                <a:lnTo>
                  <a:pt x="1988911" y="62343"/>
                </a:lnTo>
                <a:lnTo>
                  <a:pt x="2014327" y="70284"/>
                </a:lnTo>
                <a:lnTo>
                  <a:pt x="2039743" y="78623"/>
                </a:lnTo>
                <a:lnTo>
                  <a:pt x="2065159" y="87359"/>
                </a:lnTo>
                <a:lnTo>
                  <a:pt x="2089780" y="96492"/>
                </a:lnTo>
                <a:lnTo>
                  <a:pt x="2114799" y="106419"/>
                </a:lnTo>
                <a:lnTo>
                  <a:pt x="2139420" y="116743"/>
                </a:lnTo>
                <a:lnTo>
                  <a:pt x="2164041" y="127067"/>
                </a:lnTo>
                <a:lnTo>
                  <a:pt x="2188266" y="138186"/>
                </a:lnTo>
                <a:lnTo>
                  <a:pt x="2212093" y="149304"/>
                </a:lnTo>
                <a:lnTo>
                  <a:pt x="2236317" y="161614"/>
                </a:lnTo>
                <a:lnTo>
                  <a:pt x="2259747" y="173923"/>
                </a:lnTo>
                <a:lnTo>
                  <a:pt x="2283575" y="186630"/>
                </a:lnTo>
                <a:lnTo>
                  <a:pt x="2306608" y="199734"/>
                </a:lnTo>
                <a:lnTo>
                  <a:pt x="2329641" y="213235"/>
                </a:lnTo>
                <a:lnTo>
                  <a:pt x="2352277" y="227133"/>
                </a:lnTo>
                <a:lnTo>
                  <a:pt x="2375309" y="241428"/>
                </a:lnTo>
                <a:lnTo>
                  <a:pt x="2397548" y="256120"/>
                </a:lnTo>
                <a:lnTo>
                  <a:pt x="2419390" y="271209"/>
                </a:lnTo>
                <a:lnTo>
                  <a:pt x="2441231" y="286696"/>
                </a:lnTo>
                <a:lnTo>
                  <a:pt x="2462676" y="302579"/>
                </a:lnTo>
                <a:lnTo>
                  <a:pt x="2483723" y="318860"/>
                </a:lnTo>
                <a:lnTo>
                  <a:pt x="2504374" y="335537"/>
                </a:lnTo>
                <a:lnTo>
                  <a:pt x="2525024" y="352612"/>
                </a:lnTo>
                <a:lnTo>
                  <a:pt x="2545277" y="370084"/>
                </a:lnTo>
                <a:lnTo>
                  <a:pt x="2565133" y="387555"/>
                </a:lnTo>
                <a:lnTo>
                  <a:pt x="2584989" y="405821"/>
                </a:lnTo>
                <a:lnTo>
                  <a:pt x="2604051" y="424087"/>
                </a:lnTo>
                <a:lnTo>
                  <a:pt x="2622715" y="442750"/>
                </a:lnTo>
                <a:lnTo>
                  <a:pt x="2641777" y="462207"/>
                </a:lnTo>
                <a:lnTo>
                  <a:pt x="2730335" y="376834"/>
                </a:lnTo>
                <a:lnTo>
                  <a:pt x="2752177" y="409792"/>
                </a:lnTo>
                <a:lnTo>
                  <a:pt x="2772827" y="442353"/>
                </a:lnTo>
                <a:lnTo>
                  <a:pt x="2792683" y="476105"/>
                </a:lnTo>
                <a:lnTo>
                  <a:pt x="2811745" y="510255"/>
                </a:lnTo>
                <a:lnTo>
                  <a:pt x="2829615" y="544404"/>
                </a:lnTo>
                <a:lnTo>
                  <a:pt x="2847089" y="578950"/>
                </a:lnTo>
                <a:lnTo>
                  <a:pt x="2862973" y="613100"/>
                </a:lnTo>
                <a:lnTo>
                  <a:pt x="2878461" y="648043"/>
                </a:lnTo>
                <a:lnTo>
                  <a:pt x="2892360" y="683781"/>
                </a:lnTo>
                <a:lnTo>
                  <a:pt x="2905862" y="719121"/>
                </a:lnTo>
                <a:lnTo>
                  <a:pt x="2918570" y="754462"/>
                </a:lnTo>
                <a:lnTo>
                  <a:pt x="2930087" y="790200"/>
                </a:lnTo>
                <a:lnTo>
                  <a:pt x="2940809" y="825937"/>
                </a:lnTo>
                <a:lnTo>
                  <a:pt x="2950340" y="861675"/>
                </a:lnTo>
                <a:lnTo>
                  <a:pt x="2959077" y="898207"/>
                </a:lnTo>
                <a:lnTo>
                  <a:pt x="2967019" y="934342"/>
                </a:lnTo>
                <a:lnTo>
                  <a:pt x="2974167" y="970079"/>
                </a:lnTo>
                <a:lnTo>
                  <a:pt x="2980124" y="1006214"/>
                </a:lnTo>
                <a:lnTo>
                  <a:pt x="2985286" y="1042746"/>
                </a:lnTo>
                <a:lnTo>
                  <a:pt x="2989258" y="1078484"/>
                </a:lnTo>
                <a:lnTo>
                  <a:pt x="2992832" y="1114618"/>
                </a:lnTo>
                <a:lnTo>
                  <a:pt x="2995214" y="1150356"/>
                </a:lnTo>
                <a:lnTo>
                  <a:pt x="2996406" y="1186491"/>
                </a:lnTo>
                <a:lnTo>
                  <a:pt x="2997200" y="1222228"/>
                </a:lnTo>
                <a:lnTo>
                  <a:pt x="2996803" y="1257569"/>
                </a:lnTo>
                <a:lnTo>
                  <a:pt x="2995611" y="1292910"/>
                </a:lnTo>
                <a:lnTo>
                  <a:pt x="2993626" y="1327853"/>
                </a:lnTo>
                <a:lnTo>
                  <a:pt x="2990846" y="1362797"/>
                </a:lnTo>
                <a:lnTo>
                  <a:pt x="2986875" y="1397740"/>
                </a:lnTo>
                <a:lnTo>
                  <a:pt x="2982507" y="1432286"/>
                </a:lnTo>
                <a:lnTo>
                  <a:pt x="2977344" y="1466436"/>
                </a:lnTo>
                <a:lnTo>
                  <a:pt x="2970593" y="1500188"/>
                </a:lnTo>
                <a:lnTo>
                  <a:pt x="2963445" y="1466833"/>
                </a:lnTo>
                <a:lnTo>
                  <a:pt x="2956297" y="1433478"/>
                </a:lnTo>
                <a:lnTo>
                  <a:pt x="2947560" y="1400123"/>
                </a:lnTo>
                <a:lnTo>
                  <a:pt x="2938426" y="1367959"/>
                </a:lnTo>
                <a:lnTo>
                  <a:pt x="2928101" y="1335795"/>
                </a:lnTo>
                <a:lnTo>
                  <a:pt x="2917379" y="1304425"/>
                </a:lnTo>
                <a:lnTo>
                  <a:pt x="2905465" y="1272658"/>
                </a:lnTo>
                <a:lnTo>
                  <a:pt x="2893155" y="1241686"/>
                </a:lnTo>
                <a:lnTo>
                  <a:pt x="2880447" y="1211507"/>
                </a:lnTo>
                <a:lnTo>
                  <a:pt x="2866547" y="1181329"/>
                </a:lnTo>
                <a:lnTo>
                  <a:pt x="2852648" y="1152341"/>
                </a:lnTo>
                <a:lnTo>
                  <a:pt x="2837558" y="1123354"/>
                </a:lnTo>
                <a:lnTo>
                  <a:pt x="2822070" y="1095161"/>
                </a:lnTo>
                <a:lnTo>
                  <a:pt x="2805391" y="1066968"/>
                </a:lnTo>
                <a:lnTo>
                  <a:pt x="2788712" y="1039569"/>
                </a:lnTo>
                <a:lnTo>
                  <a:pt x="2771239" y="1012965"/>
                </a:lnTo>
                <a:lnTo>
                  <a:pt x="2752971" y="986757"/>
                </a:lnTo>
                <a:lnTo>
                  <a:pt x="2734703" y="960946"/>
                </a:lnTo>
                <a:lnTo>
                  <a:pt x="2715642" y="935930"/>
                </a:lnTo>
                <a:lnTo>
                  <a:pt x="2695786" y="911708"/>
                </a:lnTo>
                <a:lnTo>
                  <a:pt x="2675930" y="887883"/>
                </a:lnTo>
                <a:lnTo>
                  <a:pt x="2654882" y="864852"/>
                </a:lnTo>
                <a:lnTo>
                  <a:pt x="2633835" y="842218"/>
                </a:lnTo>
                <a:lnTo>
                  <a:pt x="2611993" y="820378"/>
                </a:lnTo>
                <a:lnTo>
                  <a:pt x="2590152" y="798936"/>
                </a:lnTo>
                <a:lnTo>
                  <a:pt x="2567913" y="778287"/>
                </a:lnTo>
                <a:lnTo>
                  <a:pt x="2544880" y="758830"/>
                </a:lnTo>
                <a:lnTo>
                  <a:pt x="2521450" y="739373"/>
                </a:lnTo>
                <a:lnTo>
                  <a:pt x="2498020" y="720710"/>
                </a:lnTo>
                <a:lnTo>
                  <a:pt x="2474193" y="702841"/>
                </a:lnTo>
                <a:lnTo>
                  <a:pt x="2449968" y="685766"/>
                </a:lnTo>
                <a:lnTo>
                  <a:pt x="2425347" y="669089"/>
                </a:lnTo>
                <a:lnTo>
                  <a:pt x="2514699" y="584113"/>
                </a:lnTo>
                <a:lnTo>
                  <a:pt x="2498020" y="567038"/>
                </a:lnTo>
                <a:lnTo>
                  <a:pt x="2481341" y="550360"/>
                </a:lnTo>
                <a:lnTo>
                  <a:pt x="2464265" y="534080"/>
                </a:lnTo>
                <a:lnTo>
                  <a:pt x="2446791" y="518196"/>
                </a:lnTo>
                <a:lnTo>
                  <a:pt x="2429318" y="502313"/>
                </a:lnTo>
                <a:lnTo>
                  <a:pt x="2411447" y="487224"/>
                </a:lnTo>
                <a:lnTo>
                  <a:pt x="2393180" y="472134"/>
                </a:lnTo>
                <a:lnTo>
                  <a:pt x="2374912" y="457442"/>
                </a:lnTo>
                <a:lnTo>
                  <a:pt x="2356248" y="442750"/>
                </a:lnTo>
                <a:lnTo>
                  <a:pt x="2337186" y="428852"/>
                </a:lnTo>
                <a:lnTo>
                  <a:pt x="2318124" y="415351"/>
                </a:lnTo>
                <a:lnTo>
                  <a:pt x="2298665" y="401850"/>
                </a:lnTo>
                <a:lnTo>
                  <a:pt x="2279206" y="389144"/>
                </a:lnTo>
                <a:lnTo>
                  <a:pt x="2258953" y="376437"/>
                </a:lnTo>
                <a:lnTo>
                  <a:pt x="2238700" y="363730"/>
                </a:lnTo>
                <a:lnTo>
                  <a:pt x="2218844" y="352215"/>
                </a:lnTo>
                <a:lnTo>
                  <a:pt x="2198194" y="340699"/>
                </a:lnTo>
                <a:lnTo>
                  <a:pt x="2177544" y="329184"/>
                </a:lnTo>
                <a:lnTo>
                  <a:pt x="2156893" y="318462"/>
                </a:lnTo>
                <a:lnTo>
                  <a:pt x="2135449" y="308138"/>
                </a:lnTo>
                <a:lnTo>
                  <a:pt x="2114401" y="297814"/>
                </a:lnTo>
                <a:lnTo>
                  <a:pt x="2092957" y="288284"/>
                </a:lnTo>
                <a:lnTo>
                  <a:pt x="2071115" y="278754"/>
                </a:lnTo>
                <a:lnTo>
                  <a:pt x="2049274" y="270018"/>
                </a:lnTo>
                <a:lnTo>
                  <a:pt x="2027432" y="261282"/>
                </a:lnTo>
                <a:lnTo>
                  <a:pt x="2005591" y="253341"/>
                </a:lnTo>
                <a:lnTo>
                  <a:pt x="1983352" y="245399"/>
                </a:lnTo>
                <a:lnTo>
                  <a:pt x="1961113" y="238251"/>
                </a:lnTo>
                <a:lnTo>
                  <a:pt x="1938477" y="231104"/>
                </a:lnTo>
                <a:lnTo>
                  <a:pt x="1915444" y="224353"/>
                </a:lnTo>
                <a:lnTo>
                  <a:pt x="1892808" y="218397"/>
                </a:lnTo>
                <a:lnTo>
                  <a:pt x="1870173" y="212838"/>
                </a:lnTo>
                <a:lnTo>
                  <a:pt x="1847139" y="207676"/>
                </a:lnTo>
                <a:lnTo>
                  <a:pt x="1824107" y="202514"/>
                </a:lnTo>
                <a:lnTo>
                  <a:pt x="1801074" y="197749"/>
                </a:lnTo>
                <a:lnTo>
                  <a:pt x="1778041" y="193778"/>
                </a:lnTo>
                <a:lnTo>
                  <a:pt x="1754213" y="190601"/>
                </a:lnTo>
                <a:lnTo>
                  <a:pt x="1731180" y="187027"/>
                </a:lnTo>
                <a:lnTo>
                  <a:pt x="1707750" y="184248"/>
                </a:lnTo>
                <a:lnTo>
                  <a:pt x="1684320" y="181865"/>
                </a:lnTo>
                <a:lnTo>
                  <a:pt x="1660890" y="179483"/>
                </a:lnTo>
                <a:lnTo>
                  <a:pt x="1637460" y="178291"/>
                </a:lnTo>
                <a:lnTo>
                  <a:pt x="1613633" y="177100"/>
                </a:lnTo>
                <a:lnTo>
                  <a:pt x="1590203" y="175909"/>
                </a:lnTo>
                <a:lnTo>
                  <a:pt x="1566375" y="175909"/>
                </a:lnTo>
                <a:lnTo>
                  <a:pt x="1542945" y="175909"/>
                </a:lnTo>
                <a:lnTo>
                  <a:pt x="1519515" y="176306"/>
                </a:lnTo>
                <a:lnTo>
                  <a:pt x="1495688" y="177497"/>
                </a:lnTo>
                <a:lnTo>
                  <a:pt x="1472655" y="178689"/>
                </a:lnTo>
                <a:lnTo>
                  <a:pt x="1449225" y="180277"/>
                </a:lnTo>
                <a:lnTo>
                  <a:pt x="1425398" y="182659"/>
                </a:lnTo>
                <a:lnTo>
                  <a:pt x="1401968" y="184645"/>
                </a:lnTo>
                <a:lnTo>
                  <a:pt x="1378537" y="187821"/>
                </a:lnTo>
                <a:lnTo>
                  <a:pt x="1355107" y="191395"/>
                </a:lnTo>
                <a:lnTo>
                  <a:pt x="1332074" y="194969"/>
                </a:lnTo>
                <a:lnTo>
                  <a:pt x="1308644" y="199337"/>
                </a:lnTo>
                <a:lnTo>
                  <a:pt x="1285611" y="204102"/>
                </a:lnTo>
                <a:lnTo>
                  <a:pt x="1262975" y="208867"/>
                </a:lnTo>
                <a:lnTo>
                  <a:pt x="1239943" y="214029"/>
                </a:lnTo>
                <a:lnTo>
                  <a:pt x="1216910" y="219985"/>
                </a:lnTo>
                <a:lnTo>
                  <a:pt x="1194274" y="226339"/>
                </a:lnTo>
                <a:lnTo>
                  <a:pt x="1171638" y="232692"/>
                </a:lnTo>
                <a:lnTo>
                  <a:pt x="1149399" y="240237"/>
                </a:lnTo>
                <a:lnTo>
                  <a:pt x="1127160" y="247781"/>
                </a:lnTo>
                <a:lnTo>
                  <a:pt x="1069975" y="81403"/>
                </a:lnTo>
                <a:lnTo>
                  <a:pt x="1094994" y="72667"/>
                </a:lnTo>
                <a:lnTo>
                  <a:pt x="1120409" y="64725"/>
                </a:lnTo>
                <a:lnTo>
                  <a:pt x="1146222" y="56783"/>
                </a:lnTo>
                <a:lnTo>
                  <a:pt x="1172035" y="49636"/>
                </a:lnTo>
                <a:lnTo>
                  <a:pt x="1197848" y="43282"/>
                </a:lnTo>
                <a:lnTo>
                  <a:pt x="1223661" y="37326"/>
                </a:lnTo>
                <a:lnTo>
                  <a:pt x="1249871" y="31370"/>
                </a:lnTo>
                <a:lnTo>
                  <a:pt x="1276080" y="26208"/>
                </a:lnTo>
                <a:lnTo>
                  <a:pt x="1302290" y="21443"/>
                </a:lnTo>
                <a:lnTo>
                  <a:pt x="1328500" y="17075"/>
                </a:lnTo>
                <a:lnTo>
                  <a:pt x="1355107" y="13501"/>
                </a:lnTo>
                <a:lnTo>
                  <a:pt x="1381317" y="9927"/>
                </a:lnTo>
                <a:lnTo>
                  <a:pt x="1407924" y="7545"/>
                </a:lnTo>
                <a:lnTo>
                  <a:pt x="1434531" y="4765"/>
                </a:lnTo>
                <a:lnTo>
                  <a:pt x="1461139" y="3177"/>
                </a:lnTo>
                <a:lnTo>
                  <a:pt x="1487746" y="1191"/>
                </a:lnTo>
                <a:lnTo>
                  <a:pt x="1514750" y="397"/>
                </a:lnTo>
                <a:lnTo>
                  <a:pt x="15413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11"/>
            </p:custDataLst>
          </p:nvPr>
        </p:nvSpPr>
        <p:spPr>
          <a:xfrm>
            <a:off x="819499" y="2480446"/>
            <a:ext cx="106349" cy="106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altLang="zh-CN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12"/>
            </p:custDataLst>
          </p:nvPr>
        </p:nvSpPr>
        <p:spPr>
          <a:xfrm>
            <a:off x="819501" y="2308113"/>
            <a:ext cx="106349" cy="106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13"/>
            </p:custDataLst>
          </p:nvPr>
        </p:nvSpPr>
        <p:spPr>
          <a:xfrm>
            <a:off x="819501" y="2647173"/>
            <a:ext cx="106349" cy="106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14"/>
            </p:custDataLst>
          </p:nvPr>
        </p:nvSpPr>
        <p:spPr>
          <a:xfrm>
            <a:off x="819501" y="2819647"/>
            <a:ext cx="106349" cy="106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>
            <p:custDataLst>
              <p:tags r:id="rId15"/>
            </p:custDataLst>
          </p:nvPr>
        </p:nvSpPr>
        <p:spPr>
          <a:xfrm>
            <a:off x="819499" y="3799692"/>
            <a:ext cx="106349" cy="106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>
            <p:custDataLst>
              <p:tags r:id="rId16"/>
            </p:custDataLst>
          </p:nvPr>
        </p:nvSpPr>
        <p:spPr>
          <a:xfrm>
            <a:off x="819501" y="3643235"/>
            <a:ext cx="106349" cy="106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>
            <p:custDataLst>
              <p:tags r:id="rId17"/>
            </p:custDataLst>
          </p:nvPr>
        </p:nvSpPr>
        <p:spPr>
          <a:xfrm>
            <a:off x="819501" y="3962609"/>
            <a:ext cx="106349" cy="106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>
            <p:custDataLst>
              <p:tags r:id="rId18"/>
            </p:custDataLst>
          </p:nvPr>
        </p:nvSpPr>
        <p:spPr>
          <a:xfrm>
            <a:off x="819501" y="4121114"/>
            <a:ext cx="106349" cy="106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89430" y="2251075"/>
            <a:ext cx="4020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乘用车应保尽保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商用车限额满足率不低于平均</a:t>
            </a:r>
            <a:endParaRPr lang="zh-CN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89430" y="3526790"/>
            <a:ext cx="4658995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前提：贸易背景清晰、出口商资质较好、海外配套设施齐备，出口目的国政策支持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89430" y="4825365"/>
            <a:ext cx="4658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积极支持新能源核心零部件内外贸业务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扩展支持新能源汽车相关运输和仓储服务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标题 1"/>
          <p:cNvSpPr txBox="1"/>
          <p:nvPr>
            <p:custDataLst>
              <p:tags r:id="rId19"/>
            </p:custDataLst>
          </p:nvPr>
        </p:nvSpPr>
        <p:spPr>
          <a:xfrm>
            <a:off x="1360735" y="1670148"/>
            <a:ext cx="5239031" cy="63821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b="1" spc="15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积极支持新能源整车出口</a:t>
            </a:r>
            <a:endParaRPr lang="zh-CN" altLang="en-US" sz="2000" b="1" spc="15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标题 1"/>
          <p:cNvSpPr txBox="1"/>
          <p:nvPr>
            <p:custDataLst>
              <p:tags r:id="rId20"/>
            </p:custDataLst>
          </p:nvPr>
        </p:nvSpPr>
        <p:spPr>
          <a:xfrm>
            <a:off x="1493453" y="2935382"/>
            <a:ext cx="5239030" cy="63821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b="1" spc="15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有条件支持新能源二手车出口</a:t>
            </a:r>
            <a:endParaRPr lang="zh-CN" altLang="en-US" sz="2000" b="1" spc="15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标题 1"/>
          <p:cNvSpPr txBox="1"/>
          <p:nvPr>
            <p:custDataLst>
              <p:tags r:id="rId21"/>
            </p:custDataLst>
          </p:nvPr>
        </p:nvSpPr>
        <p:spPr>
          <a:xfrm>
            <a:off x="1428683" y="4207308"/>
            <a:ext cx="5239030" cy="63821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b="1" spc="15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推动新能源汽车全产业链承保支持</a:t>
            </a:r>
            <a:endParaRPr lang="zh-CN" altLang="en-US" sz="2000" b="1" spc="15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标题 1"/>
          <p:cNvSpPr txBox="1"/>
          <p:nvPr>
            <p:custDataLst>
              <p:tags r:id="rId22"/>
            </p:custDataLst>
          </p:nvPr>
        </p:nvSpPr>
        <p:spPr>
          <a:xfrm>
            <a:off x="1476308" y="5486833"/>
            <a:ext cx="5239030" cy="63821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000" b="1" spc="15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助力新能源汽车海外投资布局</a:t>
            </a:r>
            <a:endParaRPr lang="zh-CN" altLang="en-US" sz="2000" b="1" spc="15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89430" y="6051550"/>
            <a:ext cx="4658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重点支持新能源汽车投资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椭圆 21"/>
          <p:cNvSpPr/>
          <p:nvPr>
            <p:custDataLst>
              <p:tags r:id="rId23"/>
            </p:custDataLst>
          </p:nvPr>
        </p:nvSpPr>
        <p:spPr>
          <a:xfrm>
            <a:off x="601980" y="5607050"/>
            <a:ext cx="572770" cy="561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KSO_Shape"/>
          <p:cNvSpPr/>
          <p:nvPr>
            <p:custDataLst>
              <p:tags r:id="rId24"/>
            </p:custDataLst>
          </p:nvPr>
        </p:nvSpPr>
        <p:spPr>
          <a:xfrm>
            <a:off x="736136" y="5756917"/>
            <a:ext cx="317927" cy="243552"/>
          </a:xfrm>
          <a:custGeom>
            <a:avLst/>
            <a:gdLst/>
            <a:ahLst/>
            <a:cxnLst/>
            <a:rect l="l" t="t" r="r" b="b"/>
            <a:pathLst>
              <a:path w="936104" h="739561">
                <a:moveTo>
                  <a:pt x="282640" y="667561"/>
                </a:moveTo>
                <a:lnTo>
                  <a:pt x="653465" y="667561"/>
                </a:lnTo>
                <a:lnTo>
                  <a:pt x="684077" y="739561"/>
                </a:lnTo>
                <a:lnTo>
                  <a:pt x="252028" y="739561"/>
                </a:lnTo>
                <a:close/>
                <a:moveTo>
                  <a:pt x="54052" y="52175"/>
                </a:moveTo>
                <a:lnTo>
                  <a:pt x="54052" y="520175"/>
                </a:lnTo>
                <a:lnTo>
                  <a:pt x="882052" y="520175"/>
                </a:lnTo>
                <a:lnTo>
                  <a:pt x="882052" y="52175"/>
                </a:lnTo>
                <a:close/>
                <a:moveTo>
                  <a:pt x="0" y="0"/>
                </a:moveTo>
                <a:lnTo>
                  <a:pt x="936104" y="0"/>
                </a:lnTo>
                <a:lnTo>
                  <a:pt x="93610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2400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p>
            <a:pPr algn="ctr"/>
            <a:endParaRPr lang="zh-CN" altLang="en-US" sz="20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>
            <p:custDataLst>
              <p:tags r:id="rId25"/>
            </p:custDataLst>
          </p:nvPr>
        </p:nvSpPr>
        <p:spPr>
          <a:xfrm>
            <a:off x="833471" y="4967814"/>
            <a:ext cx="106349" cy="106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>
            <p:custDataLst>
              <p:tags r:id="rId26"/>
            </p:custDataLst>
          </p:nvPr>
        </p:nvSpPr>
        <p:spPr>
          <a:xfrm>
            <a:off x="833471" y="5116159"/>
            <a:ext cx="106349" cy="106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27"/>
            </p:custDataLst>
          </p:nvPr>
        </p:nvSpPr>
        <p:spPr>
          <a:xfrm>
            <a:off x="833469" y="5427481"/>
            <a:ext cx="106349" cy="106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>
            <p:custDataLst>
              <p:tags r:id="rId28"/>
            </p:custDataLst>
          </p:nvPr>
        </p:nvSpPr>
        <p:spPr>
          <a:xfrm>
            <a:off x="833471" y="5275468"/>
            <a:ext cx="106349" cy="106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 sz="200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02405" name="组合 19"/>
          <p:cNvGrpSpPr/>
          <p:nvPr/>
        </p:nvGrpSpPr>
        <p:grpSpPr bwMode="auto">
          <a:xfrm>
            <a:off x="487044" y="1057910"/>
            <a:ext cx="6245226" cy="474345"/>
            <a:chOff x="156069" y="714362"/>
            <a:chExt cx="3975838" cy="356411"/>
          </a:xfrm>
        </p:grpSpPr>
        <p:sp>
          <p:nvSpPr>
            <p:cNvPr id="64" name="直接连接符​​ 6"/>
            <p:cNvSpPr>
              <a:spLocks noChangeShapeType="1"/>
            </p:cNvSpPr>
            <p:nvPr/>
          </p:nvSpPr>
          <p:spPr bwMode="auto">
            <a:xfrm>
              <a:off x="1357349" y="1064877"/>
              <a:ext cx="2774558" cy="5896"/>
            </a:xfrm>
            <a:prstGeom prst="line">
              <a:avLst/>
            </a:prstGeom>
            <a:noFill/>
            <a:ln w="57150" cap="flat" cmpd="sng">
              <a:solidFill>
                <a:schemeClr val="accent1">
                  <a:lumMod val="50000"/>
                </a:schemeClr>
              </a:solidFill>
              <a:bevel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9pPr>
            </a:lstStyle>
            <a:p>
              <a:pPr eaLnBrk="0" hangingPunct="0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endParaRPr>
            </a:p>
          </p:txBody>
        </p:sp>
        <p:sp>
          <p:nvSpPr>
            <p:cNvPr id="102407" name="矩形​​ 9"/>
            <p:cNvSpPr>
              <a:spLocks noChangeArrowheads="1"/>
            </p:cNvSpPr>
            <p:nvPr/>
          </p:nvSpPr>
          <p:spPr bwMode="auto">
            <a:xfrm>
              <a:off x="156069" y="714362"/>
              <a:ext cx="2716214" cy="350038"/>
            </a:xfrm>
            <a:prstGeom prst="rect">
              <a:avLst/>
            </a:prstGeom>
            <a:solidFill>
              <a:srgbClr val="254061"/>
            </a:solidFill>
            <a:ln w="57150">
              <a:solidFill>
                <a:srgbClr val="254061"/>
              </a:solidFill>
              <a:bevel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9pPr>
            </a:lstStyle>
            <a:p>
              <a:pPr algn="ctr" eaLnBrk="0" hangingPunct="0"/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加大对新能源汽车领域支持力度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70" name="图片 69" descr="微信图片_2022071908390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86245" y="4013282"/>
            <a:ext cx="4988560" cy="2595880"/>
          </a:xfrm>
          <a:prstGeom prst="rect">
            <a:avLst/>
          </a:prstGeom>
        </p:spPr>
      </p:pic>
      <p:pic>
        <p:nvPicPr>
          <p:cNvPr id="71" name="图片 70" descr="微信图片_2022071908395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86245" y="1045210"/>
            <a:ext cx="4988560" cy="2577465"/>
          </a:xfrm>
          <a:prstGeom prst="rect">
            <a:avLst/>
          </a:prstGeom>
        </p:spPr>
      </p:pic>
      <p:pic>
        <p:nvPicPr>
          <p:cNvPr id="3" name="图片 6" descr="公司标识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5" y="244475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89"/>
          <p:cNvGrpSpPr/>
          <p:nvPr/>
        </p:nvGrpSpPr>
        <p:grpSpPr>
          <a:xfrm>
            <a:off x="1030605" y="761365"/>
            <a:ext cx="9874885" cy="5202555"/>
            <a:chOff x="975519" y="1988840"/>
            <a:chExt cx="7192963" cy="4349750"/>
          </a:xfrm>
          <a:solidFill>
            <a:schemeClr val="bg1">
              <a:lumMod val="85000"/>
              <a:alpha val="54000"/>
            </a:schemeClr>
          </a:solidFill>
        </p:grpSpPr>
        <p:sp>
          <p:nvSpPr>
            <p:cNvPr id="40" name="Freeform 5"/>
            <p:cNvSpPr/>
            <p:nvPr>
              <p:custDataLst>
                <p:tags r:id="rId1"/>
              </p:custDataLst>
            </p:nvPr>
          </p:nvSpPr>
          <p:spPr bwMode="gray">
            <a:xfrm>
              <a:off x="2534444" y="2407940"/>
              <a:ext cx="133350" cy="295275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Freeform 6"/>
            <p:cNvSpPr/>
            <p:nvPr>
              <p:custDataLst>
                <p:tags r:id="rId2"/>
              </p:custDataLst>
            </p:nvPr>
          </p:nvSpPr>
          <p:spPr bwMode="gray">
            <a:xfrm>
              <a:off x="2251869" y="2160290"/>
              <a:ext cx="174625" cy="111125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Freeform 7"/>
            <p:cNvSpPr/>
            <p:nvPr>
              <p:custDataLst>
                <p:tags r:id="rId3"/>
              </p:custDataLst>
            </p:nvPr>
          </p:nvSpPr>
          <p:spPr bwMode="gray">
            <a:xfrm>
              <a:off x="1664494" y="2185690"/>
              <a:ext cx="174625" cy="34925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Freeform 8"/>
            <p:cNvSpPr/>
            <p:nvPr>
              <p:custDataLst>
                <p:tags r:id="rId4"/>
              </p:custDataLst>
            </p:nvPr>
          </p:nvSpPr>
          <p:spPr bwMode="gray">
            <a:xfrm>
              <a:off x="1804194" y="2122190"/>
              <a:ext cx="193675" cy="149225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Freeform 9"/>
            <p:cNvSpPr/>
            <p:nvPr>
              <p:custDataLst>
                <p:tags r:id="rId5"/>
              </p:custDataLst>
            </p:nvPr>
          </p:nvSpPr>
          <p:spPr bwMode="gray">
            <a:xfrm>
              <a:off x="1848644" y="2382540"/>
              <a:ext cx="73025" cy="73025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Freeform 10"/>
            <p:cNvSpPr/>
            <p:nvPr>
              <p:custDataLst>
                <p:tags r:id="rId6"/>
              </p:custDataLst>
            </p:nvPr>
          </p:nvSpPr>
          <p:spPr bwMode="gray">
            <a:xfrm>
              <a:off x="4188619" y="3430290"/>
              <a:ext cx="50800" cy="260350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Freeform 11"/>
            <p:cNvSpPr/>
            <p:nvPr>
              <p:custDataLst>
                <p:tags r:id="rId7"/>
              </p:custDataLst>
            </p:nvPr>
          </p:nvSpPr>
          <p:spPr bwMode="gray">
            <a:xfrm>
              <a:off x="1774798" y="2150311"/>
              <a:ext cx="3384550" cy="184150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Freeform 12"/>
            <p:cNvSpPr/>
            <p:nvPr>
              <p:custDataLst>
                <p:tags r:id="rId8"/>
              </p:custDataLst>
            </p:nvPr>
          </p:nvSpPr>
          <p:spPr bwMode="gray">
            <a:xfrm>
              <a:off x="3340894" y="4287540"/>
              <a:ext cx="136525" cy="184150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Freeform 13"/>
            <p:cNvSpPr/>
            <p:nvPr>
              <p:custDataLst>
                <p:tags r:id="rId9"/>
              </p:custDataLst>
            </p:nvPr>
          </p:nvSpPr>
          <p:spPr bwMode="gray">
            <a:xfrm>
              <a:off x="2569369" y="3982740"/>
              <a:ext cx="317500" cy="276225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Freeform 14"/>
            <p:cNvSpPr/>
            <p:nvPr>
              <p:custDataLst>
                <p:tags r:id="rId10"/>
              </p:custDataLst>
            </p:nvPr>
          </p:nvSpPr>
          <p:spPr bwMode="gray">
            <a:xfrm>
              <a:off x="3328194" y="4636790"/>
              <a:ext cx="107950" cy="104775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Freeform 15"/>
            <p:cNvSpPr/>
            <p:nvPr>
              <p:custDataLst>
                <p:tags r:id="rId11"/>
              </p:custDataLst>
            </p:nvPr>
          </p:nvSpPr>
          <p:spPr bwMode="gray">
            <a:xfrm>
              <a:off x="3109119" y="4233565"/>
              <a:ext cx="85725" cy="88900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Freeform 16"/>
            <p:cNvSpPr/>
            <p:nvPr>
              <p:custDataLst>
                <p:tags r:id="rId12"/>
              </p:custDataLst>
            </p:nvPr>
          </p:nvSpPr>
          <p:spPr bwMode="gray">
            <a:xfrm>
              <a:off x="3188494" y="4173240"/>
              <a:ext cx="158750" cy="431800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Freeform 17"/>
            <p:cNvSpPr/>
            <p:nvPr>
              <p:custDataLst>
                <p:tags r:id="rId13"/>
              </p:custDataLst>
            </p:nvPr>
          </p:nvSpPr>
          <p:spPr bwMode="gray">
            <a:xfrm>
              <a:off x="3388519" y="4271665"/>
              <a:ext cx="142875" cy="266700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Freeform 18"/>
            <p:cNvSpPr/>
            <p:nvPr>
              <p:custDataLst>
                <p:tags r:id="rId14"/>
              </p:custDataLst>
            </p:nvPr>
          </p:nvSpPr>
          <p:spPr bwMode="gray">
            <a:xfrm>
              <a:off x="3309144" y="4328815"/>
              <a:ext cx="130175" cy="330200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Freeform 19"/>
            <p:cNvSpPr/>
            <p:nvPr>
              <p:custDataLst>
                <p:tags r:id="rId15"/>
              </p:custDataLst>
            </p:nvPr>
          </p:nvSpPr>
          <p:spPr bwMode="gray">
            <a:xfrm>
              <a:off x="3102769" y="4154190"/>
              <a:ext cx="111125" cy="60325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Freeform 20"/>
            <p:cNvSpPr/>
            <p:nvPr>
              <p:custDataLst>
                <p:tags r:id="rId16"/>
              </p:custDataLst>
            </p:nvPr>
          </p:nvSpPr>
          <p:spPr bwMode="gray">
            <a:xfrm>
              <a:off x="2940844" y="4119265"/>
              <a:ext cx="155575" cy="82550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Freeform 21"/>
            <p:cNvSpPr/>
            <p:nvPr>
              <p:custDataLst>
                <p:tags r:id="rId17"/>
              </p:custDataLst>
            </p:nvPr>
          </p:nvSpPr>
          <p:spPr bwMode="gray">
            <a:xfrm>
              <a:off x="2690019" y="3995440"/>
              <a:ext cx="600075" cy="590550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Freeform 22"/>
            <p:cNvSpPr/>
            <p:nvPr>
              <p:custDataLst>
                <p:tags r:id="rId18"/>
              </p:custDataLst>
            </p:nvPr>
          </p:nvSpPr>
          <p:spPr bwMode="gray">
            <a:xfrm>
              <a:off x="2550319" y="3925590"/>
              <a:ext cx="311150" cy="215900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Freeform 23"/>
            <p:cNvSpPr/>
            <p:nvPr>
              <p:custDataLst>
                <p:tags r:id="rId19"/>
              </p:custDataLst>
            </p:nvPr>
          </p:nvSpPr>
          <p:spPr bwMode="gray">
            <a:xfrm>
              <a:off x="3807619" y="3725565"/>
              <a:ext cx="184150" cy="273050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" name="Freeform 24"/>
            <p:cNvSpPr/>
            <p:nvPr>
              <p:custDataLst>
                <p:tags r:id="rId20"/>
              </p:custDataLst>
            </p:nvPr>
          </p:nvSpPr>
          <p:spPr bwMode="gray">
            <a:xfrm>
              <a:off x="3118644" y="3544590"/>
              <a:ext cx="666750" cy="276225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0" name="Freeform 25"/>
            <p:cNvSpPr/>
            <p:nvPr>
              <p:custDataLst>
                <p:tags r:id="rId21"/>
              </p:custDataLst>
            </p:nvPr>
          </p:nvSpPr>
          <p:spPr bwMode="gray">
            <a:xfrm>
              <a:off x="2813844" y="3458865"/>
              <a:ext cx="1254125" cy="911225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" name="Freeform 26"/>
            <p:cNvSpPr/>
            <p:nvPr>
              <p:custDataLst>
                <p:tags r:id="rId22"/>
              </p:custDataLst>
            </p:nvPr>
          </p:nvSpPr>
          <p:spPr bwMode="gray">
            <a:xfrm>
              <a:off x="3382169" y="4455815"/>
              <a:ext cx="107950" cy="88900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2" name="Freeform 27"/>
            <p:cNvSpPr/>
            <p:nvPr>
              <p:custDataLst>
                <p:tags r:id="rId23"/>
              </p:custDataLst>
            </p:nvPr>
          </p:nvSpPr>
          <p:spPr bwMode="gray">
            <a:xfrm>
              <a:off x="3944144" y="4020840"/>
              <a:ext cx="57150" cy="69850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3" name="Freeform 28"/>
            <p:cNvSpPr/>
            <p:nvPr>
              <p:custDataLst>
                <p:tags r:id="rId24"/>
              </p:custDataLst>
            </p:nvPr>
          </p:nvSpPr>
          <p:spPr bwMode="gray">
            <a:xfrm>
              <a:off x="3963194" y="3827165"/>
              <a:ext cx="228600" cy="193675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" name="Freeform 29"/>
            <p:cNvSpPr/>
            <p:nvPr>
              <p:custDataLst>
                <p:tags r:id="rId25"/>
              </p:custDataLst>
            </p:nvPr>
          </p:nvSpPr>
          <p:spPr bwMode="gray">
            <a:xfrm>
              <a:off x="3994944" y="4011315"/>
              <a:ext cx="38100" cy="25400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Freeform 30"/>
            <p:cNvSpPr/>
            <p:nvPr>
              <p:custDataLst>
                <p:tags r:id="rId26"/>
              </p:custDataLst>
            </p:nvPr>
          </p:nvSpPr>
          <p:spPr bwMode="gray">
            <a:xfrm>
              <a:off x="4150519" y="3709690"/>
              <a:ext cx="123825" cy="9525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Freeform 31"/>
            <p:cNvSpPr/>
            <p:nvPr>
              <p:custDataLst>
                <p:tags r:id="rId27"/>
              </p:custDataLst>
            </p:nvPr>
          </p:nvSpPr>
          <p:spPr bwMode="gray">
            <a:xfrm>
              <a:off x="2817019" y="3979565"/>
              <a:ext cx="127000" cy="53975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Freeform 32"/>
            <p:cNvSpPr/>
            <p:nvPr>
              <p:custDataLst>
                <p:tags r:id="rId28"/>
              </p:custDataLst>
            </p:nvPr>
          </p:nvSpPr>
          <p:spPr bwMode="gray">
            <a:xfrm>
              <a:off x="2817019" y="3979565"/>
              <a:ext cx="127000" cy="53975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" name="Freeform 33"/>
            <p:cNvSpPr/>
            <p:nvPr>
              <p:custDataLst>
                <p:tags r:id="rId29"/>
              </p:custDataLst>
            </p:nvPr>
          </p:nvSpPr>
          <p:spPr bwMode="gray">
            <a:xfrm>
              <a:off x="1464469" y="2639715"/>
              <a:ext cx="533400" cy="654050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" name="Freeform 34"/>
            <p:cNvSpPr/>
            <p:nvPr>
              <p:custDataLst>
                <p:tags r:id="rId30"/>
              </p:custDataLst>
            </p:nvPr>
          </p:nvSpPr>
          <p:spPr bwMode="gray">
            <a:xfrm>
              <a:off x="1169194" y="3747790"/>
              <a:ext cx="250825" cy="209550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" name="Freeform 35"/>
            <p:cNvSpPr/>
            <p:nvPr>
              <p:custDataLst>
                <p:tags r:id="rId31"/>
              </p:custDataLst>
            </p:nvPr>
          </p:nvSpPr>
          <p:spPr bwMode="gray">
            <a:xfrm>
              <a:off x="1486694" y="3687465"/>
              <a:ext cx="247650" cy="231775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" name="Freeform 36"/>
            <p:cNvSpPr/>
            <p:nvPr>
              <p:custDataLst>
                <p:tags r:id="rId32"/>
              </p:custDataLst>
            </p:nvPr>
          </p:nvSpPr>
          <p:spPr bwMode="gray">
            <a:xfrm>
              <a:off x="1604169" y="3903365"/>
              <a:ext cx="66675" cy="38100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" name="Freeform 37"/>
            <p:cNvSpPr/>
            <p:nvPr>
              <p:custDataLst>
                <p:tags r:id="rId33"/>
              </p:custDataLst>
            </p:nvPr>
          </p:nvSpPr>
          <p:spPr bwMode="gray">
            <a:xfrm>
              <a:off x="1524794" y="3820815"/>
              <a:ext cx="31750" cy="66675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" name="Freeform 38"/>
            <p:cNvSpPr/>
            <p:nvPr>
              <p:custDataLst>
                <p:tags r:id="rId34"/>
              </p:custDataLst>
            </p:nvPr>
          </p:nvSpPr>
          <p:spPr bwMode="gray">
            <a:xfrm>
              <a:off x="1531144" y="3770015"/>
              <a:ext cx="28575" cy="44450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" name="Freeform 39"/>
            <p:cNvSpPr/>
            <p:nvPr>
              <p:custDataLst>
                <p:tags r:id="rId35"/>
              </p:custDataLst>
            </p:nvPr>
          </p:nvSpPr>
          <p:spPr bwMode="gray">
            <a:xfrm>
              <a:off x="1547019" y="3598565"/>
              <a:ext cx="161925" cy="9525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5" name="Freeform 40"/>
            <p:cNvSpPr/>
            <p:nvPr>
              <p:custDataLst>
                <p:tags r:id="rId36"/>
              </p:custDataLst>
            </p:nvPr>
          </p:nvSpPr>
          <p:spPr bwMode="gray">
            <a:xfrm>
              <a:off x="1477169" y="3658890"/>
              <a:ext cx="85725" cy="66675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6" name="Freeform 41"/>
            <p:cNvSpPr/>
            <p:nvPr>
              <p:custDataLst>
                <p:tags r:id="rId37"/>
              </p:custDataLst>
            </p:nvPr>
          </p:nvSpPr>
          <p:spPr bwMode="gray">
            <a:xfrm>
              <a:off x="1267619" y="3528715"/>
              <a:ext cx="250825" cy="288925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" name="Freeform 42"/>
            <p:cNvSpPr/>
            <p:nvPr>
              <p:custDataLst>
                <p:tags r:id="rId38"/>
              </p:custDataLst>
            </p:nvPr>
          </p:nvSpPr>
          <p:spPr bwMode="gray">
            <a:xfrm>
              <a:off x="1166019" y="3792240"/>
              <a:ext cx="63500" cy="142875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8" name="Freeform 43"/>
            <p:cNvSpPr/>
            <p:nvPr>
              <p:custDataLst>
                <p:tags r:id="rId39"/>
              </p:custDataLst>
            </p:nvPr>
          </p:nvSpPr>
          <p:spPr bwMode="gray">
            <a:xfrm>
              <a:off x="1467644" y="3389015"/>
              <a:ext cx="165100" cy="282575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9" name="Freeform 44"/>
            <p:cNvSpPr/>
            <p:nvPr>
              <p:custDataLst>
                <p:tags r:id="rId40"/>
              </p:custDataLst>
            </p:nvPr>
          </p:nvSpPr>
          <p:spPr bwMode="gray">
            <a:xfrm>
              <a:off x="1429544" y="3446165"/>
              <a:ext cx="73025" cy="98425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" name="Freeform 45"/>
            <p:cNvSpPr/>
            <p:nvPr>
              <p:custDataLst>
                <p:tags r:id="rId41"/>
              </p:custDataLst>
            </p:nvPr>
          </p:nvSpPr>
          <p:spPr bwMode="gray">
            <a:xfrm>
              <a:off x="1416844" y="3519190"/>
              <a:ext cx="63500" cy="73025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" name="Freeform 46"/>
            <p:cNvSpPr/>
            <p:nvPr>
              <p:custDataLst>
                <p:tags r:id="rId42"/>
              </p:custDataLst>
            </p:nvPr>
          </p:nvSpPr>
          <p:spPr bwMode="gray">
            <a:xfrm>
              <a:off x="1461294" y="3573165"/>
              <a:ext cx="25400" cy="41275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" name="Freeform 47"/>
            <p:cNvSpPr/>
            <p:nvPr>
              <p:custDataLst>
                <p:tags r:id="rId43"/>
              </p:custDataLst>
            </p:nvPr>
          </p:nvSpPr>
          <p:spPr bwMode="gray">
            <a:xfrm>
              <a:off x="1137444" y="3379490"/>
              <a:ext cx="111125" cy="133350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3" name="Freeform 48"/>
            <p:cNvSpPr/>
            <p:nvPr>
              <p:custDataLst>
                <p:tags r:id="rId44"/>
              </p:custDataLst>
            </p:nvPr>
          </p:nvSpPr>
          <p:spPr bwMode="gray">
            <a:xfrm>
              <a:off x="1232694" y="3249315"/>
              <a:ext cx="171450" cy="3175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4" name="Freeform 49"/>
            <p:cNvSpPr/>
            <p:nvPr>
              <p:custDataLst>
                <p:tags r:id="rId45"/>
              </p:custDataLst>
            </p:nvPr>
          </p:nvSpPr>
          <p:spPr bwMode="gray">
            <a:xfrm>
              <a:off x="1197769" y="3379490"/>
              <a:ext cx="57150" cy="50800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" name="Freeform 50"/>
            <p:cNvSpPr/>
            <p:nvPr>
              <p:custDataLst>
                <p:tags r:id="rId46"/>
              </p:custDataLst>
            </p:nvPr>
          </p:nvSpPr>
          <p:spPr bwMode="gray">
            <a:xfrm>
              <a:off x="1521619" y="3296940"/>
              <a:ext cx="57150" cy="98425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6" name="Freeform 51"/>
            <p:cNvSpPr/>
            <p:nvPr>
              <p:custDataLst>
                <p:tags r:id="rId47"/>
              </p:custDataLst>
            </p:nvPr>
          </p:nvSpPr>
          <p:spPr bwMode="gray">
            <a:xfrm>
              <a:off x="1600994" y="2760365"/>
              <a:ext cx="266700" cy="619125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Freeform 52"/>
            <p:cNvSpPr/>
            <p:nvPr>
              <p:custDataLst>
                <p:tags r:id="rId48"/>
              </p:custDataLst>
            </p:nvPr>
          </p:nvSpPr>
          <p:spPr bwMode="gray">
            <a:xfrm>
              <a:off x="1788319" y="2715915"/>
              <a:ext cx="196850" cy="492125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Freeform 53"/>
            <p:cNvSpPr/>
            <p:nvPr>
              <p:custDataLst>
                <p:tags r:id="rId49"/>
              </p:custDataLst>
            </p:nvPr>
          </p:nvSpPr>
          <p:spPr bwMode="gray">
            <a:xfrm>
              <a:off x="1566069" y="3411240"/>
              <a:ext cx="85725" cy="133350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Freeform 54"/>
            <p:cNvSpPr/>
            <p:nvPr>
              <p:custDataLst>
                <p:tags r:id="rId50"/>
              </p:custDataLst>
            </p:nvPr>
          </p:nvSpPr>
          <p:spPr bwMode="gray">
            <a:xfrm>
              <a:off x="1886744" y="3795415"/>
              <a:ext cx="355600" cy="174625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Freeform 55"/>
            <p:cNvSpPr/>
            <p:nvPr>
              <p:custDataLst>
                <p:tags r:id="rId51"/>
              </p:custDataLst>
            </p:nvPr>
          </p:nvSpPr>
          <p:spPr bwMode="gray">
            <a:xfrm>
              <a:off x="1772444" y="3684290"/>
              <a:ext cx="174625" cy="142875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Freeform 56"/>
            <p:cNvSpPr/>
            <p:nvPr>
              <p:custDataLst>
                <p:tags r:id="rId52"/>
              </p:custDataLst>
            </p:nvPr>
          </p:nvSpPr>
          <p:spPr bwMode="gray">
            <a:xfrm>
              <a:off x="1753394" y="3820815"/>
              <a:ext cx="133350" cy="133350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Freeform 57"/>
            <p:cNvSpPr/>
            <p:nvPr>
              <p:custDataLst>
                <p:tags r:id="rId53"/>
              </p:custDataLst>
            </p:nvPr>
          </p:nvSpPr>
          <p:spPr bwMode="gray">
            <a:xfrm>
              <a:off x="1740694" y="3776365"/>
              <a:ext cx="44450" cy="101600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Freeform 58"/>
            <p:cNvSpPr/>
            <p:nvPr>
              <p:custDataLst>
                <p:tags r:id="rId54"/>
              </p:custDataLst>
            </p:nvPr>
          </p:nvSpPr>
          <p:spPr bwMode="gray">
            <a:xfrm>
              <a:off x="1604169" y="3652540"/>
              <a:ext cx="225425" cy="180975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Freeform 59"/>
            <p:cNvSpPr/>
            <p:nvPr>
              <p:custDataLst>
                <p:tags r:id="rId55"/>
              </p:custDataLst>
            </p:nvPr>
          </p:nvSpPr>
          <p:spPr bwMode="gray">
            <a:xfrm>
              <a:off x="1699419" y="3598565"/>
              <a:ext cx="120650" cy="92075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Freeform 60"/>
            <p:cNvSpPr/>
            <p:nvPr>
              <p:custDataLst>
                <p:tags r:id="rId56"/>
              </p:custDataLst>
            </p:nvPr>
          </p:nvSpPr>
          <p:spPr bwMode="gray">
            <a:xfrm>
              <a:off x="1607344" y="3531890"/>
              <a:ext cx="219075" cy="104775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Freeform 61"/>
            <p:cNvSpPr/>
            <p:nvPr>
              <p:custDataLst>
                <p:tags r:id="rId57"/>
              </p:custDataLst>
            </p:nvPr>
          </p:nvSpPr>
          <p:spPr bwMode="gray">
            <a:xfrm>
              <a:off x="1632744" y="3379490"/>
              <a:ext cx="241300" cy="193675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Freeform 62"/>
            <p:cNvSpPr/>
            <p:nvPr>
              <p:custDataLst>
                <p:tags r:id="rId58"/>
              </p:custDataLst>
            </p:nvPr>
          </p:nvSpPr>
          <p:spPr bwMode="gray">
            <a:xfrm>
              <a:off x="1788319" y="3598565"/>
              <a:ext cx="161925" cy="133350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Freeform 63"/>
            <p:cNvSpPr/>
            <p:nvPr>
              <p:custDataLst>
                <p:tags r:id="rId59"/>
              </p:custDataLst>
            </p:nvPr>
          </p:nvSpPr>
          <p:spPr bwMode="gray">
            <a:xfrm>
              <a:off x="1883569" y="3792240"/>
              <a:ext cx="66675" cy="69850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Freeform 64"/>
            <p:cNvSpPr/>
            <p:nvPr>
              <p:custDataLst>
                <p:tags r:id="rId60"/>
              </p:custDataLst>
            </p:nvPr>
          </p:nvSpPr>
          <p:spPr bwMode="gray">
            <a:xfrm>
              <a:off x="2051844" y="4074815"/>
              <a:ext cx="428625" cy="368300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Freeform 65"/>
            <p:cNvSpPr/>
            <p:nvPr>
              <p:custDataLst>
                <p:tags r:id="rId61"/>
              </p:custDataLst>
            </p:nvPr>
          </p:nvSpPr>
          <p:spPr bwMode="gray">
            <a:xfrm>
              <a:off x="2201069" y="4395490"/>
              <a:ext cx="66675" cy="104775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Freeform 66"/>
            <p:cNvSpPr/>
            <p:nvPr>
              <p:custDataLst>
                <p:tags r:id="rId62"/>
              </p:custDataLst>
            </p:nvPr>
          </p:nvSpPr>
          <p:spPr bwMode="gray">
            <a:xfrm>
              <a:off x="2232819" y="4366915"/>
              <a:ext cx="187325" cy="136525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Freeform 67"/>
            <p:cNvSpPr/>
            <p:nvPr>
              <p:custDataLst>
                <p:tags r:id="rId63"/>
              </p:custDataLst>
            </p:nvPr>
          </p:nvSpPr>
          <p:spPr bwMode="gray">
            <a:xfrm>
              <a:off x="2401094" y="4249440"/>
              <a:ext cx="146050" cy="161925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" name="Freeform 68"/>
            <p:cNvSpPr/>
            <p:nvPr>
              <p:custDataLst>
                <p:tags r:id="rId64"/>
              </p:custDataLst>
            </p:nvPr>
          </p:nvSpPr>
          <p:spPr bwMode="gray">
            <a:xfrm>
              <a:off x="2121694" y="3919240"/>
              <a:ext cx="184150" cy="212725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" name="Freeform 69"/>
            <p:cNvSpPr/>
            <p:nvPr>
              <p:custDataLst>
                <p:tags r:id="rId65"/>
              </p:custDataLst>
            </p:nvPr>
          </p:nvSpPr>
          <p:spPr bwMode="gray">
            <a:xfrm>
              <a:off x="2051844" y="4027190"/>
              <a:ext cx="98425" cy="114300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5" name="Freeform 70"/>
            <p:cNvSpPr/>
            <p:nvPr>
              <p:custDataLst>
                <p:tags r:id="rId66"/>
              </p:custDataLst>
            </p:nvPr>
          </p:nvSpPr>
          <p:spPr bwMode="gray">
            <a:xfrm>
              <a:off x="2023269" y="4039890"/>
              <a:ext cx="34925" cy="98425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71"/>
            <p:cNvSpPr/>
            <p:nvPr>
              <p:custDataLst>
                <p:tags r:id="rId67"/>
              </p:custDataLst>
            </p:nvPr>
          </p:nvSpPr>
          <p:spPr bwMode="gray">
            <a:xfrm>
              <a:off x="2058194" y="3931940"/>
              <a:ext cx="127000" cy="120650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7" name="Freeform 72"/>
            <p:cNvSpPr/>
            <p:nvPr>
              <p:custDataLst>
                <p:tags r:id="rId68"/>
              </p:custDataLst>
            </p:nvPr>
          </p:nvSpPr>
          <p:spPr bwMode="gray">
            <a:xfrm>
              <a:off x="2223294" y="3858915"/>
              <a:ext cx="371475" cy="393700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8" name="Freeform 73"/>
            <p:cNvSpPr/>
            <p:nvPr>
              <p:custDataLst>
                <p:tags r:id="rId69"/>
              </p:custDataLst>
            </p:nvPr>
          </p:nvSpPr>
          <p:spPr bwMode="gray">
            <a:xfrm>
              <a:off x="1562894" y="4849515"/>
              <a:ext cx="44450" cy="34925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9" name="Freeform 74"/>
            <p:cNvSpPr/>
            <p:nvPr>
              <p:custDataLst>
                <p:tags r:id="rId70"/>
              </p:custDataLst>
            </p:nvPr>
          </p:nvSpPr>
          <p:spPr bwMode="gray">
            <a:xfrm>
              <a:off x="1156494" y="3935115"/>
              <a:ext cx="412750" cy="390525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0" name="Freeform 75"/>
            <p:cNvSpPr/>
            <p:nvPr>
              <p:custDataLst>
                <p:tags r:id="rId71"/>
              </p:custDataLst>
            </p:nvPr>
          </p:nvSpPr>
          <p:spPr bwMode="gray">
            <a:xfrm>
              <a:off x="985044" y="4154190"/>
              <a:ext cx="177800" cy="155575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1" name="Freeform 76"/>
            <p:cNvSpPr/>
            <p:nvPr>
              <p:custDataLst>
                <p:tags r:id="rId72"/>
              </p:custDataLst>
            </p:nvPr>
          </p:nvSpPr>
          <p:spPr bwMode="gray">
            <a:xfrm>
              <a:off x="975519" y="4163715"/>
              <a:ext cx="250825" cy="288925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2" name="Freeform 77"/>
            <p:cNvSpPr/>
            <p:nvPr>
              <p:custDataLst>
                <p:tags r:id="rId73"/>
              </p:custDataLst>
            </p:nvPr>
          </p:nvSpPr>
          <p:spPr bwMode="gray">
            <a:xfrm>
              <a:off x="997744" y="4478040"/>
              <a:ext cx="63500" cy="44450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" name="Freeform 78"/>
            <p:cNvSpPr/>
            <p:nvPr>
              <p:custDataLst>
                <p:tags r:id="rId74"/>
              </p:custDataLst>
            </p:nvPr>
          </p:nvSpPr>
          <p:spPr bwMode="gray">
            <a:xfrm>
              <a:off x="975519" y="4411365"/>
              <a:ext cx="104775" cy="79375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4" name="Freeform 79"/>
            <p:cNvSpPr/>
            <p:nvPr>
              <p:custDataLst>
                <p:tags r:id="rId75"/>
              </p:custDataLst>
            </p:nvPr>
          </p:nvSpPr>
          <p:spPr bwMode="gray">
            <a:xfrm>
              <a:off x="981869" y="4443115"/>
              <a:ext cx="66675" cy="15875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" name="Freeform 80"/>
            <p:cNvSpPr/>
            <p:nvPr>
              <p:custDataLst>
                <p:tags r:id="rId76"/>
              </p:custDataLst>
            </p:nvPr>
          </p:nvSpPr>
          <p:spPr bwMode="gray">
            <a:xfrm>
              <a:off x="1102519" y="4576465"/>
              <a:ext cx="133350" cy="88900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6" name="Freeform 81"/>
            <p:cNvSpPr/>
            <p:nvPr>
              <p:custDataLst>
                <p:tags r:id="rId77"/>
              </p:custDataLst>
            </p:nvPr>
          </p:nvSpPr>
          <p:spPr bwMode="gray">
            <a:xfrm>
              <a:off x="1073944" y="4538365"/>
              <a:ext cx="57150" cy="69850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" name="Freeform 82"/>
            <p:cNvSpPr/>
            <p:nvPr>
              <p:custDataLst>
                <p:tags r:id="rId78"/>
              </p:custDataLst>
            </p:nvPr>
          </p:nvSpPr>
          <p:spPr bwMode="gray">
            <a:xfrm>
              <a:off x="1023144" y="4481215"/>
              <a:ext cx="158750" cy="111125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8" name="Freeform 83"/>
            <p:cNvSpPr/>
            <p:nvPr>
              <p:custDataLst>
                <p:tags r:id="rId79"/>
              </p:custDataLst>
            </p:nvPr>
          </p:nvSpPr>
          <p:spPr bwMode="gray">
            <a:xfrm>
              <a:off x="1162844" y="4512965"/>
              <a:ext cx="133350" cy="139700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" name="Freeform 84"/>
            <p:cNvSpPr/>
            <p:nvPr>
              <p:custDataLst>
                <p:tags r:id="rId80"/>
              </p:custDataLst>
            </p:nvPr>
          </p:nvSpPr>
          <p:spPr bwMode="gray">
            <a:xfrm>
              <a:off x="1223169" y="4455815"/>
              <a:ext cx="117475" cy="60325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0" name="Freeform 85"/>
            <p:cNvSpPr/>
            <p:nvPr>
              <p:custDataLst>
                <p:tags r:id="rId81"/>
              </p:custDataLst>
            </p:nvPr>
          </p:nvSpPr>
          <p:spPr bwMode="gray">
            <a:xfrm>
              <a:off x="1280319" y="4487565"/>
              <a:ext cx="50800" cy="168275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" name="Freeform 86"/>
            <p:cNvSpPr/>
            <p:nvPr>
              <p:custDataLst>
                <p:tags r:id="rId82"/>
              </p:custDataLst>
            </p:nvPr>
          </p:nvSpPr>
          <p:spPr bwMode="gray">
            <a:xfrm>
              <a:off x="1312069" y="4487565"/>
              <a:ext cx="41275" cy="168275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2" name="Freeform 87"/>
            <p:cNvSpPr/>
            <p:nvPr>
              <p:custDataLst>
                <p:tags r:id="rId83"/>
              </p:custDataLst>
            </p:nvPr>
          </p:nvSpPr>
          <p:spPr bwMode="gray">
            <a:xfrm>
              <a:off x="1331119" y="4478040"/>
              <a:ext cx="66675" cy="161925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" name="Freeform 88"/>
            <p:cNvSpPr/>
            <p:nvPr>
              <p:custDataLst>
                <p:tags r:id="rId84"/>
              </p:custDataLst>
            </p:nvPr>
          </p:nvSpPr>
          <p:spPr bwMode="gray">
            <a:xfrm>
              <a:off x="1080294" y="3963690"/>
              <a:ext cx="250825" cy="200025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4" name="Freeform 89"/>
            <p:cNvSpPr/>
            <p:nvPr>
              <p:custDataLst>
                <p:tags r:id="rId85"/>
              </p:custDataLst>
            </p:nvPr>
          </p:nvSpPr>
          <p:spPr bwMode="gray">
            <a:xfrm>
              <a:off x="1489869" y="3928765"/>
              <a:ext cx="82550" cy="177800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" name="Freeform 90"/>
            <p:cNvSpPr/>
            <p:nvPr>
              <p:custDataLst>
                <p:tags r:id="rId86"/>
              </p:custDataLst>
            </p:nvPr>
          </p:nvSpPr>
          <p:spPr bwMode="gray">
            <a:xfrm>
              <a:off x="1524794" y="4027190"/>
              <a:ext cx="327025" cy="320675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6" name="Freeform 91"/>
            <p:cNvSpPr/>
            <p:nvPr>
              <p:custDataLst>
                <p:tags r:id="rId87"/>
              </p:custDataLst>
            </p:nvPr>
          </p:nvSpPr>
          <p:spPr bwMode="gray">
            <a:xfrm>
              <a:off x="1385094" y="4474865"/>
              <a:ext cx="231775" cy="19050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" name="Freeform 92"/>
            <p:cNvSpPr/>
            <p:nvPr>
              <p:custDataLst>
                <p:tags r:id="rId88"/>
              </p:custDataLst>
            </p:nvPr>
          </p:nvSpPr>
          <p:spPr bwMode="gray">
            <a:xfrm>
              <a:off x="1575594" y="4252615"/>
              <a:ext cx="82550" cy="209550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Freeform 93"/>
            <p:cNvSpPr/>
            <p:nvPr>
              <p:custDataLst>
                <p:tags r:id="rId89"/>
              </p:custDataLst>
            </p:nvPr>
          </p:nvSpPr>
          <p:spPr bwMode="gray">
            <a:xfrm>
              <a:off x="1312069" y="4252615"/>
              <a:ext cx="346075" cy="257175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" name="Freeform 94"/>
            <p:cNvSpPr/>
            <p:nvPr>
              <p:custDataLst>
                <p:tags r:id="rId90"/>
              </p:custDataLst>
            </p:nvPr>
          </p:nvSpPr>
          <p:spPr bwMode="gray">
            <a:xfrm>
              <a:off x="1521619" y="4474865"/>
              <a:ext cx="139700" cy="234950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0" name="Freeform 95"/>
            <p:cNvSpPr/>
            <p:nvPr>
              <p:custDataLst>
                <p:tags r:id="rId91"/>
              </p:custDataLst>
            </p:nvPr>
          </p:nvSpPr>
          <p:spPr bwMode="gray">
            <a:xfrm>
              <a:off x="1616869" y="4274840"/>
              <a:ext cx="200025" cy="336550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" name="Freeform 96"/>
            <p:cNvSpPr/>
            <p:nvPr>
              <p:custDataLst>
                <p:tags r:id="rId92"/>
              </p:custDataLst>
            </p:nvPr>
          </p:nvSpPr>
          <p:spPr bwMode="gray">
            <a:xfrm>
              <a:off x="1772444" y="4284365"/>
              <a:ext cx="346075" cy="396875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2" name="Freeform 97"/>
            <p:cNvSpPr/>
            <p:nvPr>
              <p:custDataLst>
                <p:tags r:id="rId93"/>
              </p:custDataLst>
            </p:nvPr>
          </p:nvSpPr>
          <p:spPr bwMode="gray">
            <a:xfrm>
              <a:off x="1620044" y="4554240"/>
              <a:ext cx="234950" cy="133350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" name="Freeform 98"/>
            <p:cNvSpPr/>
            <p:nvPr>
              <p:custDataLst>
                <p:tags r:id="rId94"/>
              </p:custDataLst>
            </p:nvPr>
          </p:nvSpPr>
          <p:spPr bwMode="gray">
            <a:xfrm>
              <a:off x="1508919" y="4706640"/>
              <a:ext cx="117475" cy="130175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" name="Freeform 99"/>
            <p:cNvSpPr/>
            <p:nvPr>
              <p:custDataLst>
                <p:tags r:id="rId95"/>
              </p:custDataLst>
            </p:nvPr>
          </p:nvSpPr>
          <p:spPr bwMode="gray">
            <a:xfrm>
              <a:off x="1518444" y="4709815"/>
              <a:ext cx="41275" cy="25400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" name="Freeform 100"/>
            <p:cNvSpPr/>
            <p:nvPr>
              <p:custDataLst>
                <p:tags r:id="rId96"/>
              </p:custDataLst>
            </p:nvPr>
          </p:nvSpPr>
          <p:spPr bwMode="gray">
            <a:xfrm>
              <a:off x="1547019" y="4671715"/>
              <a:ext cx="139700" cy="193675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6" name="Freeform 101"/>
            <p:cNvSpPr/>
            <p:nvPr>
              <p:custDataLst>
                <p:tags r:id="rId97"/>
              </p:custDataLst>
            </p:nvPr>
          </p:nvSpPr>
          <p:spPr bwMode="gray">
            <a:xfrm>
              <a:off x="1562894" y="4893965"/>
              <a:ext cx="206375" cy="247650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7" name="Freeform 102"/>
            <p:cNvSpPr/>
            <p:nvPr>
              <p:custDataLst>
                <p:tags r:id="rId98"/>
              </p:custDataLst>
            </p:nvPr>
          </p:nvSpPr>
          <p:spPr bwMode="gray">
            <a:xfrm>
              <a:off x="1569244" y="4643140"/>
              <a:ext cx="403225" cy="409575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Freeform 103"/>
            <p:cNvSpPr/>
            <p:nvPr>
              <p:custDataLst>
                <p:tags r:id="rId99"/>
              </p:custDataLst>
            </p:nvPr>
          </p:nvSpPr>
          <p:spPr bwMode="gray">
            <a:xfrm>
              <a:off x="1740694" y="4947940"/>
              <a:ext cx="307975" cy="19050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Freeform 104"/>
            <p:cNvSpPr/>
            <p:nvPr>
              <p:custDataLst>
                <p:tags r:id="rId100"/>
              </p:custDataLst>
            </p:nvPr>
          </p:nvSpPr>
          <p:spPr bwMode="gray">
            <a:xfrm>
              <a:off x="1559719" y="5119390"/>
              <a:ext cx="304800" cy="263525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Freeform 105"/>
            <p:cNvSpPr/>
            <p:nvPr>
              <p:custDataLst>
                <p:tags r:id="rId101"/>
              </p:custDataLst>
            </p:nvPr>
          </p:nvSpPr>
          <p:spPr bwMode="gray">
            <a:xfrm>
              <a:off x="1740694" y="5141615"/>
              <a:ext cx="190500" cy="219075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Freeform 106"/>
            <p:cNvSpPr/>
            <p:nvPr>
              <p:custDataLst>
                <p:tags r:id="rId102"/>
              </p:custDataLst>
            </p:nvPr>
          </p:nvSpPr>
          <p:spPr bwMode="gray">
            <a:xfrm>
              <a:off x="2182019" y="4512965"/>
              <a:ext cx="184150" cy="260350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Freeform 107"/>
            <p:cNvSpPr/>
            <p:nvPr>
              <p:custDataLst>
                <p:tags r:id="rId103"/>
              </p:custDataLst>
            </p:nvPr>
          </p:nvSpPr>
          <p:spPr bwMode="gray">
            <a:xfrm>
              <a:off x="2023269" y="4665365"/>
              <a:ext cx="168275" cy="196850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Freeform 108"/>
            <p:cNvSpPr/>
            <p:nvPr>
              <p:custDataLst>
                <p:tags r:id="rId104"/>
              </p:custDataLst>
            </p:nvPr>
          </p:nvSpPr>
          <p:spPr bwMode="gray">
            <a:xfrm>
              <a:off x="1931194" y="4674890"/>
              <a:ext cx="114300" cy="120650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Freeform 109"/>
            <p:cNvSpPr/>
            <p:nvPr>
              <p:custDataLst>
                <p:tags r:id="rId105"/>
              </p:custDataLst>
            </p:nvPr>
          </p:nvSpPr>
          <p:spPr bwMode="gray">
            <a:xfrm>
              <a:off x="2013744" y="4392315"/>
              <a:ext cx="282575" cy="301625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Freeform 110"/>
            <p:cNvSpPr/>
            <p:nvPr>
              <p:custDataLst>
                <p:tags r:id="rId106"/>
              </p:custDataLst>
            </p:nvPr>
          </p:nvSpPr>
          <p:spPr bwMode="gray">
            <a:xfrm>
              <a:off x="1934369" y="4786015"/>
              <a:ext cx="34925" cy="41275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Freeform 111"/>
            <p:cNvSpPr/>
            <p:nvPr>
              <p:custDataLst>
                <p:tags r:id="rId107"/>
              </p:custDataLst>
            </p:nvPr>
          </p:nvSpPr>
          <p:spPr bwMode="gray">
            <a:xfrm>
              <a:off x="1937544" y="4814590"/>
              <a:ext cx="38100" cy="50800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Freeform 112"/>
            <p:cNvSpPr/>
            <p:nvPr>
              <p:custDataLst>
                <p:tags r:id="rId108"/>
              </p:custDataLst>
            </p:nvPr>
          </p:nvSpPr>
          <p:spPr bwMode="gray">
            <a:xfrm>
              <a:off x="1950244" y="4782840"/>
              <a:ext cx="200025" cy="225425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Freeform 113"/>
            <p:cNvSpPr/>
            <p:nvPr>
              <p:custDataLst>
                <p:tags r:id="rId109"/>
              </p:custDataLst>
            </p:nvPr>
          </p:nvSpPr>
          <p:spPr bwMode="gray">
            <a:xfrm>
              <a:off x="1975644" y="4995565"/>
              <a:ext cx="177800" cy="336550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Freeform 114"/>
            <p:cNvSpPr/>
            <p:nvPr>
              <p:custDataLst>
                <p:tags r:id="rId110"/>
              </p:custDataLst>
            </p:nvPr>
          </p:nvSpPr>
          <p:spPr bwMode="gray">
            <a:xfrm>
              <a:off x="1654969" y="5249565"/>
              <a:ext cx="355600" cy="279400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Freeform 115"/>
            <p:cNvSpPr/>
            <p:nvPr>
              <p:custDataLst>
                <p:tags r:id="rId111"/>
              </p:custDataLst>
            </p:nvPr>
          </p:nvSpPr>
          <p:spPr bwMode="gray">
            <a:xfrm>
              <a:off x="1975644" y="5297190"/>
              <a:ext cx="22225" cy="44450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Freeform 116"/>
            <p:cNvSpPr/>
            <p:nvPr>
              <p:custDataLst>
                <p:tags r:id="rId112"/>
              </p:custDataLst>
            </p:nvPr>
          </p:nvSpPr>
          <p:spPr bwMode="gray">
            <a:xfrm>
              <a:off x="1883569" y="5370215"/>
              <a:ext cx="34925" cy="41275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Freeform 117"/>
            <p:cNvSpPr/>
            <p:nvPr>
              <p:custDataLst>
                <p:tags r:id="rId113"/>
              </p:custDataLst>
            </p:nvPr>
          </p:nvSpPr>
          <p:spPr bwMode="gray">
            <a:xfrm>
              <a:off x="1864519" y="5097165"/>
              <a:ext cx="158750" cy="152400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Freeform 118"/>
            <p:cNvSpPr/>
            <p:nvPr>
              <p:custDataLst>
                <p:tags r:id="rId114"/>
              </p:custDataLst>
            </p:nvPr>
          </p:nvSpPr>
          <p:spPr bwMode="gray">
            <a:xfrm>
              <a:off x="1077119" y="4208165"/>
              <a:ext cx="333375" cy="3175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Freeform 119"/>
            <p:cNvSpPr/>
            <p:nvPr>
              <p:custDataLst>
                <p:tags r:id="rId115"/>
              </p:custDataLst>
            </p:nvPr>
          </p:nvSpPr>
          <p:spPr bwMode="gray">
            <a:xfrm>
              <a:off x="1851819" y="4081165"/>
              <a:ext cx="219075" cy="238125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" name="Freeform 120"/>
            <p:cNvSpPr/>
            <p:nvPr>
              <p:custDataLst>
                <p:tags r:id="rId116"/>
              </p:custDataLst>
            </p:nvPr>
          </p:nvSpPr>
          <p:spPr bwMode="gray">
            <a:xfrm>
              <a:off x="1988344" y="4087515"/>
              <a:ext cx="63500" cy="79375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Freeform 121"/>
            <p:cNvSpPr/>
            <p:nvPr>
              <p:custDataLst>
                <p:tags r:id="rId117"/>
              </p:custDataLst>
            </p:nvPr>
          </p:nvSpPr>
          <p:spPr bwMode="gray">
            <a:xfrm>
              <a:off x="2207419" y="4998740"/>
              <a:ext cx="136525" cy="288925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7" name="Freeform 122"/>
            <p:cNvSpPr/>
            <p:nvPr>
              <p:custDataLst>
                <p:tags r:id="rId118"/>
              </p:custDataLst>
            </p:nvPr>
          </p:nvSpPr>
          <p:spPr bwMode="gray">
            <a:xfrm>
              <a:off x="4245769" y="5728990"/>
              <a:ext cx="92075" cy="88900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8" name="Freeform 123"/>
            <p:cNvSpPr/>
            <p:nvPr>
              <p:custDataLst>
                <p:tags r:id="rId119"/>
              </p:custDataLst>
            </p:nvPr>
          </p:nvSpPr>
          <p:spPr bwMode="gray">
            <a:xfrm>
              <a:off x="4331494" y="4795540"/>
              <a:ext cx="111125" cy="85725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Freeform 124"/>
            <p:cNvSpPr/>
            <p:nvPr>
              <p:custDataLst>
                <p:tags r:id="rId120"/>
              </p:custDataLst>
            </p:nvPr>
          </p:nvSpPr>
          <p:spPr bwMode="gray">
            <a:xfrm>
              <a:off x="4690269" y="5697240"/>
              <a:ext cx="117475" cy="174625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Freeform 125"/>
            <p:cNvSpPr/>
            <p:nvPr>
              <p:custDataLst>
                <p:tags r:id="rId121"/>
              </p:custDataLst>
            </p:nvPr>
          </p:nvSpPr>
          <p:spPr bwMode="gray">
            <a:xfrm>
              <a:off x="4579144" y="5862340"/>
              <a:ext cx="146050" cy="165100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Freeform 126"/>
            <p:cNvSpPr/>
            <p:nvPr>
              <p:custDataLst>
                <p:tags r:id="rId122"/>
              </p:custDataLst>
            </p:nvPr>
          </p:nvSpPr>
          <p:spPr bwMode="gray">
            <a:xfrm>
              <a:off x="3747294" y="4366915"/>
              <a:ext cx="57150" cy="152400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Freeform 127"/>
            <p:cNvSpPr/>
            <p:nvPr>
              <p:custDataLst>
                <p:tags r:id="rId123"/>
              </p:custDataLst>
            </p:nvPr>
          </p:nvSpPr>
          <p:spPr bwMode="gray">
            <a:xfrm>
              <a:off x="3696494" y="4525665"/>
              <a:ext cx="50800" cy="5397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Freeform 128"/>
            <p:cNvSpPr/>
            <p:nvPr>
              <p:custDataLst>
                <p:tags r:id="rId124"/>
              </p:custDataLst>
            </p:nvPr>
          </p:nvSpPr>
          <p:spPr bwMode="gray">
            <a:xfrm>
              <a:off x="3791744" y="4563765"/>
              <a:ext cx="95250" cy="73025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Freeform 129"/>
            <p:cNvSpPr/>
            <p:nvPr>
              <p:custDataLst>
                <p:tags r:id="rId125"/>
              </p:custDataLst>
            </p:nvPr>
          </p:nvSpPr>
          <p:spPr bwMode="gray">
            <a:xfrm>
              <a:off x="3566319" y="4608215"/>
              <a:ext cx="171450" cy="152400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Freeform 130"/>
            <p:cNvSpPr/>
            <p:nvPr>
              <p:custDataLst>
                <p:tags r:id="rId126"/>
              </p:custDataLst>
            </p:nvPr>
          </p:nvSpPr>
          <p:spPr bwMode="gray">
            <a:xfrm>
              <a:off x="3534569" y="4674890"/>
              <a:ext cx="190500" cy="174625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Freeform 131"/>
            <p:cNvSpPr/>
            <p:nvPr>
              <p:custDataLst>
                <p:tags r:id="rId127"/>
              </p:custDataLst>
            </p:nvPr>
          </p:nvSpPr>
          <p:spPr bwMode="gray">
            <a:xfrm>
              <a:off x="4175919" y="4808240"/>
              <a:ext cx="203200" cy="171450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Freeform 132"/>
            <p:cNvSpPr/>
            <p:nvPr>
              <p:custDataLst>
                <p:tags r:id="rId128"/>
              </p:custDataLst>
            </p:nvPr>
          </p:nvSpPr>
          <p:spPr bwMode="gray">
            <a:xfrm>
              <a:off x="3985419" y="4763790"/>
              <a:ext cx="193675" cy="171450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Freeform 133"/>
            <p:cNvSpPr/>
            <p:nvPr>
              <p:custDataLst>
                <p:tags r:id="rId129"/>
              </p:custDataLst>
            </p:nvPr>
          </p:nvSpPr>
          <p:spPr bwMode="gray">
            <a:xfrm>
              <a:off x="3623469" y="5046365"/>
              <a:ext cx="806450" cy="647700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Freeform 134"/>
            <p:cNvSpPr/>
            <p:nvPr>
              <p:custDataLst>
                <p:tags r:id="rId130"/>
              </p:custDataLst>
            </p:nvPr>
          </p:nvSpPr>
          <p:spPr bwMode="gray">
            <a:xfrm>
              <a:off x="3731419" y="4709815"/>
              <a:ext cx="130175" cy="152400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Freeform 135"/>
            <p:cNvSpPr/>
            <p:nvPr>
              <p:custDataLst>
                <p:tags r:id="rId131"/>
              </p:custDataLst>
            </p:nvPr>
          </p:nvSpPr>
          <p:spPr bwMode="gray">
            <a:xfrm>
              <a:off x="3245644" y="4643140"/>
              <a:ext cx="215900" cy="234950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Freeform 136"/>
            <p:cNvSpPr/>
            <p:nvPr>
              <p:custDataLst>
                <p:tags r:id="rId132"/>
              </p:custDataLst>
            </p:nvPr>
          </p:nvSpPr>
          <p:spPr bwMode="gray">
            <a:xfrm>
              <a:off x="3455194" y="4884440"/>
              <a:ext cx="184150" cy="50800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2" name="Freeform 137"/>
            <p:cNvSpPr/>
            <p:nvPr>
              <p:custDataLst>
                <p:tags r:id="rId133"/>
              </p:custDataLst>
            </p:nvPr>
          </p:nvSpPr>
          <p:spPr bwMode="gray">
            <a:xfrm>
              <a:off x="7220744" y="4986040"/>
              <a:ext cx="279400" cy="323850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Freeform 138"/>
            <p:cNvSpPr/>
            <p:nvPr>
              <p:custDataLst>
                <p:tags r:id="rId134"/>
              </p:custDataLst>
            </p:nvPr>
          </p:nvSpPr>
          <p:spPr bwMode="gray">
            <a:xfrm>
              <a:off x="6982619" y="4763790"/>
              <a:ext cx="282575" cy="387350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Freeform 139"/>
            <p:cNvSpPr/>
            <p:nvPr>
              <p:custDataLst>
                <p:tags r:id="rId135"/>
              </p:custDataLst>
            </p:nvPr>
          </p:nvSpPr>
          <p:spPr bwMode="gray">
            <a:xfrm>
              <a:off x="7179469" y="4478040"/>
              <a:ext cx="279400" cy="273050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" name="Freeform 140"/>
            <p:cNvSpPr/>
            <p:nvPr>
              <p:custDataLst>
                <p:tags r:id="rId136"/>
              </p:custDataLst>
            </p:nvPr>
          </p:nvSpPr>
          <p:spPr bwMode="gray">
            <a:xfrm>
              <a:off x="7423944" y="4570115"/>
              <a:ext cx="82550" cy="136525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6" name="Freeform 141"/>
            <p:cNvSpPr/>
            <p:nvPr>
              <p:custDataLst>
                <p:tags r:id="rId137"/>
              </p:custDataLst>
            </p:nvPr>
          </p:nvSpPr>
          <p:spPr bwMode="gray">
            <a:xfrm>
              <a:off x="7474744" y="4614565"/>
              <a:ext cx="73025" cy="88900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7" name="Freeform 142"/>
            <p:cNvSpPr/>
            <p:nvPr>
              <p:custDataLst>
                <p:tags r:id="rId138"/>
              </p:custDataLst>
            </p:nvPr>
          </p:nvSpPr>
          <p:spPr bwMode="gray">
            <a:xfrm>
              <a:off x="7531894" y="4630440"/>
              <a:ext cx="73025" cy="66675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8" name="Freeform 143"/>
            <p:cNvSpPr/>
            <p:nvPr>
              <p:custDataLst>
                <p:tags r:id="rId139"/>
              </p:custDataLst>
            </p:nvPr>
          </p:nvSpPr>
          <p:spPr bwMode="gray">
            <a:xfrm>
              <a:off x="7052469" y="4474865"/>
              <a:ext cx="234950" cy="384175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Freeform 144"/>
            <p:cNvSpPr/>
            <p:nvPr>
              <p:custDataLst>
                <p:tags r:id="rId140"/>
              </p:custDataLst>
            </p:nvPr>
          </p:nvSpPr>
          <p:spPr bwMode="gray">
            <a:xfrm>
              <a:off x="6988969" y="4738390"/>
              <a:ext cx="127000" cy="133350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0" name="Freeform 145"/>
            <p:cNvSpPr/>
            <p:nvPr>
              <p:custDataLst>
                <p:tags r:id="rId141"/>
              </p:custDataLst>
            </p:nvPr>
          </p:nvSpPr>
          <p:spPr bwMode="gray">
            <a:xfrm>
              <a:off x="7163594" y="5278140"/>
              <a:ext cx="425450" cy="104775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1" name="Freeform 146"/>
            <p:cNvSpPr/>
            <p:nvPr>
              <p:custDataLst>
                <p:tags r:id="rId142"/>
              </p:custDataLst>
            </p:nvPr>
          </p:nvSpPr>
          <p:spPr bwMode="gray">
            <a:xfrm>
              <a:off x="7157244" y="4659015"/>
              <a:ext cx="844550" cy="908050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2" name="Freeform 147"/>
            <p:cNvSpPr/>
            <p:nvPr>
              <p:custDataLst>
                <p:tags r:id="rId143"/>
              </p:custDataLst>
            </p:nvPr>
          </p:nvSpPr>
          <p:spPr bwMode="gray">
            <a:xfrm>
              <a:off x="7106444" y="5138440"/>
              <a:ext cx="238125" cy="1200150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3" name="Freeform 148"/>
            <p:cNvSpPr/>
            <p:nvPr>
              <p:custDataLst>
                <p:tags r:id="rId144"/>
              </p:custDataLst>
            </p:nvPr>
          </p:nvSpPr>
          <p:spPr bwMode="gray">
            <a:xfrm>
              <a:off x="7392194" y="5217815"/>
              <a:ext cx="174625" cy="200025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" name="Freeform 149"/>
            <p:cNvSpPr/>
            <p:nvPr>
              <p:custDataLst>
                <p:tags r:id="rId145"/>
              </p:custDataLst>
            </p:nvPr>
          </p:nvSpPr>
          <p:spPr bwMode="gray">
            <a:xfrm>
              <a:off x="6877844" y="4462165"/>
              <a:ext cx="82550" cy="111125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" name="Freeform 150"/>
            <p:cNvSpPr/>
            <p:nvPr>
              <p:custDataLst>
                <p:tags r:id="rId146"/>
              </p:custDataLst>
            </p:nvPr>
          </p:nvSpPr>
          <p:spPr bwMode="gray">
            <a:xfrm>
              <a:off x="6782594" y="4385965"/>
              <a:ext cx="95250" cy="117475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" name="Freeform 151"/>
            <p:cNvSpPr/>
            <p:nvPr>
              <p:custDataLst>
                <p:tags r:id="rId147"/>
              </p:custDataLst>
            </p:nvPr>
          </p:nvSpPr>
          <p:spPr bwMode="gray">
            <a:xfrm>
              <a:off x="6855619" y="4373265"/>
              <a:ext cx="22225" cy="6350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7" name="Freeform 152"/>
            <p:cNvSpPr/>
            <p:nvPr>
              <p:custDataLst>
                <p:tags r:id="rId148"/>
              </p:custDataLst>
            </p:nvPr>
          </p:nvSpPr>
          <p:spPr bwMode="gray">
            <a:xfrm>
              <a:off x="6900069" y="4563765"/>
              <a:ext cx="76200" cy="6350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8" name="Freeform 153"/>
            <p:cNvSpPr/>
            <p:nvPr>
              <p:custDataLst>
                <p:tags r:id="rId149"/>
              </p:custDataLst>
            </p:nvPr>
          </p:nvSpPr>
          <p:spPr bwMode="gray">
            <a:xfrm>
              <a:off x="6954044" y="4592340"/>
              <a:ext cx="130175" cy="47625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9" name="Freeform 154"/>
            <p:cNvSpPr/>
            <p:nvPr>
              <p:custDataLst>
                <p:tags r:id="rId150"/>
              </p:custDataLst>
            </p:nvPr>
          </p:nvSpPr>
          <p:spPr bwMode="gray">
            <a:xfrm>
              <a:off x="6284119" y="4077990"/>
              <a:ext cx="612775" cy="393700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0" name="Freeform 155"/>
            <p:cNvSpPr/>
            <p:nvPr>
              <p:custDataLst>
                <p:tags r:id="rId151"/>
              </p:custDataLst>
            </p:nvPr>
          </p:nvSpPr>
          <p:spPr bwMode="gray">
            <a:xfrm>
              <a:off x="6830219" y="4449465"/>
              <a:ext cx="130175" cy="73025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1" name="Freeform 156"/>
            <p:cNvSpPr/>
            <p:nvPr>
              <p:custDataLst>
                <p:tags r:id="rId152"/>
              </p:custDataLst>
            </p:nvPr>
          </p:nvSpPr>
          <p:spPr bwMode="gray">
            <a:xfrm>
              <a:off x="6811169" y="4487565"/>
              <a:ext cx="69850" cy="38100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2" name="Freeform 157"/>
            <p:cNvSpPr/>
            <p:nvPr>
              <p:custDataLst>
                <p:tags r:id="rId153"/>
              </p:custDataLst>
            </p:nvPr>
          </p:nvSpPr>
          <p:spPr bwMode="gray">
            <a:xfrm>
              <a:off x="7208044" y="4373265"/>
              <a:ext cx="60325" cy="44450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3" name="Freeform 158"/>
            <p:cNvSpPr/>
            <p:nvPr>
              <p:custDataLst>
                <p:tags r:id="rId154"/>
              </p:custDataLst>
            </p:nvPr>
          </p:nvSpPr>
          <p:spPr bwMode="gray">
            <a:xfrm>
              <a:off x="7147719" y="4363740"/>
              <a:ext cx="69850" cy="57150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4" name="Freeform 159"/>
            <p:cNvSpPr/>
            <p:nvPr>
              <p:custDataLst>
                <p:tags r:id="rId155"/>
              </p:custDataLst>
            </p:nvPr>
          </p:nvSpPr>
          <p:spPr bwMode="gray">
            <a:xfrm>
              <a:off x="6931819" y="4290715"/>
              <a:ext cx="222250" cy="85725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" name="Freeform 160"/>
            <p:cNvSpPr/>
            <p:nvPr>
              <p:custDataLst>
                <p:tags r:id="rId156"/>
              </p:custDataLst>
            </p:nvPr>
          </p:nvSpPr>
          <p:spPr bwMode="gray">
            <a:xfrm>
              <a:off x="7300051" y="2128822"/>
              <a:ext cx="698500" cy="1044575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" name="Freeform 161"/>
            <p:cNvSpPr/>
            <p:nvPr>
              <p:custDataLst>
                <p:tags r:id="rId157"/>
              </p:custDataLst>
            </p:nvPr>
          </p:nvSpPr>
          <p:spPr bwMode="gray">
            <a:xfrm>
              <a:off x="7931944" y="2528590"/>
              <a:ext cx="60325" cy="73025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7" name="Freeform 162"/>
            <p:cNvSpPr/>
            <p:nvPr>
              <p:custDataLst>
                <p:tags r:id="rId158"/>
              </p:custDataLst>
            </p:nvPr>
          </p:nvSpPr>
          <p:spPr bwMode="gray">
            <a:xfrm>
              <a:off x="7004844" y="2598440"/>
              <a:ext cx="441325" cy="50800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8" name="Freeform 163"/>
            <p:cNvSpPr/>
            <p:nvPr>
              <p:custDataLst>
                <p:tags r:id="rId159"/>
              </p:custDataLst>
            </p:nvPr>
          </p:nvSpPr>
          <p:spPr bwMode="gray">
            <a:xfrm>
              <a:off x="6903244" y="2976265"/>
              <a:ext cx="127000" cy="92075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9" name="Freeform 164"/>
            <p:cNvSpPr/>
            <p:nvPr>
              <p:custDataLst>
                <p:tags r:id="rId160"/>
              </p:custDataLst>
            </p:nvPr>
          </p:nvSpPr>
          <p:spPr bwMode="gray">
            <a:xfrm>
              <a:off x="6582569" y="2461915"/>
              <a:ext cx="133350" cy="193675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0" name="Freeform 165"/>
            <p:cNvSpPr/>
            <p:nvPr>
              <p:custDataLst>
                <p:tags r:id="rId161"/>
              </p:custDataLst>
            </p:nvPr>
          </p:nvSpPr>
          <p:spPr bwMode="gray">
            <a:xfrm>
              <a:off x="6811169" y="2480965"/>
              <a:ext cx="107950" cy="168275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" name="Freeform 166"/>
            <p:cNvSpPr/>
            <p:nvPr>
              <p:custDataLst>
                <p:tags r:id="rId162"/>
              </p:custDataLst>
            </p:nvPr>
          </p:nvSpPr>
          <p:spPr bwMode="gray">
            <a:xfrm>
              <a:off x="6176169" y="2436515"/>
              <a:ext cx="165100" cy="184150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" name="Freeform 167"/>
            <p:cNvSpPr/>
            <p:nvPr>
              <p:custDataLst>
                <p:tags r:id="rId163"/>
              </p:custDataLst>
            </p:nvPr>
          </p:nvSpPr>
          <p:spPr bwMode="gray">
            <a:xfrm>
              <a:off x="6265069" y="2525415"/>
              <a:ext cx="368300" cy="295275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3" name="Freeform 168"/>
            <p:cNvSpPr/>
            <p:nvPr>
              <p:custDataLst>
                <p:tags r:id="rId164"/>
              </p:custDataLst>
            </p:nvPr>
          </p:nvSpPr>
          <p:spPr bwMode="gray">
            <a:xfrm>
              <a:off x="6277769" y="2185690"/>
              <a:ext cx="187325" cy="142875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4" name="Freeform 169"/>
            <p:cNvSpPr/>
            <p:nvPr>
              <p:custDataLst>
                <p:tags r:id="rId165"/>
              </p:custDataLst>
            </p:nvPr>
          </p:nvSpPr>
          <p:spPr bwMode="gray">
            <a:xfrm>
              <a:off x="6455569" y="2122190"/>
              <a:ext cx="34925" cy="44450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" name="Freeform 170"/>
            <p:cNvSpPr/>
            <p:nvPr>
              <p:custDataLst>
                <p:tags r:id="rId166"/>
              </p:custDataLst>
            </p:nvPr>
          </p:nvSpPr>
          <p:spPr bwMode="gray">
            <a:xfrm>
              <a:off x="6496844" y="2061865"/>
              <a:ext cx="107950" cy="66675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6" name="Freeform 171"/>
            <p:cNvSpPr/>
            <p:nvPr>
              <p:custDataLst>
                <p:tags r:id="rId167"/>
              </p:custDataLst>
            </p:nvPr>
          </p:nvSpPr>
          <p:spPr bwMode="gray">
            <a:xfrm>
              <a:off x="6496844" y="2147590"/>
              <a:ext cx="92075" cy="53975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" name="Freeform 172"/>
            <p:cNvSpPr/>
            <p:nvPr>
              <p:custDataLst>
                <p:tags r:id="rId168"/>
              </p:custDataLst>
            </p:nvPr>
          </p:nvSpPr>
          <p:spPr bwMode="gray">
            <a:xfrm>
              <a:off x="6379369" y="2315865"/>
              <a:ext cx="31750" cy="44450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8" name="Freeform 173"/>
            <p:cNvSpPr/>
            <p:nvPr>
              <p:custDataLst>
                <p:tags r:id="rId169"/>
              </p:custDataLst>
            </p:nvPr>
          </p:nvSpPr>
          <p:spPr bwMode="gray">
            <a:xfrm>
              <a:off x="6376194" y="2347615"/>
              <a:ext cx="180975" cy="142875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9" name="Freeform 174"/>
            <p:cNvSpPr/>
            <p:nvPr>
              <p:custDataLst>
                <p:tags r:id="rId170"/>
              </p:custDataLst>
            </p:nvPr>
          </p:nvSpPr>
          <p:spPr bwMode="gray">
            <a:xfrm>
              <a:off x="6661944" y="2141240"/>
              <a:ext cx="31750" cy="76200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0" name="Freeform 175"/>
            <p:cNvSpPr/>
            <p:nvPr>
              <p:custDataLst>
                <p:tags r:id="rId171"/>
              </p:custDataLst>
            </p:nvPr>
          </p:nvSpPr>
          <p:spPr bwMode="gray">
            <a:xfrm>
              <a:off x="6582569" y="2249190"/>
              <a:ext cx="117475" cy="142875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1" name="Freeform 176"/>
            <p:cNvSpPr/>
            <p:nvPr>
              <p:custDataLst>
                <p:tags r:id="rId172"/>
              </p:custDataLst>
            </p:nvPr>
          </p:nvSpPr>
          <p:spPr bwMode="gray">
            <a:xfrm>
              <a:off x="6703219" y="2341265"/>
              <a:ext cx="69850" cy="73025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2" name="Freeform 177"/>
            <p:cNvSpPr/>
            <p:nvPr>
              <p:custDataLst>
                <p:tags r:id="rId173"/>
              </p:custDataLst>
            </p:nvPr>
          </p:nvSpPr>
          <p:spPr bwMode="gray">
            <a:xfrm>
              <a:off x="6782594" y="2312690"/>
              <a:ext cx="266700" cy="155575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3" name="Freeform 178"/>
            <p:cNvSpPr/>
            <p:nvPr>
              <p:custDataLst>
                <p:tags r:id="rId174"/>
              </p:custDataLst>
            </p:nvPr>
          </p:nvSpPr>
          <p:spPr bwMode="gray">
            <a:xfrm>
              <a:off x="6639719" y="1988840"/>
              <a:ext cx="139700" cy="161925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4" name="Freeform 179"/>
            <p:cNvSpPr/>
            <p:nvPr>
              <p:custDataLst>
                <p:tags r:id="rId175"/>
              </p:custDataLst>
            </p:nvPr>
          </p:nvSpPr>
          <p:spPr bwMode="gray">
            <a:xfrm>
              <a:off x="6807994" y="2058690"/>
              <a:ext cx="60325" cy="85725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" name="Freeform 180"/>
            <p:cNvSpPr/>
            <p:nvPr>
              <p:custDataLst>
                <p:tags r:id="rId176"/>
              </p:custDataLst>
            </p:nvPr>
          </p:nvSpPr>
          <p:spPr bwMode="gray">
            <a:xfrm>
              <a:off x="7008019" y="2074565"/>
              <a:ext cx="107950" cy="231775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6" name="Freeform 181"/>
            <p:cNvSpPr/>
            <p:nvPr>
              <p:custDataLst>
                <p:tags r:id="rId177"/>
              </p:custDataLst>
            </p:nvPr>
          </p:nvSpPr>
          <p:spPr bwMode="gray">
            <a:xfrm>
              <a:off x="6630194" y="2731790"/>
              <a:ext cx="79375" cy="73025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7" name="Freeform 182"/>
            <p:cNvSpPr/>
            <p:nvPr>
              <p:custDataLst>
                <p:tags r:id="rId178"/>
              </p:custDataLst>
            </p:nvPr>
          </p:nvSpPr>
          <p:spPr bwMode="gray">
            <a:xfrm>
              <a:off x="7030244" y="2474615"/>
              <a:ext cx="95250" cy="69850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8" name="Freeform 183"/>
            <p:cNvSpPr/>
            <p:nvPr>
              <p:custDataLst>
                <p:tags r:id="rId179"/>
              </p:custDataLst>
            </p:nvPr>
          </p:nvSpPr>
          <p:spPr bwMode="gray">
            <a:xfrm>
              <a:off x="7096919" y="2801640"/>
              <a:ext cx="38100" cy="50800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9" name="Freeform 184"/>
            <p:cNvSpPr/>
            <p:nvPr>
              <p:custDataLst>
                <p:tags r:id="rId180"/>
              </p:custDataLst>
            </p:nvPr>
          </p:nvSpPr>
          <p:spPr bwMode="gray">
            <a:xfrm>
              <a:off x="7081044" y="2036465"/>
              <a:ext cx="361950" cy="425450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0" name="Freeform 185"/>
            <p:cNvSpPr/>
            <p:nvPr>
              <p:custDataLst>
                <p:tags r:id="rId181"/>
              </p:custDataLst>
            </p:nvPr>
          </p:nvSpPr>
          <p:spPr bwMode="gray">
            <a:xfrm>
              <a:off x="7481094" y="5487690"/>
              <a:ext cx="123825" cy="142875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1" name="Freeform 186"/>
            <p:cNvSpPr/>
            <p:nvPr>
              <p:custDataLst>
                <p:tags r:id="rId182"/>
              </p:custDataLst>
            </p:nvPr>
          </p:nvSpPr>
          <p:spPr bwMode="gray">
            <a:xfrm>
              <a:off x="5791994" y="2630190"/>
              <a:ext cx="1736725" cy="1184275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2" name="Freeform 187"/>
            <p:cNvSpPr/>
            <p:nvPr>
              <p:custDataLst>
                <p:tags r:id="rId183"/>
              </p:custDataLst>
            </p:nvPr>
          </p:nvSpPr>
          <p:spPr bwMode="gray">
            <a:xfrm>
              <a:off x="5255419" y="2665115"/>
              <a:ext cx="781050" cy="790575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3" name="Freeform 188"/>
            <p:cNvSpPr/>
            <p:nvPr>
              <p:custDataLst>
                <p:tags r:id="rId184"/>
              </p:custDataLst>
            </p:nvPr>
          </p:nvSpPr>
          <p:spPr bwMode="gray">
            <a:xfrm>
              <a:off x="6128544" y="3623965"/>
              <a:ext cx="1171575" cy="641350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4" name="Freeform 189"/>
            <p:cNvSpPr/>
            <p:nvPr>
              <p:custDataLst>
                <p:tags r:id="rId185"/>
              </p:custDataLst>
            </p:nvPr>
          </p:nvSpPr>
          <p:spPr bwMode="gray">
            <a:xfrm>
              <a:off x="7952582" y="3014365"/>
              <a:ext cx="215900" cy="155575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13"/>
          <p:cNvSpPr/>
          <p:nvPr>
            <p:custDataLst>
              <p:tags r:id="rId186"/>
            </p:custDataLst>
          </p:nvPr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187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54"/>
          <p:cNvSpPr/>
          <p:nvPr>
            <p:custDataLst>
              <p:tags r:id="rId188"/>
            </p:custDataLst>
          </p:nvPr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Rectangle 39"/>
          <p:cNvSpPr>
            <a:spLocks noChangeArrowheads="1"/>
          </p:cNvSpPr>
          <p:nvPr>
            <p:custDataLst>
              <p:tags r:id="rId189"/>
            </p:custDataLst>
          </p:nvPr>
        </p:nvSpPr>
        <p:spPr bwMode="auto">
          <a:xfrm>
            <a:off x="487363" y="255588"/>
            <a:ext cx="911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提升服务质效 加强专业支持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41705" y="1997710"/>
            <a:ext cx="3088640" cy="2472690"/>
            <a:chOff x="122" y="2219"/>
            <a:chExt cx="5727" cy="3029"/>
          </a:xfrm>
        </p:grpSpPr>
        <p:sp>
          <p:nvSpPr>
            <p:cNvPr id="2" name="文本框 1"/>
            <p:cNvSpPr txBox="1"/>
            <p:nvPr/>
          </p:nvSpPr>
          <p:spPr>
            <a:xfrm>
              <a:off x="122" y="2219"/>
              <a:ext cx="5727" cy="3029"/>
            </a:xfrm>
            <a:prstGeom prst="rect">
              <a:avLst/>
            </a:prstGeom>
            <a:solidFill>
              <a:sysClr val="window" lastClr="FFFFFF">
                <a:lumMod val="75000"/>
                <a:alpha val="33000"/>
              </a:sysClr>
            </a:solidFill>
          </p:spPr>
          <p:txBody>
            <a:bodyPr wrap="square" lIns="36000" tIns="36000" rIns="36000" bIns="36000" rtlCol="0" anchor="ctr">
              <a:noAutofit/>
            </a:bodyPr>
            <a:p>
              <a:pPr marL="0" marR="0" lvl="0" indent="0" algn="l" defTabSz="91122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 rot="0">
              <a:off x="252" y="2358"/>
              <a:ext cx="5596" cy="2118"/>
              <a:chOff x="12406" y="3757"/>
              <a:chExt cx="5596" cy="2118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2406" y="3757"/>
                <a:ext cx="3513" cy="4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0" marR="0" lvl="0" indent="0" algn="l" defTabSz="9112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kern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加强龙头支持</a:t>
                </a:r>
                <a:endParaRPr lang="zh-CN" altLang="en-US" sz="2000" b="1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2406" y="4686"/>
                <a:ext cx="5596" cy="118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重点客户</a:t>
                </a:r>
                <a:endParaRPr lang="zh-CN" altLang="en-US" sz="1600" dirty="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重点国别</a:t>
                </a:r>
                <a:endParaRPr lang="zh-CN" altLang="en-US" sz="1600" dirty="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2406" y="4510"/>
                <a:ext cx="5423" cy="0"/>
              </a:xfrm>
              <a:prstGeom prst="line">
                <a:avLst/>
              </a:prstGeom>
              <a:ln w="38100">
                <a:solidFill>
                  <a:srgbClr val="1A36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6"/>
          <p:cNvGrpSpPr/>
          <p:nvPr/>
        </p:nvGrpSpPr>
        <p:grpSpPr>
          <a:xfrm>
            <a:off x="4363085" y="1997710"/>
            <a:ext cx="3088640" cy="2472690"/>
            <a:chOff x="122" y="2219"/>
            <a:chExt cx="5727" cy="3029"/>
          </a:xfrm>
        </p:grpSpPr>
        <p:sp>
          <p:nvSpPr>
            <p:cNvPr id="8" name="文本框 7"/>
            <p:cNvSpPr txBox="1"/>
            <p:nvPr/>
          </p:nvSpPr>
          <p:spPr>
            <a:xfrm>
              <a:off x="122" y="2219"/>
              <a:ext cx="5727" cy="3029"/>
            </a:xfrm>
            <a:prstGeom prst="rect">
              <a:avLst/>
            </a:prstGeom>
            <a:solidFill>
              <a:sysClr val="window" lastClr="FFFFFF">
                <a:lumMod val="75000"/>
                <a:alpha val="32000"/>
              </a:sysClr>
            </a:solidFill>
          </p:spPr>
          <p:txBody>
            <a:bodyPr wrap="square" lIns="36000" tIns="36000" rIns="36000" bIns="36000" rtlCol="0" anchor="ctr">
              <a:noAutofit/>
            </a:bodyPr>
            <a:p>
              <a:pPr marL="0" marR="0" lvl="0" indent="0" algn="l" defTabSz="91122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 rot="0">
              <a:off x="252" y="2358"/>
              <a:ext cx="5596" cy="1930"/>
              <a:chOff x="12406" y="3757"/>
              <a:chExt cx="5596" cy="193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2406" y="3757"/>
                <a:ext cx="3513" cy="4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0" marR="0" lvl="0" indent="0" algn="l" defTabSz="9112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kern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及时管控风险</a:t>
                </a:r>
                <a:endParaRPr lang="zh-CN" altLang="en-US" sz="2000" b="1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2406" y="4821"/>
                <a:ext cx="5596" cy="86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南非、几内亚、埃塞、俄乌</a:t>
                </a:r>
                <a:endParaRPr lang="zh-CN" altLang="en-US" sz="1600" dirty="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保单、限额</a:t>
                </a:r>
                <a:endParaRPr lang="zh-CN" altLang="en-US" sz="1600" dirty="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2406" y="4510"/>
                <a:ext cx="5423" cy="0"/>
              </a:xfrm>
              <a:prstGeom prst="line">
                <a:avLst/>
              </a:prstGeom>
              <a:ln w="38100">
                <a:solidFill>
                  <a:srgbClr val="1A36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组合 32"/>
          <p:cNvGrpSpPr/>
          <p:nvPr/>
        </p:nvGrpSpPr>
        <p:grpSpPr>
          <a:xfrm>
            <a:off x="7887335" y="1997710"/>
            <a:ext cx="3088640" cy="2472690"/>
            <a:chOff x="122" y="2219"/>
            <a:chExt cx="5727" cy="3029"/>
          </a:xfrm>
        </p:grpSpPr>
        <p:sp>
          <p:nvSpPr>
            <p:cNvPr id="34" name="文本框 33"/>
            <p:cNvSpPr txBox="1"/>
            <p:nvPr/>
          </p:nvSpPr>
          <p:spPr>
            <a:xfrm>
              <a:off x="122" y="2219"/>
              <a:ext cx="5727" cy="3029"/>
            </a:xfrm>
            <a:prstGeom prst="rect">
              <a:avLst/>
            </a:prstGeom>
            <a:solidFill>
              <a:sysClr val="window" lastClr="FFFFFF">
                <a:lumMod val="75000"/>
                <a:alpha val="32000"/>
              </a:sysClr>
            </a:solidFill>
          </p:spPr>
          <p:txBody>
            <a:bodyPr wrap="square" lIns="36000" tIns="36000" rIns="36000" bIns="36000" rtlCol="0" anchor="ctr">
              <a:noAutofit/>
            </a:bodyPr>
            <a:p>
              <a:pPr marL="0" marR="0" lvl="0" indent="0" algn="l" defTabSz="91122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 rot="0">
              <a:off x="252" y="2358"/>
              <a:ext cx="5596" cy="1930"/>
              <a:chOff x="12406" y="3757"/>
              <a:chExt cx="5596" cy="1930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2406" y="3757"/>
                <a:ext cx="3513" cy="48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0" marR="0" lvl="0" indent="0" algn="l" defTabSz="91122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kern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专业能力提升</a:t>
                </a:r>
                <a:endParaRPr lang="zh-CN" altLang="en-US" sz="2000" b="1" kern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2406" y="4821"/>
                <a:ext cx="5596" cy="86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行业调研与研究</a:t>
                </a:r>
                <a:endParaRPr lang="zh-CN" altLang="en-US" sz="1600" dirty="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行业承保分析报告</a:t>
                </a:r>
                <a:endParaRPr lang="zh-CN" altLang="en-US" sz="1600" dirty="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12406" y="4510"/>
                <a:ext cx="5423" cy="0"/>
              </a:xfrm>
              <a:prstGeom prst="line">
                <a:avLst/>
              </a:prstGeom>
              <a:ln w="38100">
                <a:solidFill>
                  <a:srgbClr val="1A366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未标题-1.png"/>
          <p:cNvPicPr/>
          <p:nvPr/>
        </p:nvPicPr>
        <p:blipFill>
          <a:blip r:embed="rId190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3"/>
          <p:cNvSpPr/>
          <p:nvPr>
            <p:custDataLst>
              <p:tags r:id="rId191"/>
            </p:custDataLst>
          </p:nvPr>
        </p:nvSpPr>
        <p:spPr>
          <a:xfrm>
            <a:off x="-1905" y="253683"/>
            <a:ext cx="273050" cy="484187"/>
          </a:xfrm>
          <a:prstGeom prst="rect">
            <a:avLst/>
          </a:prstGeom>
          <a:blipFill rotWithShape="0">
            <a:blip r:embed="rId187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Rectangle 39"/>
          <p:cNvSpPr>
            <a:spLocks noChangeArrowheads="1"/>
          </p:cNvSpPr>
          <p:nvPr>
            <p:custDataLst>
              <p:tags r:id="rId192"/>
            </p:custDataLst>
          </p:nvPr>
        </p:nvSpPr>
        <p:spPr bwMode="auto">
          <a:xfrm>
            <a:off x="485458" y="253683"/>
            <a:ext cx="911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提升服务质效 加强专业支持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矩形 13"/>
          <p:cNvSpPr/>
          <p:nvPr>
            <p:custDataLst>
              <p:tags r:id="rId193"/>
            </p:custDataLst>
          </p:nvPr>
        </p:nvSpPr>
        <p:spPr>
          <a:xfrm>
            <a:off x="0" y="247333"/>
            <a:ext cx="273050" cy="484187"/>
          </a:xfrm>
          <a:prstGeom prst="rect">
            <a:avLst/>
          </a:prstGeom>
          <a:blipFill rotWithShape="0">
            <a:blip r:embed="rId187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Rectangle 39"/>
          <p:cNvSpPr>
            <a:spLocks noChangeArrowheads="1"/>
          </p:cNvSpPr>
          <p:nvPr>
            <p:custDataLst>
              <p:tags r:id="rId194"/>
            </p:custDataLst>
          </p:nvPr>
        </p:nvSpPr>
        <p:spPr bwMode="auto">
          <a:xfrm>
            <a:off x="487363" y="247333"/>
            <a:ext cx="911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提升服务质效 加强专业支持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</p:spTree>
    <p:custDataLst>
      <p:tags r:id="rId19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/>
          <p:nvPr/>
        </p:nvSpPr>
        <p:spPr bwMode="auto">
          <a:xfrm>
            <a:off x="5823791" y="2147985"/>
            <a:ext cx="1358706" cy="1165940"/>
          </a:xfrm>
          <a:custGeom>
            <a:avLst/>
            <a:gdLst>
              <a:gd name="T0" fmla="*/ 43 w 200"/>
              <a:gd name="T1" fmla="*/ 171 h 171"/>
              <a:gd name="T2" fmla="*/ 0 w 200"/>
              <a:gd name="T3" fmla="*/ 116 h 171"/>
              <a:gd name="T4" fmla="*/ 25 w 200"/>
              <a:gd name="T5" fmla="*/ 125 h 171"/>
              <a:gd name="T6" fmla="*/ 200 w 200"/>
              <a:gd name="T7" fmla="*/ 0 h 171"/>
              <a:gd name="T8" fmla="*/ 200 w 200"/>
              <a:gd name="T9" fmla="*/ 69 h 171"/>
              <a:gd name="T10" fmla="*/ 90 w 200"/>
              <a:gd name="T11" fmla="*/ 148 h 171"/>
              <a:gd name="T12" fmla="*/ 118 w 200"/>
              <a:gd name="T13" fmla="*/ 157 h 171"/>
              <a:gd name="T14" fmla="*/ 43 w 200"/>
              <a:gd name="T15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71">
                <a:moveTo>
                  <a:pt x="43" y="171"/>
                </a:moveTo>
                <a:cubicBezTo>
                  <a:pt x="0" y="116"/>
                  <a:pt x="0" y="116"/>
                  <a:pt x="0" y="116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50" y="52"/>
                  <a:pt x="119" y="0"/>
                  <a:pt x="200" y="0"/>
                </a:cubicBezTo>
                <a:cubicBezTo>
                  <a:pt x="200" y="69"/>
                  <a:pt x="200" y="69"/>
                  <a:pt x="200" y="69"/>
                </a:cubicBezTo>
                <a:cubicBezTo>
                  <a:pt x="149" y="69"/>
                  <a:pt x="106" y="102"/>
                  <a:pt x="90" y="148"/>
                </a:cubicBezTo>
                <a:cubicBezTo>
                  <a:pt x="118" y="157"/>
                  <a:pt x="118" y="157"/>
                  <a:pt x="118" y="157"/>
                </a:cubicBezTo>
                <a:lnTo>
                  <a:pt x="43" y="17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46" name="Freeform 6"/>
          <p:cNvSpPr/>
          <p:nvPr/>
        </p:nvSpPr>
        <p:spPr bwMode="auto">
          <a:xfrm>
            <a:off x="5205773" y="3415565"/>
            <a:ext cx="1168277" cy="1369220"/>
          </a:xfrm>
          <a:custGeom>
            <a:avLst/>
            <a:gdLst>
              <a:gd name="T0" fmla="*/ 0 w 172"/>
              <a:gd name="T1" fmla="*/ 157 h 201"/>
              <a:gd name="T2" fmla="*/ 56 w 172"/>
              <a:gd name="T3" fmla="*/ 201 h 201"/>
              <a:gd name="T4" fmla="*/ 47 w 172"/>
              <a:gd name="T5" fmla="*/ 176 h 201"/>
              <a:gd name="T6" fmla="*/ 172 w 172"/>
              <a:gd name="T7" fmla="*/ 0 h 201"/>
              <a:gd name="T8" fmla="*/ 103 w 172"/>
              <a:gd name="T9" fmla="*/ 0 h 201"/>
              <a:gd name="T10" fmla="*/ 24 w 172"/>
              <a:gd name="T11" fmla="*/ 110 h 201"/>
              <a:gd name="T12" fmla="*/ 15 w 172"/>
              <a:gd name="T13" fmla="*/ 83 h 201"/>
              <a:gd name="T14" fmla="*/ 0 w 172"/>
              <a:gd name="T15" fmla="*/ 157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" h="201">
                <a:moveTo>
                  <a:pt x="0" y="157"/>
                </a:moveTo>
                <a:cubicBezTo>
                  <a:pt x="56" y="201"/>
                  <a:pt x="56" y="201"/>
                  <a:pt x="56" y="201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120" y="150"/>
                  <a:pt x="172" y="81"/>
                  <a:pt x="17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51"/>
                  <a:pt x="70" y="95"/>
                  <a:pt x="24" y="110"/>
                </a:cubicBezTo>
                <a:cubicBezTo>
                  <a:pt x="15" y="83"/>
                  <a:pt x="15" y="83"/>
                  <a:pt x="15" y="83"/>
                </a:cubicBezTo>
                <a:lnTo>
                  <a:pt x="0" y="15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47" name="Freeform 7"/>
          <p:cNvSpPr/>
          <p:nvPr/>
        </p:nvSpPr>
        <p:spPr bwMode="auto">
          <a:xfrm>
            <a:off x="3711547" y="3535694"/>
            <a:ext cx="1358706" cy="1171781"/>
          </a:xfrm>
          <a:custGeom>
            <a:avLst/>
            <a:gdLst>
              <a:gd name="T0" fmla="*/ 43 w 200"/>
              <a:gd name="T1" fmla="*/ 0 h 172"/>
              <a:gd name="T2" fmla="*/ 0 w 200"/>
              <a:gd name="T3" fmla="*/ 56 h 172"/>
              <a:gd name="T4" fmla="*/ 25 w 200"/>
              <a:gd name="T5" fmla="*/ 47 h 172"/>
              <a:gd name="T6" fmla="*/ 200 w 200"/>
              <a:gd name="T7" fmla="*/ 172 h 172"/>
              <a:gd name="T8" fmla="*/ 200 w 200"/>
              <a:gd name="T9" fmla="*/ 103 h 172"/>
              <a:gd name="T10" fmla="*/ 90 w 200"/>
              <a:gd name="T11" fmla="*/ 24 h 172"/>
              <a:gd name="T12" fmla="*/ 118 w 200"/>
              <a:gd name="T13" fmla="*/ 15 h 172"/>
              <a:gd name="T14" fmla="*/ 43 w 200"/>
              <a:gd name="T1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72">
                <a:moveTo>
                  <a:pt x="43" y="0"/>
                </a:moveTo>
                <a:cubicBezTo>
                  <a:pt x="0" y="56"/>
                  <a:pt x="0" y="56"/>
                  <a:pt x="0" y="56"/>
                </a:cubicBezTo>
                <a:cubicBezTo>
                  <a:pt x="25" y="47"/>
                  <a:pt x="25" y="47"/>
                  <a:pt x="25" y="47"/>
                </a:cubicBezTo>
                <a:cubicBezTo>
                  <a:pt x="50" y="120"/>
                  <a:pt x="119" y="172"/>
                  <a:pt x="200" y="172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149" y="103"/>
                  <a:pt x="106" y="70"/>
                  <a:pt x="90" y="24"/>
                </a:cubicBezTo>
                <a:cubicBezTo>
                  <a:pt x="118" y="15"/>
                  <a:pt x="118" y="15"/>
                  <a:pt x="118" y="15"/>
                </a:cubicBezTo>
                <a:lnTo>
                  <a:pt x="43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48" name="Freeform 8"/>
          <p:cNvSpPr/>
          <p:nvPr/>
        </p:nvSpPr>
        <p:spPr bwMode="auto">
          <a:xfrm>
            <a:off x="3806177" y="2073215"/>
            <a:ext cx="1169445" cy="1369220"/>
          </a:xfrm>
          <a:custGeom>
            <a:avLst/>
            <a:gdLst>
              <a:gd name="T0" fmla="*/ 172 w 172"/>
              <a:gd name="T1" fmla="*/ 44 h 201"/>
              <a:gd name="T2" fmla="*/ 116 w 172"/>
              <a:gd name="T3" fmla="*/ 0 h 201"/>
              <a:gd name="T4" fmla="*/ 125 w 172"/>
              <a:gd name="T5" fmla="*/ 25 h 201"/>
              <a:gd name="T6" fmla="*/ 0 w 172"/>
              <a:gd name="T7" fmla="*/ 201 h 201"/>
              <a:gd name="T8" fmla="*/ 69 w 172"/>
              <a:gd name="T9" fmla="*/ 201 h 201"/>
              <a:gd name="T10" fmla="*/ 148 w 172"/>
              <a:gd name="T11" fmla="*/ 90 h 201"/>
              <a:gd name="T12" fmla="*/ 157 w 172"/>
              <a:gd name="T13" fmla="*/ 118 h 201"/>
              <a:gd name="T14" fmla="*/ 172 w 172"/>
              <a:gd name="T15" fmla="*/ 44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" h="201">
                <a:moveTo>
                  <a:pt x="172" y="44"/>
                </a:moveTo>
                <a:cubicBezTo>
                  <a:pt x="116" y="0"/>
                  <a:pt x="116" y="0"/>
                  <a:pt x="116" y="0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52" y="50"/>
                  <a:pt x="0" y="120"/>
                  <a:pt x="0" y="201"/>
                </a:cubicBezTo>
                <a:cubicBezTo>
                  <a:pt x="69" y="201"/>
                  <a:pt x="69" y="201"/>
                  <a:pt x="69" y="201"/>
                </a:cubicBezTo>
                <a:cubicBezTo>
                  <a:pt x="69" y="150"/>
                  <a:pt x="102" y="106"/>
                  <a:pt x="148" y="90"/>
                </a:cubicBezTo>
                <a:cubicBezTo>
                  <a:pt x="157" y="118"/>
                  <a:pt x="157" y="118"/>
                  <a:pt x="157" y="118"/>
                </a:cubicBezTo>
                <a:lnTo>
                  <a:pt x="172" y="4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49" name="Freeform 9"/>
          <p:cNvSpPr/>
          <p:nvPr/>
        </p:nvSpPr>
        <p:spPr bwMode="auto">
          <a:xfrm>
            <a:off x="7189507" y="3598984"/>
            <a:ext cx="1365715" cy="1165940"/>
          </a:xfrm>
          <a:custGeom>
            <a:avLst/>
            <a:gdLst>
              <a:gd name="T0" fmla="*/ 158 w 201"/>
              <a:gd name="T1" fmla="*/ 0 h 171"/>
              <a:gd name="T2" fmla="*/ 201 w 201"/>
              <a:gd name="T3" fmla="*/ 55 h 171"/>
              <a:gd name="T4" fmla="*/ 176 w 201"/>
              <a:gd name="T5" fmla="*/ 46 h 171"/>
              <a:gd name="T6" fmla="*/ 0 w 201"/>
              <a:gd name="T7" fmla="*/ 171 h 171"/>
              <a:gd name="T8" fmla="*/ 0 w 201"/>
              <a:gd name="T9" fmla="*/ 102 h 171"/>
              <a:gd name="T10" fmla="*/ 111 w 201"/>
              <a:gd name="T11" fmla="*/ 24 h 171"/>
              <a:gd name="T12" fmla="*/ 83 w 201"/>
              <a:gd name="T13" fmla="*/ 14 h 171"/>
              <a:gd name="T14" fmla="*/ 158 w 201"/>
              <a:gd name="T15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1" h="171">
                <a:moveTo>
                  <a:pt x="158" y="0"/>
                </a:moveTo>
                <a:cubicBezTo>
                  <a:pt x="201" y="55"/>
                  <a:pt x="201" y="55"/>
                  <a:pt x="201" y="55"/>
                </a:cubicBezTo>
                <a:cubicBezTo>
                  <a:pt x="176" y="46"/>
                  <a:pt x="176" y="46"/>
                  <a:pt x="176" y="46"/>
                </a:cubicBezTo>
                <a:cubicBezTo>
                  <a:pt x="151" y="119"/>
                  <a:pt x="82" y="171"/>
                  <a:pt x="0" y="171"/>
                </a:cubicBezTo>
                <a:cubicBezTo>
                  <a:pt x="0" y="102"/>
                  <a:pt x="0" y="102"/>
                  <a:pt x="0" y="102"/>
                </a:cubicBezTo>
                <a:cubicBezTo>
                  <a:pt x="52" y="102"/>
                  <a:pt x="95" y="69"/>
                  <a:pt x="111" y="24"/>
                </a:cubicBezTo>
                <a:cubicBezTo>
                  <a:pt x="83" y="14"/>
                  <a:pt x="83" y="14"/>
                  <a:pt x="83" y="14"/>
                </a:cubicBezTo>
                <a:lnTo>
                  <a:pt x="15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50" name="Freeform 10"/>
          <p:cNvSpPr/>
          <p:nvPr/>
        </p:nvSpPr>
        <p:spPr bwMode="auto">
          <a:xfrm>
            <a:off x="7318017" y="2094244"/>
            <a:ext cx="1162435" cy="1362211"/>
          </a:xfrm>
          <a:custGeom>
            <a:avLst/>
            <a:gdLst>
              <a:gd name="T0" fmla="*/ 0 w 171"/>
              <a:gd name="T1" fmla="*/ 43 h 200"/>
              <a:gd name="T2" fmla="*/ 55 w 171"/>
              <a:gd name="T3" fmla="*/ 0 h 200"/>
              <a:gd name="T4" fmla="*/ 46 w 171"/>
              <a:gd name="T5" fmla="*/ 25 h 200"/>
              <a:gd name="T6" fmla="*/ 171 w 171"/>
              <a:gd name="T7" fmla="*/ 200 h 200"/>
              <a:gd name="T8" fmla="*/ 102 w 171"/>
              <a:gd name="T9" fmla="*/ 200 h 200"/>
              <a:gd name="T10" fmla="*/ 24 w 171"/>
              <a:gd name="T11" fmla="*/ 90 h 200"/>
              <a:gd name="T12" fmla="*/ 14 w 171"/>
              <a:gd name="T13" fmla="*/ 118 h 200"/>
              <a:gd name="T14" fmla="*/ 0 w 171"/>
              <a:gd name="T15" fmla="*/ 4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200">
                <a:moveTo>
                  <a:pt x="0" y="43"/>
                </a:moveTo>
                <a:cubicBezTo>
                  <a:pt x="55" y="0"/>
                  <a:pt x="55" y="0"/>
                  <a:pt x="55" y="0"/>
                </a:cubicBezTo>
                <a:cubicBezTo>
                  <a:pt x="46" y="25"/>
                  <a:pt x="46" y="25"/>
                  <a:pt x="46" y="25"/>
                </a:cubicBezTo>
                <a:cubicBezTo>
                  <a:pt x="119" y="50"/>
                  <a:pt x="171" y="119"/>
                  <a:pt x="171" y="200"/>
                </a:cubicBezTo>
                <a:cubicBezTo>
                  <a:pt x="102" y="200"/>
                  <a:pt x="102" y="200"/>
                  <a:pt x="102" y="200"/>
                </a:cubicBezTo>
                <a:cubicBezTo>
                  <a:pt x="102" y="149"/>
                  <a:pt x="69" y="106"/>
                  <a:pt x="24" y="90"/>
                </a:cubicBezTo>
                <a:cubicBezTo>
                  <a:pt x="14" y="118"/>
                  <a:pt x="14" y="118"/>
                  <a:pt x="14" y="118"/>
                </a:cubicBezTo>
                <a:lnTo>
                  <a:pt x="0" y="4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51" name="文本框 48"/>
          <p:cNvSpPr txBox="1"/>
          <p:nvPr/>
        </p:nvSpPr>
        <p:spPr>
          <a:xfrm>
            <a:off x="4462553" y="2993356"/>
            <a:ext cx="124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微软雅黑" panose="020B0503020204020204" charset="-122"/>
              </a:rPr>
              <a:t>01</a:t>
            </a:r>
            <a:endParaRPr lang="zh-CN" altLang="en-US" sz="4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52" name="文本框 49"/>
          <p:cNvSpPr txBox="1"/>
          <p:nvPr/>
        </p:nvSpPr>
        <p:spPr>
          <a:xfrm>
            <a:off x="6509570" y="2993356"/>
            <a:ext cx="124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微软雅黑" panose="020B0503020204020204" charset="-122"/>
              </a:rPr>
              <a:t>02</a:t>
            </a:r>
            <a:endParaRPr lang="zh-CN" altLang="en-US" sz="4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53" name="椭圆 52"/>
          <p:cNvSpPr/>
          <p:nvPr/>
        </p:nvSpPr>
        <p:spPr>
          <a:xfrm flipH="1">
            <a:off x="7060001" y="220057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54" name="椭圆 53"/>
          <p:cNvSpPr/>
          <p:nvPr/>
        </p:nvSpPr>
        <p:spPr>
          <a:xfrm flipH="1">
            <a:off x="8071677" y="33781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55" name="椭圆 54"/>
          <p:cNvSpPr/>
          <p:nvPr/>
        </p:nvSpPr>
        <p:spPr>
          <a:xfrm flipH="1">
            <a:off x="5965433" y="317570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56" name="椭圆 55"/>
          <p:cNvSpPr/>
          <p:nvPr/>
        </p:nvSpPr>
        <p:spPr>
          <a:xfrm flipH="1">
            <a:off x="4972018" y="429289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57" name="椭圆 56"/>
          <p:cNvSpPr/>
          <p:nvPr/>
        </p:nvSpPr>
        <p:spPr>
          <a:xfrm flipH="1">
            <a:off x="3842291" y="329763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58" name="椭圆 57"/>
          <p:cNvSpPr/>
          <p:nvPr/>
        </p:nvSpPr>
        <p:spPr>
          <a:xfrm flipH="1">
            <a:off x="4795622" y="218091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8724026" y="2757856"/>
            <a:ext cx="3122565" cy="1000017"/>
            <a:chOff x="8613201" y="3327402"/>
            <a:chExt cx="3122565" cy="1000017"/>
          </a:xfrm>
        </p:grpSpPr>
        <p:sp>
          <p:nvSpPr>
            <p:cNvPr id="63" name="矩形 62"/>
            <p:cNvSpPr/>
            <p:nvPr/>
          </p:nvSpPr>
          <p:spPr>
            <a:xfrm>
              <a:off x="8619788" y="3327402"/>
              <a:ext cx="3115978" cy="41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建立健全内部风险管控体系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8613201" y="3702248"/>
              <a:ext cx="3122565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设立合理的奖惩制度，不以销售论奖金，而要全额回款后才能提奖。</a:t>
              </a:r>
              <a:endParaRPr lang="zh-CN" altLang="en-US" sz="1400" dirty="0">
                <a:solidFill>
                  <a:schemeClr val="tx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45408" y="2757856"/>
            <a:ext cx="3122565" cy="1280094"/>
            <a:chOff x="234583" y="3327402"/>
            <a:chExt cx="3122565" cy="1280094"/>
          </a:xfrm>
        </p:grpSpPr>
        <p:sp>
          <p:nvSpPr>
            <p:cNvPr id="61" name="矩形 60"/>
            <p:cNvSpPr/>
            <p:nvPr/>
          </p:nvSpPr>
          <p:spPr>
            <a:xfrm>
              <a:off x="443357" y="3327402"/>
              <a:ext cx="2913791" cy="41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将信保嵌入企业风控流程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34583" y="3702248"/>
              <a:ext cx="3122565" cy="90524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与信保公司充分沟通，参考信保信息筛选市场和客户。</a:t>
              </a:r>
              <a:endParaRPr lang="zh-CN" altLang="en-US" sz="1400" dirty="0">
                <a:solidFill>
                  <a:schemeClr val="tx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r">
                <a:lnSpc>
                  <a:spcPct val="130000"/>
                </a:lnSpc>
              </a:pPr>
              <a:r>
                <a:rPr sz="1400" dirty="0">
                  <a:solidFill>
                    <a:schemeClr val="tx1">
                      <a:alpha val="8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sz="1400" dirty="0">
                <a:solidFill>
                  <a:schemeClr val="tx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未标题-1.png"/>
          <p:cNvPicPr/>
          <p:nvPr/>
        </p:nvPicPr>
        <p:blipFill>
          <a:blip r:embed="rId1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3"/>
          <p:cNvSpPr/>
          <p:nvPr>
            <p:custDataLst>
              <p:tags r:id="rId2"/>
            </p:custDataLst>
          </p:nvPr>
        </p:nvSpPr>
        <p:spPr>
          <a:xfrm>
            <a:off x="0" y="247333"/>
            <a:ext cx="273050" cy="484187"/>
          </a:xfrm>
          <a:prstGeom prst="rect">
            <a:avLst/>
          </a:prstGeom>
          <a:blipFill rotWithShape="0">
            <a:blip r:embed="rId3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Rectangle 3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363" y="247333"/>
            <a:ext cx="9118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独木难支 合作共赢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7"/>
          <p:cNvSpPr/>
          <p:nvPr/>
        </p:nvSpPr>
        <p:spPr>
          <a:xfrm>
            <a:off x="0" y="4371975"/>
            <a:ext cx="12192000" cy="2509838"/>
          </a:xfrm>
          <a:prstGeom prst="rect">
            <a:avLst/>
          </a:prstGeom>
          <a:solidFill>
            <a:srgbClr val="003E84"/>
          </a:solidFill>
          <a:ln w="9525">
            <a:noFill/>
          </a:ln>
        </p:spPr>
        <p:txBody>
          <a:bodyPr anchor="ctr"/>
          <a:lstStyle>
            <a:lvl1pPr marL="455930" indent="-4559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989330" lvl="1" indent="-3797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522730" lvl="2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2132330" lvl="3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741930" lvl="4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endParaRPr lang="zh-CN" altLang="en-US" sz="2400" dirty="0">
              <a:solidFill>
                <a:srgbClr val="FFFFFF"/>
              </a:solidFill>
              <a:ea typeface="微软雅黑 Light" panose="020B0502040204020203" pitchFamily="2" charset="-122"/>
              <a:sym typeface="Calibri" panose="020F0502020204030204" pitchFamily="34" charset="0"/>
            </a:endParaRPr>
          </a:p>
        </p:txBody>
      </p:sp>
      <p:pic>
        <p:nvPicPr>
          <p:cNvPr id="1177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76" y="6136765"/>
            <a:ext cx="2838244" cy="43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组合 6"/>
          <p:cNvGrpSpPr/>
          <p:nvPr/>
        </p:nvGrpSpPr>
        <p:grpSpPr>
          <a:xfrm>
            <a:off x="0" y="237490"/>
            <a:ext cx="12192000" cy="4133850"/>
            <a:chOff x="1865" y="1520"/>
            <a:chExt cx="15374" cy="6520"/>
          </a:xfrm>
        </p:grpSpPr>
        <p:pic>
          <p:nvPicPr>
            <p:cNvPr id="2" name="图片 1" descr="微信图片_202105222318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5" y="1520"/>
              <a:ext cx="3667" cy="652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perspectiveRight" fov="2700000">
                <a:rot lat="0" lon="19800000" rev="0"/>
              </a:camera>
              <a:lightRig rig="threePt" dir="t"/>
            </a:scene3d>
          </p:spPr>
        </p:pic>
        <p:pic>
          <p:nvPicPr>
            <p:cNvPr id="3" name="图片 2" descr="微信图片_202105222319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84" y="1804"/>
              <a:ext cx="3348" cy="595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perspectiveLeft">
                <a:rot lat="0" lon="1800000" rev="0"/>
              </a:camera>
              <a:lightRig rig="threePt" dir="t"/>
            </a:scene3d>
          </p:spPr>
        </p:pic>
        <p:pic>
          <p:nvPicPr>
            <p:cNvPr id="4" name="图片 3" descr="微信图片_202105222319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72" y="1520"/>
              <a:ext cx="3667" cy="652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perspectiveLeft">
                <a:rot lat="0" lon="1800000" rev="0"/>
              </a:camera>
              <a:lightRig rig="threePt" dir="t"/>
            </a:scene3d>
          </p:spPr>
        </p:pic>
        <p:pic>
          <p:nvPicPr>
            <p:cNvPr id="5" name="图片 4" descr="微信图片_202105222319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8" y="1804"/>
              <a:ext cx="3348" cy="5953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perspectiveRight" fov="2700000">
                <a:rot lat="0" lon="19800000" rev="0"/>
              </a:camera>
              <a:lightRig rig="threePt" dir="t"/>
            </a:scene3d>
          </p:spPr>
        </p:pic>
      </p:grpSp>
      <p:sp>
        <p:nvSpPr>
          <p:cNvPr id="120837" name="文本框 1"/>
          <p:cNvSpPr txBox="1"/>
          <p:nvPr/>
        </p:nvSpPr>
        <p:spPr>
          <a:xfrm>
            <a:off x="5351552" y="418063"/>
            <a:ext cx="1659890" cy="373278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>
            <a:lvl1pPr marL="455930" indent="-4559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989330" lvl="1" indent="-3797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522730" lvl="2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2132330" lvl="3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741930" lvl="4" indent="-30353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服务高水平开放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algn="ctr" defTabSz="914400" eaLnBrk="1" hangingPunct="1">
              <a:spcBef>
                <a:spcPct val="0"/>
              </a:spcBef>
              <a:buNone/>
            </a:pP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algn="ctr" defTabSz="914400" eaLnBrk="1" hangingPunct="1"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履行政策性职能    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59" name="文本框 5"/>
          <p:cNvSpPr txBox="1"/>
          <p:nvPr/>
        </p:nvSpPr>
        <p:spPr>
          <a:xfrm>
            <a:off x="4615180" y="5175250"/>
            <a:ext cx="282702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</a:t>
            </a:r>
            <a:r>
              <a:rPr lang="en-US" altLang="zh-CN" sz="2000" b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2000" b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 </a:t>
            </a:r>
            <a:endParaRPr lang="zh-CN" altLang="en-US" sz="2000" b="1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-101600" y="-635"/>
            <a:ext cx="4737100" cy="6858000"/>
          </a:xfrm>
          <a:prstGeom prst="rect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6525" tIns="68580" rIns="136525" bIns="6858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eaLnBrk="0" hangingPunct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82945" name="表格 82944"/>
          <p:cNvGraphicFramePr/>
          <p:nvPr/>
        </p:nvGraphicFramePr>
        <p:xfrm>
          <a:off x="4635500" y="0"/>
          <a:ext cx="7623175" cy="6858000"/>
        </p:xfrm>
        <a:graphic>
          <a:graphicData uri="http://schemas.openxmlformats.org/drawingml/2006/table">
            <a:tbl>
              <a:tblPr/>
              <a:tblGrid>
                <a:gridCol w="7623175"/>
              </a:tblGrid>
              <a:tr h="685800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Roboto Light" pitchFamily="2" charset="0"/>
                          <a:ea typeface="微软雅黑 Light" panose="020B0502040204020203" pitchFamily="2" charset="-122"/>
                          <a:cs typeface="+mn-cs"/>
                        </a:defRPr>
                      </a:lvl5pPr>
                    </a:lstStyle>
                    <a:p>
                      <a:pPr lvl="0" indent="0" defTabSz="1217930">
                        <a:buFont typeface="Arial" panose="020B0604020202020204"/>
                        <a:buNone/>
                      </a:pPr>
                      <a:endParaRPr lang="zh-CN" altLang="en-US" sz="38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82954" name="TextBox 31"/>
          <p:cNvSpPr txBox="1"/>
          <p:nvPr/>
        </p:nvSpPr>
        <p:spPr>
          <a:xfrm>
            <a:off x="5038884" y="2924175"/>
            <a:ext cx="64897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457200" indent="-4572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990600" lvl="1" indent="-3810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524000" lvl="2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2133600" lvl="3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743200" lvl="4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defTabSz="914400">
              <a:spcBef>
                <a:spcPct val="0"/>
              </a:spcBef>
              <a:buNone/>
            </a:pPr>
            <a:r>
              <a:rPr lang="en-US" altLang="zh-CN" sz="4000" dirty="0">
                <a:solidFill>
                  <a:schemeClr val="tx1"/>
                </a:solidFill>
                <a:uFillTx/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tx1"/>
              </a:solidFill>
              <a:uFillTx/>
              <a:latin typeface="Impact" panose="020B0806030902050204" pitchFamily="34" charset="0"/>
            </a:endParaRPr>
          </a:p>
        </p:txBody>
      </p:sp>
      <p:cxnSp>
        <p:nvCxnSpPr>
          <p:cNvPr id="82955" name="直接连接符 33"/>
          <p:cNvCxnSpPr/>
          <p:nvPr/>
        </p:nvCxnSpPr>
        <p:spPr>
          <a:xfrm>
            <a:off x="5932488" y="2971800"/>
            <a:ext cx="0" cy="62865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2956" name="文本框 1"/>
          <p:cNvSpPr txBox="1"/>
          <p:nvPr/>
        </p:nvSpPr>
        <p:spPr>
          <a:xfrm>
            <a:off x="6193155" y="2924175"/>
            <a:ext cx="5800725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1pPr>
            <a:lvl2pPr marL="990600" lvl="1" indent="-3810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2pPr>
            <a:lvl3pPr marL="1524000" lvl="2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2133600" lvl="3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743200" lvl="4" indent="-304800" algn="l" defTabSz="12179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整车行业支持情况</a:t>
            </a:r>
            <a:endParaRPr lang="zh-CN" altLang="en-US" sz="40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1605613" y="2908766"/>
            <a:ext cx="1309974" cy="84689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defTabSz="121793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1217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   录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12179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CONTENTS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未标题-1.png"/>
          <p:cNvPicPr/>
          <p:nvPr/>
        </p:nvPicPr>
        <p:blipFill>
          <a:blip r:embed="rId3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89"/>
          <p:cNvGrpSpPr/>
          <p:nvPr/>
        </p:nvGrpSpPr>
        <p:grpSpPr>
          <a:xfrm>
            <a:off x="-106317" y="211797"/>
            <a:ext cx="12249785" cy="6540072"/>
            <a:chOff x="975519" y="1988840"/>
            <a:chExt cx="7192963" cy="4349750"/>
          </a:xfrm>
          <a:solidFill>
            <a:srgbClr val="FFFFFF">
              <a:lumMod val="85000"/>
            </a:srgbClr>
          </a:solidFill>
        </p:grpSpPr>
        <p:sp>
          <p:nvSpPr>
            <p:cNvPr id="5" name="Freeform 5"/>
            <p:cNvSpPr/>
            <p:nvPr>
              <p:custDataLst>
                <p:tags r:id="rId1"/>
              </p:custDataLst>
            </p:nvPr>
          </p:nvSpPr>
          <p:spPr bwMode="gray">
            <a:xfrm>
              <a:off x="2534444" y="2407940"/>
              <a:ext cx="133350" cy="295275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Freeform 6"/>
            <p:cNvSpPr/>
            <p:nvPr>
              <p:custDataLst>
                <p:tags r:id="rId2"/>
              </p:custDataLst>
            </p:nvPr>
          </p:nvSpPr>
          <p:spPr bwMode="gray">
            <a:xfrm>
              <a:off x="2251869" y="2160290"/>
              <a:ext cx="174625" cy="111125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Freeform 7"/>
            <p:cNvSpPr/>
            <p:nvPr>
              <p:custDataLst>
                <p:tags r:id="rId3"/>
              </p:custDataLst>
            </p:nvPr>
          </p:nvSpPr>
          <p:spPr bwMode="gray">
            <a:xfrm>
              <a:off x="1664494" y="2185690"/>
              <a:ext cx="174625" cy="34925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Freeform 8"/>
            <p:cNvSpPr/>
            <p:nvPr>
              <p:custDataLst>
                <p:tags r:id="rId4"/>
              </p:custDataLst>
            </p:nvPr>
          </p:nvSpPr>
          <p:spPr bwMode="gray">
            <a:xfrm>
              <a:off x="1804194" y="2122190"/>
              <a:ext cx="193675" cy="149225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Freeform 9"/>
            <p:cNvSpPr/>
            <p:nvPr>
              <p:custDataLst>
                <p:tags r:id="rId5"/>
              </p:custDataLst>
            </p:nvPr>
          </p:nvSpPr>
          <p:spPr bwMode="gray">
            <a:xfrm>
              <a:off x="1848644" y="2382540"/>
              <a:ext cx="73025" cy="73025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Freeform 10"/>
            <p:cNvSpPr/>
            <p:nvPr>
              <p:custDataLst>
                <p:tags r:id="rId6"/>
              </p:custDataLst>
            </p:nvPr>
          </p:nvSpPr>
          <p:spPr bwMode="gray">
            <a:xfrm>
              <a:off x="4188619" y="3430290"/>
              <a:ext cx="50800" cy="260350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Freeform 11"/>
            <p:cNvSpPr/>
            <p:nvPr>
              <p:custDataLst>
                <p:tags r:id="rId7"/>
              </p:custDataLst>
            </p:nvPr>
          </p:nvSpPr>
          <p:spPr bwMode="gray">
            <a:xfrm>
              <a:off x="1774798" y="2150311"/>
              <a:ext cx="3384550" cy="184150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Freeform 12"/>
            <p:cNvSpPr/>
            <p:nvPr>
              <p:custDataLst>
                <p:tags r:id="rId8"/>
              </p:custDataLst>
            </p:nvPr>
          </p:nvSpPr>
          <p:spPr bwMode="gray">
            <a:xfrm>
              <a:off x="3340894" y="4287540"/>
              <a:ext cx="136525" cy="184150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Freeform 13"/>
            <p:cNvSpPr/>
            <p:nvPr>
              <p:custDataLst>
                <p:tags r:id="rId9"/>
              </p:custDataLst>
            </p:nvPr>
          </p:nvSpPr>
          <p:spPr bwMode="gray">
            <a:xfrm>
              <a:off x="2569369" y="3982740"/>
              <a:ext cx="317500" cy="276225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Freeform 14"/>
            <p:cNvSpPr/>
            <p:nvPr>
              <p:custDataLst>
                <p:tags r:id="rId10"/>
              </p:custDataLst>
            </p:nvPr>
          </p:nvSpPr>
          <p:spPr bwMode="gray">
            <a:xfrm>
              <a:off x="3328194" y="4636790"/>
              <a:ext cx="107950" cy="104775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Freeform 15"/>
            <p:cNvSpPr/>
            <p:nvPr>
              <p:custDataLst>
                <p:tags r:id="rId11"/>
              </p:custDataLst>
            </p:nvPr>
          </p:nvSpPr>
          <p:spPr bwMode="gray">
            <a:xfrm>
              <a:off x="3109119" y="4233565"/>
              <a:ext cx="85725" cy="88900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Freeform 16"/>
            <p:cNvSpPr/>
            <p:nvPr>
              <p:custDataLst>
                <p:tags r:id="rId12"/>
              </p:custDataLst>
            </p:nvPr>
          </p:nvSpPr>
          <p:spPr bwMode="gray">
            <a:xfrm>
              <a:off x="3188494" y="4173240"/>
              <a:ext cx="158750" cy="431800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Freeform 17"/>
            <p:cNvSpPr/>
            <p:nvPr>
              <p:custDataLst>
                <p:tags r:id="rId13"/>
              </p:custDataLst>
            </p:nvPr>
          </p:nvSpPr>
          <p:spPr bwMode="gray">
            <a:xfrm>
              <a:off x="3388519" y="4271665"/>
              <a:ext cx="142875" cy="266700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Freeform 18"/>
            <p:cNvSpPr/>
            <p:nvPr>
              <p:custDataLst>
                <p:tags r:id="rId14"/>
              </p:custDataLst>
            </p:nvPr>
          </p:nvSpPr>
          <p:spPr bwMode="gray">
            <a:xfrm>
              <a:off x="3309144" y="4328815"/>
              <a:ext cx="130175" cy="330200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Freeform 19"/>
            <p:cNvSpPr/>
            <p:nvPr>
              <p:custDataLst>
                <p:tags r:id="rId15"/>
              </p:custDataLst>
            </p:nvPr>
          </p:nvSpPr>
          <p:spPr bwMode="gray">
            <a:xfrm>
              <a:off x="3102769" y="4154190"/>
              <a:ext cx="111125" cy="60325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20"/>
            <p:cNvSpPr/>
            <p:nvPr>
              <p:custDataLst>
                <p:tags r:id="rId16"/>
              </p:custDataLst>
            </p:nvPr>
          </p:nvSpPr>
          <p:spPr bwMode="gray">
            <a:xfrm>
              <a:off x="2940844" y="4119265"/>
              <a:ext cx="155575" cy="82550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Freeform 21"/>
            <p:cNvSpPr/>
            <p:nvPr>
              <p:custDataLst>
                <p:tags r:id="rId17"/>
              </p:custDataLst>
            </p:nvPr>
          </p:nvSpPr>
          <p:spPr bwMode="gray">
            <a:xfrm>
              <a:off x="2690019" y="3995440"/>
              <a:ext cx="600075" cy="590550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Freeform 22"/>
            <p:cNvSpPr/>
            <p:nvPr>
              <p:custDataLst>
                <p:tags r:id="rId18"/>
              </p:custDataLst>
            </p:nvPr>
          </p:nvSpPr>
          <p:spPr bwMode="gray">
            <a:xfrm>
              <a:off x="2550319" y="3925590"/>
              <a:ext cx="311150" cy="215900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Freeform 23"/>
            <p:cNvSpPr/>
            <p:nvPr>
              <p:custDataLst>
                <p:tags r:id="rId19"/>
              </p:custDataLst>
            </p:nvPr>
          </p:nvSpPr>
          <p:spPr bwMode="gray">
            <a:xfrm>
              <a:off x="3807619" y="3725565"/>
              <a:ext cx="184150" cy="273050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Freeform 24"/>
            <p:cNvSpPr/>
            <p:nvPr>
              <p:custDataLst>
                <p:tags r:id="rId20"/>
              </p:custDataLst>
            </p:nvPr>
          </p:nvSpPr>
          <p:spPr bwMode="gray">
            <a:xfrm>
              <a:off x="3118644" y="3544590"/>
              <a:ext cx="666750" cy="276225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Freeform 25"/>
            <p:cNvSpPr/>
            <p:nvPr>
              <p:custDataLst>
                <p:tags r:id="rId21"/>
              </p:custDataLst>
            </p:nvPr>
          </p:nvSpPr>
          <p:spPr bwMode="gray">
            <a:xfrm>
              <a:off x="2813844" y="3458865"/>
              <a:ext cx="1254125" cy="911225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Freeform 26"/>
            <p:cNvSpPr/>
            <p:nvPr>
              <p:custDataLst>
                <p:tags r:id="rId22"/>
              </p:custDataLst>
            </p:nvPr>
          </p:nvSpPr>
          <p:spPr bwMode="gray">
            <a:xfrm>
              <a:off x="3382169" y="4455815"/>
              <a:ext cx="107950" cy="88900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Freeform 27"/>
            <p:cNvSpPr/>
            <p:nvPr>
              <p:custDataLst>
                <p:tags r:id="rId23"/>
              </p:custDataLst>
            </p:nvPr>
          </p:nvSpPr>
          <p:spPr bwMode="gray">
            <a:xfrm>
              <a:off x="3944144" y="4020840"/>
              <a:ext cx="57150" cy="69850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Freeform 28"/>
            <p:cNvSpPr/>
            <p:nvPr>
              <p:custDataLst>
                <p:tags r:id="rId24"/>
              </p:custDataLst>
            </p:nvPr>
          </p:nvSpPr>
          <p:spPr bwMode="gray">
            <a:xfrm>
              <a:off x="3963194" y="3827165"/>
              <a:ext cx="228600" cy="193675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Freeform 29"/>
            <p:cNvSpPr/>
            <p:nvPr>
              <p:custDataLst>
                <p:tags r:id="rId25"/>
              </p:custDataLst>
            </p:nvPr>
          </p:nvSpPr>
          <p:spPr bwMode="gray">
            <a:xfrm>
              <a:off x="3994944" y="4011315"/>
              <a:ext cx="38100" cy="25400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Freeform 30"/>
            <p:cNvSpPr/>
            <p:nvPr>
              <p:custDataLst>
                <p:tags r:id="rId26"/>
              </p:custDataLst>
            </p:nvPr>
          </p:nvSpPr>
          <p:spPr bwMode="gray">
            <a:xfrm>
              <a:off x="4150519" y="3709690"/>
              <a:ext cx="123825" cy="9525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Freeform 31"/>
            <p:cNvSpPr/>
            <p:nvPr>
              <p:custDataLst>
                <p:tags r:id="rId27"/>
              </p:custDataLst>
            </p:nvPr>
          </p:nvSpPr>
          <p:spPr bwMode="gray">
            <a:xfrm>
              <a:off x="2817019" y="3979565"/>
              <a:ext cx="127000" cy="53975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Freeform 32"/>
            <p:cNvSpPr/>
            <p:nvPr>
              <p:custDataLst>
                <p:tags r:id="rId28"/>
              </p:custDataLst>
            </p:nvPr>
          </p:nvSpPr>
          <p:spPr bwMode="gray">
            <a:xfrm>
              <a:off x="2817019" y="3979565"/>
              <a:ext cx="127000" cy="53975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Freeform 33"/>
            <p:cNvSpPr/>
            <p:nvPr>
              <p:custDataLst>
                <p:tags r:id="rId29"/>
              </p:custDataLst>
            </p:nvPr>
          </p:nvSpPr>
          <p:spPr bwMode="gray">
            <a:xfrm>
              <a:off x="1464469" y="2639715"/>
              <a:ext cx="533400" cy="654050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Freeform 34"/>
            <p:cNvSpPr/>
            <p:nvPr>
              <p:custDataLst>
                <p:tags r:id="rId30"/>
              </p:custDataLst>
            </p:nvPr>
          </p:nvSpPr>
          <p:spPr bwMode="gray">
            <a:xfrm>
              <a:off x="1169194" y="3747790"/>
              <a:ext cx="250825" cy="209550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Freeform 35"/>
            <p:cNvSpPr/>
            <p:nvPr>
              <p:custDataLst>
                <p:tags r:id="rId31"/>
              </p:custDataLst>
            </p:nvPr>
          </p:nvSpPr>
          <p:spPr bwMode="gray">
            <a:xfrm>
              <a:off x="1486694" y="3687465"/>
              <a:ext cx="247650" cy="231775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Freeform 36"/>
            <p:cNvSpPr/>
            <p:nvPr>
              <p:custDataLst>
                <p:tags r:id="rId32"/>
              </p:custDataLst>
            </p:nvPr>
          </p:nvSpPr>
          <p:spPr bwMode="gray">
            <a:xfrm>
              <a:off x="1604169" y="3903365"/>
              <a:ext cx="66675" cy="38100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Freeform 37"/>
            <p:cNvSpPr/>
            <p:nvPr>
              <p:custDataLst>
                <p:tags r:id="rId33"/>
              </p:custDataLst>
            </p:nvPr>
          </p:nvSpPr>
          <p:spPr bwMode="gray">
            <a:xfrm>
              <a:off x="1524794" y="3820815"/>
              <a:ext cx="31750" cy="66675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Freeform 38"/>
            <p:cNvSpPr/>
            <p:nvPr>
              <p:custDataLst>
                <p:tags r:id="rId34"/>
              </p:custDataLst>
            </p:nvPr>
          </p:nvSpPr>
          <p:spPr bwMode="gray">
            <a:xfrm>
              <a:off x="1531144" y="3770015"/>
              <a:ext cx="28575" cy="44450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Freeform 39"/>
            <p:cNvSpPr/>
            <p:nvPr>
              <p:custDataLst>
                <p:tags r:id="rId35"/>
              </p:custDataLst>
            </p:nvPr>
          </p:nvSpPr>
          <p:spPr bwMode="gray">
            <a:xfrm>
              <a:off x="1547019" y="3598565"/>
              <a:ext cx="161925" cy="9525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Freeform 40"/>
            <p:cNvSpPr/>
            <p:nvPr>
              <p:custDataLst>
                <p:tags r:id="rId36"/>
              </p:custDataLst>
            </p:nvPr>
          </p:nvSpPr>
          <p:spPr bwMode="gray">
            <a:xfrm>
              <a:off x="1477169" y="3658890"/>
              <a:ext cx="85725" cy="66675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Freeform 41"/>
            <p:cNvSpPr/>
            <p:nvPr>
              <p:custDataLst>
                <p:tags r:id="rId37"/>
              </p:custDataLst>
            </p:nvPr>
          </p:nvSpPr>
          <p:spPr bwMode="gray">
            <a:xfrm>
              <a:off x="1267619" y="3528715"/>
              <a:ext cx="250825" cy="288925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Freeform 42"/>
            <p:cNvSpPr/>
            <p:nvPr>
              <p:custDataLst>
                <p:tags r:id="rId38"/>
              </p:custDataLst>
            </p:nvPr>
          </p:nvSpPr>
          <p:spPr bwMode="gray">
            <a:xfrm>
              <a:off x="1166019" y="3792240"/>
              <a:ext cx="63500" cy="142875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Freeform 43"/>
            <p:cNvSpPr/>
            <p:nvPr>
              <p:custDataLst>
                <p:tags r:id="rId39"/>
              </p:custDataLst>
            </p:nvPr>
          </p:nvSpPr>
          <p:spPr bwMode="gray">
            <a:xfrm>
              <a:off x="1467644" y="3389015"/>
              <a:ext cx="165100" cy="282575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Freeform 44"/>
            <p:cNvSpPr/>
            <p:nvPr>
              <p:custDataLst>
                <p:tags r:id="rId40"/>
              </p:custDataLst>
            </p:nvPr>
          </p:nvSpPr>
          <p:spPr bwMode="gray">
            <a:xfrm>
              <a:off x="1429544" y="3446165"/>
              <a:ext cx="73025" cy="98425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Freeform 45"/>
            <p:cNvSpPr/>
            <p:nvPr>
              <p:custDataLst>
                <p:tags r:id="rId41"/>
              </p:custDataLst>
            </p:nvPr>
          </p:nvSpPr>
          <p:spPr bwMode="gray">
            <a:xfrm>
              <a:off x="1416844" y="3519190"/>
              <a:ext cx="63500" cy="73025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Freeform 46"/>
            <p:cNvSpPr/>
            <p:nvPr>
              <p:custDataLst>
                <p:tags r:id="rId42"/>
              </p:custDataLst>
            </p:nvPr>
          </p:nvSpPr>
          <p:spPr bwMode="gray">
            <a:xfrm>
              <a:off x="1461294" y="3573165"/>
              <a:ext cx="25400" cy="41275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Freeform 47"/>
            <p:cNvSpPr/>
            <p:nvPr>
              <p:custDataLst>
                <p:tags r:id="rId43"/>
              </p:custDataLst>
            </p:nvPr>
          </p:nvSpPr>
          <p:spPr bwMode="gray">
            <a:xfrm>
              <a:off x="1137444" y="3379490"/>
              <a:ext cx="111125" cy="133350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Freeform 48"/>
            <p:cNvSpPr/>
            <p:nvPr>
              <p:custDataLst>
                <p:tags r:id="rId44"/>
              </p:custDataLst>
            </p:nvPr>
          </p:nvSpPr>
          <p:spPr bwMode="gray">
            <a:xfrm>
              <a:off x="1232694" y="3249315"/>
              <a:ext cx="171450" cy="3175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Freeform 49"/>
            <p:cNvSpPr/>
            <p:nvPr>
              <p:custDataLst>
                <p:tags r:id="rId45"/>
              </p:custDataLst>
            </p:nvPr>
          </p:nvSpPr>
          <p:spPr bwMode="gray">
            <a:xfrm>
              <a:off x="1197769" y="3379490"/>
              <a:ext cx="57150" cy="50800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Freeform 50"/>
            <p:cNvSpPr/>
            <p:nvPr>
              <p:custDataLst>
                <p:tags r:id="rId46"/>
              </p:custDataLst>
            </p:nvPr>
          </p:nvSpPr>
          <p:spPr bwMode="gray">
            <a:xfrm>
              <a:off x="1521619" y="3296940"/>
              <a:ext cx="57150" cy="98425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Freeform 51"/>
            <p:cNvSpPr/>
            <p:nvPr>
              <p:custDataLst>
                <p:tags r:id="rId47"/>
              </p:custDataLst>
            </p:nvPr>
          </p:nvSpPr>
          <p:spPr bwMode="gray">
            <a:xfrm>
              <a:off x="1600994" y="2760365"/>
              <a:ext cx="266700" cy="619125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" name="Freeform 52"/>
            <p:cNvSpPr/>
            <p:nvPr>
              <p:custDataLst>
                <p:tags r:id="rId48"/>
              </p:custDataLst>
            </p:nvPr>
          </p:nvSpPr>
          <p:spPr bwMode="gray">
            <a:xfrm>
              <a:off x="1788319" y="2715915"/>
              <a:ext cx="196850" cy="492125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0" name="Freeform 53"/>
            <p:cNvSpPr/>
            <p:nvPr>
              <p:custDataLst>
                <p:tags r:id="rId49"/>
              </p:custDataLst>
            </p:nvPr>
          </p:nvSpPr>
          <p:spPr bwMode="gray">
            <a:xfrm>
              <a:off x="1566069" y="3411240"/>
              <a:ext cx="85725" cy="133350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" name="Freeform 54"/>
            <p:cNvSpPr/>
            <p:nvPr>
              <p:custDataLst>
                <p:tags r:id="rId50"/>
              </p:custDataLst>
            </p:nvPr>
          </p:nvSpPr>
          <p:spPr bwMode="gray">
            <a:xfrm>
              <a:off x="1886744" y="3795415"/>
              <a:ext cx="355600" cy="174625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2" name="Freeform 55"/>
            <p:cNvSpPr/>
            <p:nvPr>
              <p:custDataLst>
                <p:tags r:id="rId51"/>
              </p:custDataLst>
            </p:nvPr>
          </p:nvSpPr>
          <p:spPr bwMode="gray">
            <a:xfrm>
              <a:off x="1772444" y="3684290"/>
              <a:ext cx="174625" cy="142875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3" name="Freeform 56"/>
            <p:cNvSpPr/>
            <p:nvPr>
              <p:custDataLst>
                <p:tags r:id="rId52"/>
              </p:custDataLst>
            </p:nvPr>
          </p:nvSpPr>
          <p:spPr bwMode="gray">
            <a:xfrm>
              <a:off x="1753394" y="3820815"/>
              <a:ext cx="133350" cy="133350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" name="Freeform 57"/>
            <p:cNvSpPr/>
            <p:nvPr>
              <p:custDataLst>
                <p:tags r:id="rId53"/>
              </p:custDataLst>
            </p:nvPr>
          </p:nvSpPr>
          <p:spPr bwMode="gray">
            <a:xfrm>
              <a:off x="1740694" y="3776365"/>
              <a:ext cx="44450" cy="101600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Freeform 58"/>
            <p:cNvSpPr/>
            <p:nvPr>
              <p:custDataLst>
                <p:tags r:id="rId54"/>
              </p:custDataLst>
            </p:nvPr>
          </p:nvSpPr>
          <p:spPr bwMode="gray">
            <a:xfrm>
              <a:off x="1604169" y="3652540"/>
              <a:ext cx="225425" cy="180975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Freeform 59"/>
            <p:cNvSpPr/>
            <p:nvPr>
              <p:custDataLst>
                <p:tags r:id="rId55"/>
              </p:custDataLst>
            </p:nvPr>
          </p:nvSpPr>
          <p:spPr bwMode="gray">
            <a:xfrm>
              <a:off x="1699419" y="3598565"/>
              <a:ext cx="120650" cy="92075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Freeform 60"/>
            <p:cNvSpPr/>
            <p:nvPr>
              <p:custDataLst>
                <p:tags r:id="rId56"/>
              </p:custDataLst>
            </p:nvPr>
          </p:nvSpPr>
          <p:spPr bwMode="gray">
            <a:xfrm>
              <a:off x="1607344" y="3531890"/>
              <a:ext cx="219075" cy="104775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" name="Freeform 61"/>
            <p:cNvSpPr/>
            <p:nvPr>
              <p:custDataLst>
                <p:tags r:id="rId57"/>
              </p:custDataLst>
            </p:nvPr>
          </p:nvSpPr>
          <p:spPr bwMode="gray">
            <a:xfrm>
              <a:off x="1632744" y="3379490"/>
              <a:ext cx="241300" cy="193675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58"/>
              </p:custDataLst>
            </p:nvPr>
          </p:nvSpPr>
          <p:spPr bwMode="gray">
            <a:xfrm>
              <a:off x="1788319" y="3598565"/>
              <a:ext cx="161925" cy="133350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" name="Freeform 63"/>
            <p:cNvSpPr/>
            <p:nvPr>
              <p:custDataLst>
                <p:tags r:id="rId59"/>
              </p:custDataLst>
            </p:nvPr>
          </p:nvSpPr>
          <p:spPr bwMode="gray">
            <a:xfrm>
              <a:off x="1883569" y="3792240"/>
              <a:ext cx="66675" cy="69850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" name="Freeform 64"/>
            <p:cNvSpPr/>
            <p:nvPr>
              <p:custDataLst>
                <p:tags r:id="rId60"/>
              </p:custDataLst>
            </p:nvPr>
          </p:nvSpPr>
          <p:spPr bwMode="gray">
            <a:xfrm>
              <a:off x="2051844" y="4074815"/>
              <a:ext cx="428625" cy="368300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Freeform 65"/>
            <p:cNvSpPr/>
            <p:nvPr>
              <p:custDataLst>
                <p:tags r:id="rId61"/>
              </p:custDataLst>
            </p:nvPr>
          </p:nvSpPr>
          <p:spPr bwMode="gray">
            <a:xfrm>
              <a:off x="2201069" y="4395490"/>
              <a:ext cx="66675" cy="104775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Freeform 66"/>
            <p:cNvSpPr/>
            <p:nvPr>
              <p:custDataLst>
                <p:tags r:id="rId62"/>
              </p:custDataLst>
            </p:nvPr>
          </p:nvSpPr>
          <p:spPr bwMode="gray">
            <a:xfrm>
              <a:off x="2232819" y="4366915"/>
              <a:ext cx="187325" cy="136525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Freeform 67"/>
            <p:cNvSpPr/>
            <p:nvPr>
              <p:custDataLst>
                <p:tags r:id="rId63"/>
              </p:custDataLst>
            </p:nvPr>
          </p:nvSpPr>
          <p:spPr bwMode="gray">
            <a:xfrm>
              <a:off x="2401094" y="4249440"/>
              <a:ext cx="146050" cy="161925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" name="Freeform 68"/>
            <p:cNvSpPr/>
            <p:nvPr>
              <p:custDataLst>
                <p:tags r:id="rId64"/>
              </p:custDataLst>
            </p:nvPr>
          </p:nvSpPr>
          <p:spPr bwMode="gray">
            <a:xfrm>
              <a:off x="2121694" y="3919240"/>
              <a:ext cx="184150" cy="212725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" name="Freeform 69"/>
            <p:cNvSpPr/>
            <p:nvPr>
              <p:custDataLst>
                <p:tags r:id="rId65"/>
              </p:custDataLst>
            </p:nvPr>
          </p:nvSpPr>
          <p:spPr bwMode="gray">
            <a:xfrm>
              <a:off x="2051844" y="4027190"/>
              <a:ext cx="98425" cy="114300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5" name="Freeform 70"/>
            <p:cNvSpPr/>
            <p:nvPr>
              <p:custDataLst>
                <p:tags r:id="rId66"/>
              </p:custDataLst>
            </p:nvPr>
          </p:nvSpPr>
          <p:spPr bwMode="gray">
            <a:xfrm>
              <a:off x="2023269" y="4039890"/>
              <a:ext cx="34925" cy="98425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71"/>
            <p:cNvSpPr/>
            <p:nvPr>
              <p:custDataLst>
                <p:tags r:id="rId67"/>
              </p:custDataLst>
            </p:nvPr>
          </p:nvSpPr>
          <p:spPr bwMode="gray">
            <a:xfrm>
              <a:off x="2058194" y="3931940"/>
              <a:ext cx="127000" cy="120650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7" name="Freeform 72"/>
            <p:cNvSpPr/>
            <p:nvPr>
              <p:custDataLst>
                <p:tags r:id="rId68"/>
              </p:custDataLst>
            </p:nvPr>
          </p:nvSpPr>
          <p:spPr bwMode="gray">
            <a:xfrm>
              <a:off x="2223294" y="3858915"/>
              <a:ext cx="371475" cy="393700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8" name="Freeform 73"/>
            <p:cNvSpPr/>
            <p:nvPr>
              <p:custDataLst>
                <p:tags r:id="rId69"/>
              </p:custDataLst>
            </p:nvPr>
          </p:nvSpPr>
          <p:spPr bwMode="gray">
            <a:xfrm>
              <a:off x="1562894" y="4849515"/>
              <a:ext cx="44450" cy="34925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9" name="Freeform 74"/>
            <p:cNvSpPr/>
            <p:nvPr>
              <p:custDataLst>
                <p:tags r:id="rId70"/>
              </p:custDataLst>
            </p:nvPr>
          </p:nvSpPr>
          <p:spPr bwMode="gray">
            <a:xfrm>
              <a:off x="1156494" y="3935115"/>
              <a:ext cx="412750" cy="390525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0" name="Freeform 75"/>
            <p:cNvSpPr/>
            <p:nvPr>
              <p:custDataLst>
                <p:tags r:id="rId71"/>
              </p:custDataLst>
            </p:nvPr>
          </p:nvSpPr>
          <p:spPr bwMode="gray">
            <a:xfrm>
              <a:off x="985044" y="4154190"/>
              <a:ext cx="177800" cy="155575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1" name="Freeform 76"/>
            <p:cNvSpPr/>
            <p:nvPr>
              <p:custDataLst>
                <p:tags r:id="rId72"/>
              </p:custDataLst>
            </p:nvPr>
          </p:nvSpPr>
          <p:spPr bwMode="gray">
            <a:xfrm>
              <a:off x="975519" y="4163715"/>
              <a:ext cx="250825" cy="288925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2" name="Freeform 77"/>
            <p:cNvSpPr/>
            <p:nvPr>
              <p:custDataLst>
                <p:tags r:id="rId73"/>
              </p:custDataLst>
            </p:nvPr>
          </p:nvSpPr>
          <p:spPr bwMode="gray">
            <a:xfrm>
              <a:off x="997744" y="4478040"/>
              <a:ext cx="63500" cy="44450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" name="Freeform 78"/>
            <p:cNvSpPr/>
            <p:nvPr>
              <p:custDataLst>
                <p:tags r:id="rId74"/>
              </p:custDataLst>
            </p:nvPr>
          </p:nvSpPr>
          <p:spPr bwMode="gray">
            <a:xfrm>
              <a:off x="975519" y="4411365"/>
              <a:ext cx="104775" cy="79375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4" name="Freeform 79"/>
            <p:cNvSpPr/>
            <p:nvPr>
              <p:custDataLst>
                <p:tags r:id="rId75"/>
              </p:custDataLst>
            </p:nvPr>
          </p:nvSpPr>
          <p:spPr bwMode="gray">
            <a:xfrm>
              <a:off x="981869" y="4443115"/>
              <a:ext cx="66675" cy="15875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" name="Freeform 80"/>
            <p:cNvSpPr/>
            <p:nvPr>
              <p:custDataLst>
                <p:tags r:id="rId76"/>
              </p:custDataLst>
            </p:nvPr>
          </p:nvSpPr>
          <p:spPr bwMode="gray">
            <a:xfrm>
              <a:off x="1102519" y="4576465"/>
              <a:ext cx="133350" cy="88900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6" name="Freeform 81"/>
            <p:cNvSpPr/>
            <p:nvPr>
              <p:custDataLst>
                <p:tags r:id="rId77"/>
              </p:custDataLst>
            </p:nvPr>
          </p:nvSpPr>
          <p:spPr bwMode="gray">
            <a:xfrm>
              <a:off x="1073944" y="4538365"/>
              <a:ext cx="57150" cy="69850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" name="Freeform 82"/>
            <p:cNvSpPr/>
            <p:nvPr>
              <p:custDataLst>
                <p:tags r:id="rId78"/>
              </p:custDataLst>
            </p:nvPr>
          </p:nvSpPr>
          <p:spPr bwMode="gray">
            <a:xfrm>
              <a:off x="1023144" y="4481215"/>
              <a:ext cx="158750" cy="111125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8" name="Freeform 83"/>
            <p:cNvSpPr/>
            <p:nvPr>
              <p:custDataLst>
                <p:tags r:id="rId79"/>
              </p:custDataLst>
            </p:nvPr>
          </p:nvSpPr>
          <p:spPr bwMode="gray">
            <a:xfrm>
              <a:off x="1162844" y="4512965"/>
              <a:ext cx="133350" cy="139700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" name="Freeform 84"/>
            <p:cNvSpPr/>
            <p:nvPr>
              <p:custDataLst>
                <p:tags r:id="rId80"/>
              </p:custDataLst>
            </p:nvPr>
          </p:nvSpPr>
          <p:spPr bwMode="gray">
            <a:xfrm>
              <a:off x="1223169" y="4455815"/>
              <a:ext cx="117475" cy="60325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0" name="Freeform 85"/>
            <p:cNvSpPr/>
            <p:nvPr>
              <p:custDataLst>
                <p:tags r:id="rId81"/>
              </p:custDataLst>
            </p:nvPr>
          </p:nvSpPr>
          <p:spPr bwMode="gray">
            <a:xfrm>
              <a:off x="1280319" y="4487565"/>
              <a:ext cx="50800" cy="168275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" name="Freeform 86"/>
            <p:cNvSpPr/>
            <p:nvPr>
              <p:custDataLst>
                <p:tags r:id="rId82"/>
              </p:custDataLst>
            </p:nvPr>
          </p:nvSpPr>
          <p:spPr bwMode="gray">
            <a:xfrm>
              <a:off x="1312069" y="4487565"/>
              <a:ext cx="41275" cy="168275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2" name="Freeform 87"/>
            <p:cNvSpPr/>
            <p:nvPr>
              <p:custDataLst>
                <p:tags r:id="rId83"/>
              </p:custDataLst>
            </p:nvPr>
          </p:nvSpPr>
          <p:spPr bwMode="gray">
            <a:xfrm>
              <a:off x="1331119" y="4478040"/>
              <a:ext cx="66675" cy="161925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" name="Freeform 88"/>
            <p:cNvSpPr/>
            <p:nvPr>
              <p:custDataLst>
                <p:tags r:id="rId84"/>
              </p:custDataLst>
            </p:nvPr>
          </p:nvSpPr>
          <p:spPr bwMode="gray">
            <a:xfrm>
              <a:off x="1080294" y="3963690"/>
              <a:ext cx="250825" cy="200025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4" name="Freeform 89"/>
            <p:cNvSpPr/>
            <p:nvPr>
              <p:custDataLst>
                <p:tags r:id="rId85"/>
              </p:custDataLst>
            </p:nvPr>
          </p:nvSpPr>
          <p:spPr bwMode="gray">
            <a:xfrm>
              <a:off x="1489869" y="3928765"/>
              <a:ext cx="82550" cy="177800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" name="Freeform 90"/>
            <p:cNvSpPr/>
            <p:nvPr>
              <p:custDataLst>
                <p:tags r:id="rId86"/>
              </p:custDataLst>
            </p:nvPr>
          </p:nvSpPr>
          <p:spPr bwMode="gray">
            <a:xfrm>
              <a:off x="1524794" y="4027190"/>
              <a:ext cx="327025" cy="320675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6" name="Freeform 91"/>
            <p:cNvSpPr/>
            <p:nvPr>
              <p:custDataLst>
                <p:tags r:id="rId87"/>
              </p:custDataLst>
            </p:nvPr>
          </p:nvSpPr>
          <p:spPr bwMode="gray">
            <a:xfrm>
              <a:off x="1385094" y="4474865"/>
              <a:ext cx="231775" cy="19050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" name="Freeform 92"/>
            <p:cNvSpPr/>
            <p:nvPr>
              <p:custDataLst>
                <p:tags r:id="rId88"/>
              </p:custDataLst>
            </p:nvPr>
          </p:nvSpPr>
          <p:spPr bwMode="gray">
            <a:xfrm>
              <a:off x="1575594" y="4252615"/>
              <a:ext cx="82550" cy="209550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Freeform 93"/>
            <p:cNvSpPr/>
            <p:nvPr>
              <p:custDataLst>
                <p:tags r:id="rId89"/>
              </p:custDataLst>
            </p:nvPr>
          </p:nvSpPr>
          <p:spPr bwMode="gray">
            <a:xfrm>
              <a:off x="1312069" y="4252615"/>
              <a:ext cx="346075" cy="257175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" name="Freeform 94"/>
            <p:cNvSpPr/>
            <p:nvPr>
              <p:custDataLst>
                <p:tags r:id="rId90"/>
              </p:custDataLst>
            </p:nvPr>
          </p:nvSpPr>
          <p:spPr bwMode="gray">
            <a:xfrm>
              <a:off x="1521619" y="4474865"/>
              <a:ext cx="139700" cy="234950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0" name="Freeform 95"/>
            <p:cNvSpPr/>
            <p:nvPr>
              <p:custDataLst>
                <p:tags r:id="rId91"/>
              </p:custDataLst>
            </p:nvPr>
          </p:nvSpPr>
          <p:spPr bwMode="gray">
            <a:xfrm>
              <a:off x="1616869" y="4274840"/>
              <a:ext cx="200025" cy="336550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" name="Freeform 96"/>
            <p:cNvSpPr/>
            <p:nvPr>
              <p:custDataLst>
                <p:tags r:id="rId92"/>
              </p:custDataLst>
            </p:nvPr>
          </p:nvSpPr>
          <p:spPr bwMode="gray">
            <a:xfrm>
              <a:off x="1772444" y="4284365"/>
              <a:ext cx="346075" cy="396875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2" name="Freeform 97"/>
            <p:cNvSpPr/>
            <p:nvPr>
              <p:custDataLst>
                <p:tags r:id="rId93"/>
              </p:custDataLst>
            </p:nvPr>
          </p:nvSpPr>
          <p:spPr bwMode="gray">
            <a:xfrm>
              <a:off x="1620044" y="4554240"/>
              <a:ext cx="234950" cy="133350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" name="Freeform 98"/>
            <p:cNvSpPr/>
            <p:nvPr>
              <p:custDataLst>
                <p:tags r:id="rId94"/>
              </p:custDataLst>
            </p:nvPr>
          </p:nvSpPr>
          <p:spPr bwMode="gray">
            <a:xfrm>
              <a:off x="1508919" y="4706640"/>
              <a:ext cx="117475" cy="130175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" name="Freeform 99"/>
            <p:cNvSpPr/>
            <p:nvPr>
              <p:custDataLst>
                <p:tags r:id="rId95"/>
              </p:custDataLst>
            </p:nvPr>
          </p:nvSpPr>
          <p:spPr bwMode="gray">
            <a:xfrm>
              <a:off x="1518444" y="4709815"/>
              <a:ext cx="41275" cy="25400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" name="Freeform 100"/>
            <p:cNvSpPr/>
            <p:nvPr>
              <p:custDataLst>
                <p:tags r:id="rId96"/>
              </p:custDataLst>
            </p:nvPr>
          </p:nvSpPr>
          <p:spPr bwMode="gray">
            <a:xfrm>
              <a:off x="1547019" y="4671715"/>
              <a:ext cx="139700" cy="193675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6" name="Freeform 101"/>
            <p:cNvSpPr/>
            <p:nvPr>
              <p:custDataLst>
                <p:tags r:id="rId97"/>
              </p:custDataLst>
            </p:nvPr>
          </p:nvSpPr>
          <p:spPr bwMode="gray">
            <a:xfrm>
              <a:off x="1562894" y="4893965"/>
              <a:ext cx="206375" cy="247650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7" name="Freeform 102"/>
            <p:cNvSpPr/>
            <p:nvPr>
              <p:custDataLst>
                <p:tags r:id="rId98"/>
              </p:custDataLst>
            </p:nvPr>
          </p:nvSpPr>
          <p:spPr bwMode="gray">
            <a:xfrm>
              <a:off x="1569244" y="4643140"/>
              <a:ext cx="403225" cy="409575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Freeform 103"/>
            <p:cNvSpPr/>
            <p:nvPr>
              <p:custDataLst>
                <p:tags r:id="rId99"/>
              </p:custDataLst>
            </p:nvPr>
          </p:nvSpPr>
          <p:spPr bwMode="gray">
            <a:xfrm>
              <a:off x="1740694" y="4947940"/>
              <a:ext cx="307975" cy="19050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Freeform 104"/>
            <p:cNvSpPr/>
            <p:nvPr>
              <p:custDataLst>
                <p:tags r:id="rId100"/>
              </p:custDataLst>
            </p:nvPr>
          </p:nvSpPr>
          <p:spPr bwMode="gray">
            <a:xfrm>
              <a:off x="1559719" y="5119390"/>
              <a:ext cx="304800" cy="263525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Freeform 105"/>
            <p:cNvSpPr/>
            <p:nvPr>
              <p:custDataLst>
                <p:tags r:id="rId101"/>
              </p:custDataLst>
            </p:nvPr>
          </p:nvSpPr>
          <p:spPr bwMode="gray">
            <a:xfrm>
              <a:off x="1740694" y="5141615"/>
              <a:ext cx="190500" cy="219075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Freeform 106"/>
            <p:cNvSpPr/>
            <p:nvPr>
              <p:custDataLst>
                <p:tags r:id="rId102"/>
              </p:custDataLst>
            </p:nvPr>
          </p:nvSpPr>
          <p:spPr bwMode="gray">
            <a:xfrm>
              <a:off x="2182019" y="4512965"/>
              <a:ext cx="184150" cy="260350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Freeform 107"/>
            <p:cNvSpPr/>
            <p:nvPr>
              <p:custDataLst>
                <p:tags r:id="rId103"/>
              </p:custDataLst>
            </p:nvPr>
          </p:nvSpPr>
          <p:spPr bwMode="gray">
            <a:xfrm>
              <a:off x="2023269" y="4665365"/>
              <a:ext cx="168275" cy="196850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Freeform 108"/>
            <p:cNvSpPr/>
            <p:nvPr>
              <p:custDataLst>
                <p:tags r:id="rId104"/>
              </p:custDataLst>
            </p:nvPr>
          </p:nvSpPr>
          <p:spPr bwMode="gray">
            <a:xfrm>
              <a:off x="1931194" y="4674890"/>
              <a:ext cx="114300" cy="120650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Freeform 109"/>
            <p:cNvSpPr/>
            <p:nvPr>
              <p:custDataLst>
                <p:tags r:id="rId105"/>
              </p:custDataLst>
            </p:nvPr>
          </p:nvSpPr>
          <p:spPr bwMode="gray">
            <a:xfrm>
              <a:off x="2013744" y="4392315"/>
              <a:ext cx="282575" cy="301625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Freeform 110"/>
            <p:cNvSpPr/>
            <p:nvPr>
              <p:custDataLst>
                <p:tags r:id="rId106"/>
              </p:custDataLst>
            </p:nvPr>
          </p:nvSpPr>
          <p:spPr bwMode="gray">
            <a:xfrm>
              <a:off x="1934369" y="4786015"/>
              <a:ext cx="34925" cy="41275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Freeform 111"/>
            <p:cNvSpPr/>
            <p:nvPr>
              <p:custDataLst>
                <p:tags r:id="rId107"/>
              </p:custDataLst>
            </p:nvPr>
          </p:nvSpPr>
          <p:spPr bwMode="gray">
            <a:xfrm>
              <a:off x="1937544" y="4814590"/>
              <a:ext cx="38100" cy="50800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Freeform 112"/>
            <p:cNvSpPr/>
            <p:nvPr>
              <p:custDataLst>
                <p:tags r:id="rId108"/>
              </p:custDataLst>
            </p:nvPr>
          </p:nvSpPr>
          <p:spPr bwMode="gray">
            <a:xfrm>
              <a:off x="1950244" y="4782840"/>
              <a:ext cx="200025" cy="225425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Freeform 113"/>
            <p:cNvSpPr/>
            <p:nvPr>
              <p:custDataLst>
                <p:tags r:id="rId109"/>
              </p:custDataLst>
            </p:nvPr>
          </p:nvSpPr>
          <p:spPr bwMode="gray">
            <a:xfrm>
              <a:off x="1975644" y="4995565"/>
              <a:ext cx="177800" cy="336550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Freeform 114"/>
            <p:cNvSpPr/>
            <p:nvPr>
              <p:custDataLst>
                <p:tags r:id="rId110"/>
              </p:custDataLst>
            </p:nvPr>
          </p:nvSpPr>
          <p:spPr bwMode="gray">
            <a:xfrm>
              <a:off x="1654969" y="5249565"/>
              <a:ext cx="355600" cy="279400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Freeform 115"/>
            <p:cNvSpPr/>
            <p:nvPr>
              <p:custDataLst>
                <p:tags r:id="rId111"/>
              </p:custDataLst>
            </p:nvPr>
          </p:nvSpPr>
          <p:spPr bwMode="gray">
            <a:xfrm>
              <a:off x="1975644" y="5297190"/>
              <a:ext cx="22225" cy="44450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Freeform 116"/>
            <p:cNvSpPr/>
            <p:nvPr>
              <p:custDataLst>
                <p:tags r:id="rId112"/>
              </p:custDataLst>
            </p:nvPr>
          </p:nvSpPr>
          <p:spPr bwMode="gray">
            <a:xfrm>
              <a:off x="1883569" y="5370215"/>
              <a:ext cx="34925" cy="41275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Freeform 117"/>
            <p:cNvSpPr/>
            <p:nvPr>
              <p:custDataLst>
                <p:tags r:id="rId113"/>
              </p:custDataLst>
            </p:nvPr>
          </p:nvSpPr>
          <p:spPr bwMode="gray">
            <a:xfrm>
              <a:off x="1864519" y="5097165"/>
              <a:ext cx="158750" cy="152400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Freeform 118"/>
            <p:cNvSpPr/>
            <p:nvPr>
              <p:custDataLst>
                <p:tags r:id="rId114"/>
              </p:custDataLst>
            </p:nvPr>
          </p:nvSpPr>
          <p:spPr bwMode="gray">
            <a:xfrm>
              <a:off x="1077119" y="4208165"/>
              <a:ext cx="333375" cy="3175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Freeform 119"/>
            <p:cNvSpPr/>
            <p:nvPr>
              <p:custDataLst>
                <p:tags r:id="rId115"/>
              </p:custDataLst>
            </p:nvPr>
          </p:nvSpPr>
          <p:spPr bwMode="gray">
            <a:xfrm>
              <a:off x="1851819" y="4081165"/>
              <a:ext cx="219075" cy="238125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" name="Freeform 120"/>
            <p:cNvSpPr/>
            <p:nvPr>
              <p:custDataLst>
                <p:tags r:id="rId116"/>
              </p:custDataLst>
            </p:nvPr>
          </p:nvSpPr>
          <p:spPr bwMode="gray">
            <a:xfrm>
              <a:off x="1988344" y="4087515"/>
              <a:ext cx="63500" cy="79375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Freeform 121"/>
            <p:cNvSpPr/>
            <p:nvPr>
              <p:custDataLst>
                <p:tags r:id="rId117"/>
              </p:custDataLst>
            </p:nvPr>
          </p:nvSpPr>
          <p:spPr bwMode="gray">
            <a:xfrm>
              <a:off x="2207419" y="4998740"/>
              <a:ext cx="136525" cy="288925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7" name="Freeform 122"/>
            <p:cNvSpPr/>
            <p:nvPr>
              <p:custDataLst>
                <p:tags r:id="rId118"/>
              </p:custDataLst>
            </p:nvPr>
          </p:nvSpPr>
          <p:spPr bwMode="gray">
            <a:xfrm>
              <a:off x="4245769" y="5728990"/>
              <a:ext cx="92075" cy="88900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8" name="Freeform 123"/>
            <p:cNvSpPr/>
            <p:nvPr>
              <p:custDataLst>
                <p:tags r:id="rId119"/>
              </p:custDataLst>
            </p:nvPr>
          </p:nvSpPr>
          <p:spPr bwMode="gray">
            <a:xfrm>
              <a:off x="4331494" y="4795540"/>
              <a:ext cx="111125" cy="85725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Freeform 124"/>
            <p:cNvSpPr/>
            <p:nvPr>
              <p:custDataLst>
                <p:tags r:id="rId120"/>
              </p:custDataLst>
            </p:nvPr>
          </p:nvSpPr>
          <p:spPr bwMode="gray">
            <a:xfrm>
              <a:off x="4690269" y="5697240"/>
              <a:ext cx="117475" cy="174625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Freeform 125"/>
            <p:cNvSpPr/>
            <p:nvPr>
              <p:custDataLst>
                <p:tags r:id="rId121"/>
              </p:custDataLst>
            </p:nvPr>
          </p:nvSpPr>
          <p:spPr bwMode="gray">
            <a:xfrm>
              <a:off x="4579144" y="5862340"/>
              <a:ext cx="146050" cy="165100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Freeform 126"/>
            <p:cNvSpPr/>
            <p:nvPr>
              <p:custDataLst>
                <p:tags r:id="rId122"/>
              </p:custDataLst>
            </p:nvPr>
          </p:nvSpPr>
          <p:spPr bwMode="gray">
            <a:xfrm>
              <a:off x="3747294" y="4366915"/>
              <a:ext cx="57150" cy="152400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Freeform 127"/>
            <p:cNvSpPr/>
            <p:nvPr>
              <p:custDataLst>
                <p:tags r:id="rId123"/>
              </p:custDataLst>
            </p:nvPr>
          </p:nvSpPr>
          <p:spPr bwMode="gray">
            <a:xfrm>
              <a:off x="3696494" y="4525665"/>
              <a:ext cx="50800" cy="53975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Freeform 128"/>
            <p:cNvSpPr/>
            <p:nvPr>
              <p:custDataLst>
                <p:tags r:id="rId124"/>
              </p:custDataLst>
            </p:nvPr>
          </p:nvSpPr>
          <p:spPr bwMode="gray">
            <a:xfrm>
              <a:off x="3791744" y="4563765"/>
              <a:ext cx="95250" cy="73025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Freeform 129"/>
            <p:cNvSpPr/>
            <p:nvPr>
              <p:custDataLst>
                <p:tags r:id="rId125"/>
              </p:custDataLst>
            </p:nvPr>
          </p:nvSpPr>
          <p:spPr bwMode="gray">
            <a:xfrm>
              <a:off x="3566319" y="4608215"/>
              <a:ext cx="171450" cy="152400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Freeform 130"/>
            <p:cNvSpPr/>
            <p:nvPr>
              <p:custDataLst>
                <p:tags r:id="rId126"/>
              </p:custDataLst>
            </p:nvPr>
          </p:nvSpPr>
          <p:spPr bwMode="gray">
            <a:xfrm>
              <a:off x="3534569" y="4674890"/>
              <a:ext cx="190500" cy="174625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Freeform 131"/>
            <p:cNvSpPr/>
            <p:nvPr>
              <p:custDataLst>
                <p:tags r:id="rId127"/>
              </p:custDataLst>
            </p:nvPr>
          </p:nvSpPr>
          <p:spPr bwMode="gray">
            <a:xfrm>
              <a:off x="4175919" y="4808240"/>
              <a:ext cx="203200" cy="171450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Freeform 132"/>
            <p:cNvSpPr/>
            <p:nvPr>
              <p:custDataLst>
                <p:tags r:id="rId128"/>
              </p:custDataLst>
            </p:nvPr>
          </p:nvSpPr>
          <p:spPr bwMode="gray">
            <a:xfrm>
              <a:off x="3985419" y="4763790"/>
              <a:ext cx="193675" cy="171450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Freeform 133"/>
            <p:cNvSpPr/>
            <p:nvPr>
              <p:custDataLst>
                <p:tags r:id="rId129"/>
              </p:custDataLst>
            </p:nvPr>
          </p:nvSpPr>
          <p:spPr bwMode="gray">
            <a:xfrm>
              <a:off x="3623469" y="5046365"/>
              <a:ext cx="806450" cy="647700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Freeform 134"/>
            <p:cNvSpPr/>
            <p:nvPr>
              <p:custDataLst>
                <p:tags r:id="rId130"/>
              </p:custDataLst>
            </p:nvPr>
          </p:nvSpPr>
          <p:spPr bwMode="gray">
            <a:xfrm>
              <a:off x="3731419" y="4709815"/>
              <a:ext cx="130175" cy="152400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Freeform 135"/>
            <p:cNvSpPr/>
            <p:nvPr>
              <p:custDataLst>
                <p:tags r:id="rId131"/>
              </p:custDataLst>
            </p:nvPr>
          </p:nvSpPr>
          <p:spPr bwMode="gray">
            <a:xfrm>
              <a:off x="3245644" y="4643140"/>
              <a:ext cx="215900" cy="234950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Freeform 136"/>
            <p:cNvSpPr/>
            <p:nvPr>
              <p:custDataLst>
                <p:tags r:id="rId132"/>
              </p:custDataLst>
            </p:nvPr>
          </p:nvSpPr>
          <p:spPr bwMode="gray">
            <a:xfrm>
              <a:off x="3455194" y="4884440"/>
              <a:ext cx="184150" cy="50800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2" name="Freeform 137"/>
            <p:cNvSpPr/>
            <p:nvPr>
              <p:custDataLst>
                <p:tags r:id="rId133"/>
              </p:custDataLst>
            </p:nvPr>
          </p:nvSpPr>
          <p:spPr bwMode="gray">
            <a:xfrm>
              <a:off x="7220744" y="4986040"/>
              <a:ext cx="279400" cy="323850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Freeform 138"/>
            <p:cNvSpPr/>
            <p:nvPr>
              <p:custDataLst>
                <p:tags r:id="rId134"/>
              </p:custDataLst>
            </p:nvPr>
          </p:nvSpPr>
          <p:spPr bwMode="gray">
            <a:xfrm>
              <a:off x="6982619" y="4763790"/>
              <a:ext cx="282575" cy="387350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Freeform 139"/>
            <p:cNvSpPr/>
            <p:nvPr>
              <p:custDataLst>
                <p:tags r:id="rId135"/>
              </p:custDataLst>
            </p:nvPr>
          </p:nvSpPr>
          <p:spPr bwMode="gray">
            <a:xfrm>
              <a:off x="7179469" y="4478040"/>
              <a:ext cx="279400" cy="273050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" name="Freeform 140"/>
            <p:cNvSpPr/>
            <p:nvPr>
              <p:custDataLst>
                <p:tags r:id="rId136"/>
              </p:custDataLst>
            </p:nvPr>
          </p:nvSpPr>
          <p:spPr bwMode="gray">
            <a:xfrm>
              <a:off x="7423944" y="4570115"/>
              <a:ext cx="82550" cy="136525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6" name="Freeform 141"/>
            <p:cNvSpPr/>
            <p:nvPr>
              <p:custDataLst>
                <p:tags r:id="rId137"/>
              </p:custDataLst>
            </p:nvPr>
          </p:nvSpPr>
          <p:spPr bwMode="gray">
            <a:xfrm>
              <a:off x="7474744" y="4614565"/>
              <a:ext cx="73025" cy="88900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7" name="Freeform 142"/>
            <p:cNvSpPr/>
            <p:nvPr>
              <p:custDataLst>
                <p:tags r:id="rId138"/>
              </p:custDataLst>
            </p:nvPr>
          </p:nvSpPr>
          <p:spPr bwMode="gray">
            <a:xfrm>
              <a:off x="7531894" y="4630440"/>
              <a:ext cx="73025" cy="66675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8" name="Freeform 143"/>
            <p:cNvSpPr/>
            <p:nvPr>
              <p:custDataLst>
                <p:tags r:id="rId139"/>
              </p:custDataLst>
            </p:nvPr>
          </p:nvSpPr>
          <p:spPr bwMode="gray">
            <a:xfrm>
              <a:off x="7052469" y="4474865"/>
              <a:ext cx="234950" cy="384175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Freeform 144"/>
            <p:cNvSpPr/>
            <p:nvPr>
              <p:custDataLst>
                <p:tags r:id="rId140"/>
              </p:custDataLst>
            </p:nvPr>
          </p:nvSpPr>
          <p:spPr bwMode="gray">
            <a:xfrm>
              <a:off x="6988969" y="4738390"/>
              <a:ext cx="127000" cy="133350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0" name="Freeform 145"/>
            <p:cNvSpPr/>
            <p:nvPr>
              <p:custDataLst>
                <p:tags r:id="rId141"/>
              </p:custDataLst>
            </p:nvPr>
          </p:nvSpPr>
          <p:spPr bwMode="gray">
            <a:xfrm>
              <a:off x="7163594" y="5278140"/>
              <a:ext cx="425450" cy="104775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1" name="Freeform 146"/>
            <p:cNvSpPr/>
            <p:nvPr>
              <p:custDataLst>
                <p:tags r:id="rId142"/>
              </p:custDataLst>
            </p:nvPr>
          </p:nvSpPr>
          <p:spPr bwMode="gray">
            <a:xfrm>
              <a:off x="7157244" y="4659015"/>
              <a:ext cx="844550" cy="908050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2" name="Freeform 147"/>
            <p:cNvSpPr/>
            <p:nvPr>
              <p:custDataLst>
                <p:tags r:id="rId143"/>
              </p:custDataLst>
            </p:nvPr>
          </p:nvSpPr>
          <p:spPr bwMode="gray">
            <a:xfrm>
              <a:off x="7106444" y="5138440"/>
              <a:ext cx="238125" cy="1200150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3" name="Freeform 148"/>
            <p:cNvSpPr/>
            <p:nvPr>
              <p:custDataLst>
                <p:tags r:id="rId144"/>
              </p:custDataLst>
            </p:nvPr>
          </p:nvSpPr>
          <p:spPr bwMode="gray">
            <a:xfrm>
              <a:off x="7392194" y="5217815"/>
              <a:ext cx="174625" cy="200025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" name="Freeform 149"/>
            <p:cNvSpPr/>
            <p:nvPr>
              <p:custDataLst>
                <p:tags r:id="rId145"/>
              </p:custDataLst>
            </p:nvPr>
          </p:nvSpPr>
          <p:spPr bwMode="gray">
            <a:xfrm>
              <a:off x="6877844" y="4462165"/>
              <a:ext cx="82550" cy="111125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" name="Freeform 150"/>
            <p:cNvSpPr/>
            <p:nvPr>
              <p:custDataLst>
                <p:tags r:id="rId146"/>
              </p:custDataLst>
            </p:nvPr>
          </p:nvSpPr>
          <p:spPr bwMode="gray">
            <a:xfrm>
              <a:off x="6782594" y="4385965"/>
              <a:ext cx="95250" cy="117475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" name="Freeform 151"/>
            <p:cNvSpPr/>
            <p:nvPr>
              <p:custDataLst>
                <p:tags r:id="rId147"/>
              </p:custDataLst>
            </p:nvPr>
          </p:nvSpPr>
          <p:spPr bwMode="gray">
            <a:xfrm>
              <a:off x="6855619" y="4373265"/>
              <a:ext cx="22225" cy="6350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7" name="Freeform 152"/>
            <p:cNvSpPr/>
            <p:nvPr>
              <p:custDataLst>
                <p:tags r:id="rId148"/>
              </p:custDataLst>
            </p:nvPr>
          </p:nvSpPr>
          <p:spPr bwMode="gray">
            <a:xfrm>
              <a:off x="6900069" y="4563765"/>
              <a:ext cx="76200" cy="6350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8" name="Freeform 153"/>
            <p:cNvSpPr/>
            <p:nvPr>
              <p:custDataLst>
                <p:tags r:id="rId149"/>
              </p:custDataLst>
            </p:nvPr>
          </p:nvSpPr>
          <p:spPr bwMode="gray">
            <a:xfrm>
              <a:off x="6954044" y="4592340"/>
              <a:ext cx="130175" cy="47625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9" name="Freeform 154"/>
            <p:cNvSpPr/>
            <p:nvPr>
              <p:custDataLst>
                <p:tags r:id="rId150"/>
              </p:custDataLst>
            </p:nvPr>
          </p:nvSpPr>
          <p:spPr bwMode="gray">
            <a:xfrm>
              <a:off x="6284119" y="4077990"/>
              <a:ext cx="612775" cy="393700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0" name="Freeform 155"/>
            <p:cNvSpPr/>
            <p:nvPr>
              <p:custDataLst>
                <p:tags r:id="rId151"/>
              </p:custDataLst>
            </p:nvPr>
          </p:nvSpPr>
          <p:spPr bwMode="gray">
            <a:xfrm>
              <a:off x="6830219" y="4449465"/>
              <a:ext cx="130175" cy="73025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1" name="Freeform 156"/>
            <p:cNvSpPr/>
            <p:nvPr>
              <p:custDataLst>
                <p:tags r:id="rId152"/>
              </p:custDataLst>
            </p:nvPr>
          </p:nvSpPr>
          <p:spPr bwMode="gray">
            <a:xfrm>
              <a:off x="6811169" y="4487565"/>
              <a:ext cx="69850" cy="38100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2" name="Freeform 157"/>
            <p:cNvSpPr/>
            <p:nvPr>
              <p:custDataLst>
                <p:tags r:id="rId153"/>
              </p:custDataLst>
            </p:nvPr>
          </p:nvSpPr>
          <p:spPr bwMode="gray">
            <a:xfrm>
              <a:off x="7208044" y="4373265"/>
              <a:ext cx="60325" cy="44450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3" name="Freeform 158"/>
            <p:cNvSpPr/>
            <p:nvPr>
              <p:custDataLst>
                <p:tags r:id="rId154"/>
              </p:custDataLst>
            </p:nvPr>
          </p:nvSpPr>
          <p:spPr bwMode="gray">
            <a:xfrm>
              <a:off x="7147719" y="4363740"/>
              <a:ext cx="69850" cy="57150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4" name="Freeform 159"/>
            <p:cNvSpPr/>
            <p:nvPr>
              <p:custDataLst>
                <p:tags r:id="rId155"/>
              </p:custDataLst>
            </p:nvPr>
          </p:nvSpPr>
          <p:spPr bwMode="gray">
            <a:xfrm>
              <a:off x="6931819" y="4290715"/>
              <a:ext cx="222250" cy="85725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" name="Freeform 160"/>
            <p:cNvSpPr/>
            <p:nvPr>
              <p:custDataLst>
                <p:tags r:id="rId156"/>
              </p:custDataLst>
            </p:nvPr>
          </p:nvSpPr>
          <p:spPr bwMode="gray">
            <a:xfrm>
              <a:off x="7300051" y="2128822"/>
              <a:ext cx="698500" cy="1044575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" name="Freeform 161"/>
            <p:cNvSpPr/>
            <p:nvPr>
              <p:custDataLst>
                <p:tags r:id="rId157"/>
              </p:custDataLst>
            </p:nvPr>
          </p:nvSpPr>
          <p:spPr bwMode="gray">
            <a:xfrm>
              <a:off x="7931944" y="2528590"/>
              <a:ext cx="60325" cy="73025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7" name="Freeform 162"/>
            <p:cNvSpPr/>
            <p:nvPr>
              <p:custDataLst>
                <p:tags r:id="rId158"/>
              </p:custDataLst>
            </p:nvPr>
          </p:nvSpPr>
          <p:spPr bwMode="gray">
            <a:xfrm>
              <a:off x="7004844" y="2598440"/>
              <a:ext cx="441325" cy="50800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8" name="Freeform 163"/>
            <p:cNvSpPr/>
            <p:nvPr>
              <p:custDataLst>
                <p:tags r:id="rId159"/>
              </p:custDataLst>
            </p:nvPr>
          </p:nvSpPr>
          <p:spPr bwMode="gray">
            <a:xfrm>
              <a:off x="6903244" y="2976265"/>
              <a:ext cx="127000" cy="92075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9" name="Freeform 164"/>
            <p:cNvSpPr/>
            <p:nvPr>
              <p:custDataLst>
                <p:tags r:id="rId160"/>
              </p:custDataLst>
            </p:nvPr>
          </p:nvSpPr>
          <p:spPr bwMode="gray">
            <a:xfrm>
              <a:off x="6582569" y="2461915"/>
              <a:ext cx="133350" cy="193675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0" name="Freeform 165"/>
            <p:cNvSpPr/>
            <p:nvPr>
              <p:custDataLst>
                <p:tags r:id="rId161"/>
              </p:custDataLst>
            </p:nvPr>
          </p:nvSpPr>
          <p:spPr bwMode="gray">
            <a:xfrm>
              <a:off x="6811169" y="2480965"/>
              <a:ext cx="107950" cy="168275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" name="Freeform 166"/>
            <p:cNvSpPr/>
            <p:nvPr>
              <p:custDataLst>
                <p:tags r:id="rId162"/>
              </p:custDataLst>
            </p:nvPr>
          </p:nvSpPr>
          <p:spPr bwMode="gray">
            <a:xfrm>
              <a:off x="6176169" y="2436515"/>
              <a:ext cx="165100" cy="184150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" name="Freeform 167"/>
            <p:cNvSpPr/>
            <p:nvPr>
              <p:custDataLst>
                <p:tags r:id="rId163"/>
              </p:custDataLst>
            </p:nvPr>
          </p:nvSpPr>
          <p:spPr bwMode="gray">
            <a:xfrm>
              <a:off x="6265069" y="2525415"/>
              <a:ext cx="368300" cy="295275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3" name="Freeform 168"/>
            <p:cNvSpPr/>
            <p:nvPr>
              <p:custDataLst>
                <p:tags r:id="rId164"/>
              </p:custDataLst>
            </p:nvPr>
          </p:nvSpPr>
          <p:spPr bwMode="gray">
            <a:xfrm>
              <a:off x="6277769" y="2185690"/>
              <a:ext cx="187325" cy="142875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4" name="Freeform 169"/>
            <p:cNvSpPr/>
            <p:nvPr>
              <p:custDataLst>
                <p:tags r:id="rId165"/>
              </p:custDataLst>
            </p:nvPr>
          </p:nvSpPr>
          <p:spPr bwMode="gray">
            <a:xfrm>
              <a:off x="6455569" y="2122190"/>
              <a:ext cx="34925" cy="44450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" name="Freeform 170"/>
            <p:cNvSpPr/>
            <p:nvPr>
              <p:custDataLst>
                <p:tags r:id="rId166"/>
              </p:custDataLst>
            </p:nvPr>
          </p:nvSpPr>
          <p:spPr bwMode="gray">
            <a:xfrm>
              <a:off x="6496844" y="2061865"/>
              <a:ext cx="107950" cy="66675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6" name="Freeform 171"/>
            <p:cNvSpPr/>
            <p:nvPr>
              <p:custDataLst>
                <p:tags r:id="rId167"/>
              </p:custDataLst>
            </p:nvPr>
          </p:nvSpPr>
          <p:spPr bwMode="gray">
            <a:xfrm>
              <a:off x="6496844" y="2147590"/>
              <a:ext cx="92075" cy="53975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" name="Freeform 172"/>
            <p:cNvSpPr/>
            <p:nvPr>
              <p:custDataLst>
                <p:tags r:id="rId168"/>
              </p:custDataLst>
            </p:nvPr>
          </p:nvSpPr>
          <p:spPr bwMode="gray">
            <a:xfrm>
              <a:off x="6379369" y="2315865"/>
              <a:ext cx="31750" cy="44450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8" name="Freeform 173"/>
            <p:cNvSpPr/>
            <p:nvPr>
              <p:custDataLst>
                <p:tags r:id="rId169"/>
              </p:custDataLst>
            </p:nvPr>
          </p:nvSpPr>
          <p:spPr bwMode="gray">
            <a:xfrm>
              <a:off x="6376194" y="2347615"/>
              <a:ext cx="180975" cy="142875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9" name="Freeform 174"/>
            <p:cNvSpPr/>
            <p:nvPr>
              <p:custDataLst>
                <p:tags r:id="rId170"/>
              </p:custDataLst>
            </p:nvPr>
          </p:nvSpPr>
          <p:spPr bwMode="gray">
            <a:xfrm>
              <a:off x="6661944" y="2141240"/>
              <a:ext cx="31750" cy="76200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0" name="Freeform 175"/>
            <p:cNvSpPr/>
            <p:nvPr>
              <p:custDataLst>
                <p:tags r:id="rId171"/>
              </p:custDataLst>
            </p:nvPr>
          </p:nvSpPr>
          <p:spPr bwMode="gray">
            <a:xfrm>
              <a:off x="6582569" y="2249190"/>
              <a:ext cx="117475" cy="142875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1" name="Freeform 176"/>
            <p:cNvSpPr/>
            <p:nvPr>
              <p:custDataLst>
                <p:tags r:id="rId172"/>
              </p:custDataLst>
            </p:nvPr>
          </p:nvSpPr>
          <p:spPr bwMode="gray">
            <a:xfrm>
              <a:off x="6703219" y="2341265"/>
              <a:ext cx="69850" cy="73025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2" name="Freeform 177"/>
            <p:cNvSpPr/>
            <p:nvPr>
              <p:custDataLst>
                <p:tags r:id="rId173"/>
              </p:custDataLst>
            </p:nvPr>
          </p:nvSpPr>
          <p:spPr bwMode="gray">
            <a:xfrm>
              <a:off x="6782594" y="2312690"/>
              <a:ext cx="266700" cy="155575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3" name="Freeform 178"/>
            <p:cNvSpPr/>
            <p:nvPr>
              <p:custDataLst>
                <p:tags r:id="rId174"/>
              </p:custDataLst>
            </p:nvPr>
          </p:nvSpPr>
          <p:spPr bwMode="gray">
            <a:xfrm>
              <a:off x="6639719" y="1988840"/>
              <a:ext cx="139700" cy="161925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4" name="Freeform 179"/>
            <p:cNvSpPr/>
            <p:nvPr>
              <p:custDataLst>
                <p:tags r:id="rId175"/>
              </p:custDataLst>
            </p:nvPr>
          </p:nvSpPr>
          <p:spPr bwMode="gray">
            <a:xfrm>
              <a:off x="6807994" y="2058690"/>
              <a:ext cx="60325" cy="85725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" name="Freeform 180"/>
            <p:cNvSpPr/>
            <p:nvPr>
              <p:custDataLst>
                <p:tags r:id="rId176"/>
              </p:custDataLst>
            </p:nvPr>
          </p:nvSpPr>
          <p:spPr bwMode="gray">
            <a:xfrm>
              <a:off x="7008019" y="2074565"/>
              <a:ext cx="107950" cy="231775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6" name="Freeform 181"/>
            <p:cNvSpPr/>
            <p:nvPr>
              <p:custDataLst>
                <p:tags r:id="rId177"/>
              </p:custDataLst>
            </p:nvPr>
          </p:nvSpPr>
          <p:spPr bwMode="gray">
            <a:xfrm>
              <a:off x="6630194" y="2731790"/>
              <a:ext cx="79375" cy="73025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7" name="Freeform 182"/>
            <p:cNvSpPr/>
            <p:nvPr>
              <p:custDataLst>
                <p:tags r:id="rId178"/>
              </p:custDataLst>
            </p:nvPr>
          </p:nvSpPr>
          <p:spPr bwMode="gray">
            <a:xfrm>
              <a:off x="7030244" y="2474615"/>
              <a:ext cx="95250" cy="69850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8" name="Freeform 183"/>
            <p:cNvSpPr/>
            <p:nvPr>
              <p:custDataLst>
                <p:tags r:id="rId179"/>
              </p:custDataLst>
            </p:nvPr>
          </p:nvSpPr>
          <p:spPr bwMode="gray">
            <a:xfrm>
              <a:off x="7096919" y="2801640"/>
              <a:ext cx="38100" cy="50800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9" name="Freeform 184"/>
            <p:cNvSpPr/>
            <p:nvPr>
              <p:custDataLst>
                <p:tags r:id="rId180"/>
              </p:custDataLst>
            </p:nvPr>
          </p:nvSpPr>
          <p:spPr bwMode="gray">
            <a:xfrm>
              <a:off x="7081044" y="2036465"/>
              <a:ext cx="361950" cy="425450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0" name="Freeform 185"/>
            <p:cNvSpPr/>
            <p:nvPr>
              <p:custDataLst>
                <p:tags r:id="rId181"/>
              </p:custDataLst>
            </p:nvPr>
          </p:nvSpPr>
          <p:spPr bwMode="gray">
            <a:xfrm>
              <a:off x="7481094" y="5487690"/>
              <a:ext cx="123825" cy="142875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1" name="Freeform 186"/>
            <p:cNvSpPr/>
            <p:nvPr>
              <p:custDataLst>
                <p:tags r:id="rId182"/>
              </p:custDataLst>
            </p:nvPr>
          </p:nvSpPr>
          <p:spPr bwMode="gray">
            <a:xfrm>
              <a:off x="5791994" y="2630190"/>
              <a:ext cx="1736725" cy="1184275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2" name="Freeform 187"/>
            <p:cNvSpPr/>
            <p:nvPr>
              <p:custDataLst>
                <p:tags r:id="rId183"/>
              </p:custDataLst>
            </p:nvPr>
          </p:nvSpPr>
          <p:spPr bwMode="gray">
            <a:xfrm>
              <a:off x="5255419" y="2665115"/>
              <a:ext cx="781050" cy="790575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3" name="Freeform 188"/>
            <p:cNvSpPr/>
            <p:nvPr>
              <p:custDataLst>
                <p:tags r:id="rId184"/>
              </p:custDataLst>
            </p:nvPr>
          </p:nvSpPr>
          <p:spPr bwMode="gray">
            <a:xfrm>
              <a:off x="6128544" y="3623965"/>
              <a:ext cx="1171575" cy="641350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4" name="Freeform 189"/>
            <p:cNvSpPr/>
            <p:nvPr>
              <p:custDataLst>
                <p:tags r:id="rId185"/>
              </p:custDataLst>
            </p:nvPr>
          </p:nvSpPr>
          <p:spPr bwMode="gray">
            <a:xfrm>
              <a:off x="7952582" y="3014365"/>
              <a:ext cx="215900" cy="155575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350" strike="noStrike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1" name="千图PPT彼岸天：ID 8661124库_组合 56"/>
          <p:cNvGrpSpPr/>
          <p:nvPr/>
        </p:nvGrpSpPr>
        <p:grpSpPr>
          <a:xfrm>
            <a:off x="4367804" y="1566253"/>
            <a:ext cx="3350566" cy="3751313"/>
            <a:chOff x="7017065" y="1397889"/>
            <a:chExt cx="4519610" cy="5060182"/>
          </a:xfrm>
        </p:grpSpPr>
        <p:grpSp>
          <p:nvGrpSpPr>
            <p:cNvPr id="285" name="Group 4"/>
            <p:cNvGrpSpPr>
              <a:grpSpLocks noChangeAspect="1"/>
            </p:cNvGrpSpPr>
            <p:nvPr/>
          </p:nvGrpSpPr>
          <p:grpSpPr>
            <a:xfrm>
              <a:off x="7017065" y="1397889"/>
              <a:ext cx="4519610" cy="5060182"/>
              <a:chOff x="4137" y="924"/>
              <a:chExt cx="2734" cy="3061"/>
            </a:xfrm>
          </p:grpSpPr>
          <p:sp>
            <p:nvSpPr>
              <p:cNvPr id="293" name="Oval 5"/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5008" y="1957"/>
                <a:ext cx="992" cy="994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4" name="Freeform 6"/>
              <p:cNvSpPr/>
              <p:nvPr>
                <p:custDataLst>
                  <p:tags r:id="rId187"/>
                </p:custDataLst>
              </p:nvPr>
            </p:nvSpPr>
            <p:spPr bwMode="auto">
              <a:xfrm>
                <a:off x="4798" y="1009"/>
                <a:ext cx="838" cy="1063"/>
              </a:xfrm>
              <a:custGeom>
                <a:avLst/>
                <a:gdLst>
                  <a:gd name="T0" fmla="*/ 109 w 423"/>
                  <a:gd name="T1" fmla="*/ 537 h 537"/>
                  <a:gd name="T2" fmla="*/ 249 w 423"/>
                  <a:gd name="T3" fmla="*/ 0 h 537"/>
                  <a:gd name="T4" fmla="*/ 220 w 423"/>
                  <a:gd name="T5" fmla="*/ 182 h 537"/>
                  <a:gd name="T6" fmla="*/ 420 w 423"/>
                  <a:gd name="T7" fmla="*/ 235 h 537"/>
                  <a:gd name="T8" fmla="*/ 310 w 423"/>
                  <a:gd name="T9" fmla="*/ 419 h 537"/>
                  <a:gd name="T10" fmla="*/ 109 w 423"/>
                  <a:gd name="T1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" h="537">
                    <a:moveTo>
                      <a:pt x="109" y="537"/>
                    </a:moveTo>
                    <a:cubicBezTo>
                      <a:pt x="0" y="350"/>
                      <a:pt x="63" y="110"/>
                      <a:pt x="249" y="0"/>
                    </a:cubicBezTo>
                    <a:cubicBezTo>
                      <a:pt x="198" y="45"/>
                      <a:pt x="184" y="121"/>
                      <a:pt x="220" y="182"/>
                    </a:cubicBezTo>
                    <a:cubicBezTo>
                      <a:pt x="260" y="252"/>
                      <a:pt x="350" y="276"/>
                      <a:pt x="420" y="235"/>
                    </a:cubicBezTo>
                    <a:cubicBezTo>
                      <a:pt x="423" y="234"/>
                      <a:pt x="327" y="360"/>
                      <a:pt x="310" y="419"/>
                    </a:cubicBezTo>
                    <a:cubicBezTo>
                      <a:pt x="231" y="430"/>
                      <a:pt x="157" y="473"/>
                      <a:pt x="109" y="537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5" name="Freeform 7"/>
              <p:cNvSpPr/>
              <p:nvPr>
                <p:custDataLst>
                  <p:tags r:id="rId188"/>
                </p:custDataLst>
              </p:nvPr>
            </p:nvSpPr>
            <p:spPr bwMode="auto">
              <a:xfrm>
                <a:off x="5184" y="924"/>
                <a:ext cx="600" cy="600"/>
              </a:xfrm>
              <a:custGeom>
                <a:avLst/>
                <a:gdLst>
                  <a:gd name="T0" fmla="*/ 85 w 303"/>
                  <a:gd name="T1" fmla="*/ 37 h 303"/>
                  <a:gd name="T2" fmla="*/ 266 w 303"/>
                  <a:gd name="T3" fmla="*/ 85 h 303"/>
                  <a:gd name="T4" fmla="*/ 218 w 303"/>
                  <a:gd name="T5" fmla="*/ 267 h 303"/>
                  <a:gd name="T6" fmla="*/ 37 w 303"/>
                  <a:gd name="T7" fmla="*/ 218 h 303"/>
                  <a:gd name="T8" fmla="*/ 85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85" y="37"/>
                    </a:move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7"/>
                    </a:cubicBezTo>
                    <a:cubicBezTo>
                      <a:pt x="154" y="303"/>
                      <a:pt x="73" y="282"/>
                      <a:pt x="37" y="218"/>
                    </a:cubicBezTo>
                    <a:cubicBezTo>
                      <a:pt x="0" y="155"/>
                      <a:pt x="22" y="73"/>
                      <a:pt x="85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6" name="Freeform 8"/>
              <p:cNvSpPr/>
              <p:nvPr>
                <p:custDataLst>
                  <p:tags r:id="rId189"/>
                </p:custDataLst>
              </p:nvPr>
            </p:nvSpPr>
            <p:spPr bwMode="auto">
              <a:xfrm>
                <a:off x="5600" y="1342"/>
                <a:ext cx="1065" cy="740"/>
              </a:xfrm>
              <a:custGeom>
                <a:avLst/>
                <a:gdLst>
                  <a:gd name="T0" fmla="*/ 0 w 538"/>
                  <a:gd name="T1" fmla="*/ 249 h 374"/>
                  <a:gd name="T2" fmla="*/ 538 w 538"/>
                  <a:gd name="T3" fmla="*/ 108 h 374"/>
                  <a:gd name="T4" fmla="*/ 365 w 538"/>
                  <a:gd name="T5" fmla="*/ 172 h 374"/>
                  <a:gd name="T6" fmla="*/ 416 w 538"/>
                  <a:gd name="T7" fmla="*/ 372 h 374"/>
                  <a:gd name="T8" fmla="*/ 202 w 538"/>
                  <a:gd name="T9" fmla="*/ 367 h 374"/>
                  <a:gd name="T10" fmla="*/ 0 w 538"/>
                  <a:gd name="T11" fmla="*/ 24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0" y="249"/>
                    </a:moveTo>
                    <a:cubicBezTo>
                      <a:pt x="111" y="62"/>
                      <a:pt x="351" y="0"/>
                      <a:pt x="538" y="108"/>
                    </a:cubicBezTo>
                    <a:cubicBezTo>
                      <a:pt x="474" y="86"/>
                      <a:pt x="401" y="111"/>
                      <a:pt x="365" y="172"/>
                    </a:cubicBezTo>
                    <a:cubicBezTo>
                      <a:pt x="323" y="241"/>
                      <a:pt x="346" y="331"/>
                      <a:pt x="416" y="372"/>
                    </a:cubicBezTo>
                    <a:cubicBezTo>
                      <a:pt x="419" y="374"/>
                      <a:pt x="262" y="352"/>
                      <a:pt x="202" y="367"/>
                    </a:cubicBezTo>
                    <a:cubicBezTo>
                      <a:pt x="154" y="303"/>
                      <a:pt x="80" y="260"/>
                      <a:pt x="0" y="2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7" name="Freeform 9"/>
              <p:cNvSpPr/>
              <p:nvPr>
                <p:custDataLst>
                  <p:tags r:id="rId190"/>
                </p:custDataLst>
              </p:nvPr>
            </p:nvSpPr>
            <p:spPr bwMode="auto">
              <a:xfrm>
                <a:off x="6271" y="1530"/>
                <a:ext cx="600" cy="599"/>
              </a:xfrm>
              <a:custGeom>
                <a:avLst/>
                <a:gdLst>
                  <a:gd name="T0" fmla="*/ 219 w 303"/>
                  <a:gd name="T1" fmla="*/ 37 h 303"/>
                  <a:gd name="T2" fmla="*/ 266 w 303"/>
                  <a:gd name="T3" fmla="*/ 219 h 303"/>
                  <a:gd name="T4" fmla="*/ 84 w 303"/>
                  <a:gd name="T5" fmla="*/ 265 h 303"/>
                  <a:gd name="T6" fmla="*/ 37 w 303"/>
                  <a:gd name="T7" fmla="*/ 83 h 303"/>
                  <a:gd name="T8" fmla="*/ 219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9" y="37"/>
                    </a:moveTo>
                    <a:cubicBezTo>
                      <a:pt x="282" y="74"/>
                      <a:pt x="303" y="156"/>
                      <a:pt x="266" y="219"/>
                    </a:cubicBezTo>
                    <a:cubicBezTo>
                      <a:pt x="228" y="282"/>
                      <a:pt x="147" y="303"/>
                      <a:pt x="84" y="265"/>
                    </a:cubicBezTo>
                    <a:cubicBezTo>
                      <a:pt x="21" y="228"/>
                      <a:pt x="0" y="147"/>
                      <a:pt x="37" y="83"/>
                    </a:cubicBezTo>
                    <a:cubicBezTo>
                      <a:pt x="75" y="20"/>
                      <a:pt x="156" y="0"/>
                      <a:pt x="219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8" name="Freeform 10"/>
              <p:cNvSpPr/>
              <p:nvPr>
                <p:custDataLst>
                  <p:tags r:id="rId191"/>
                </p:custDataLst>
              </p:nvPr>
            </p:nvSpPr>
            <p:spPr bwMode="auto">
              <a:xfrm>
                <a:off x="6089" y="2222"/>
                <a:ext cx="782" cy="839"/>
              </a:xfrm>
              <a:custGeom>
                <a:avLst/>
                <a:gdLst>
                  <a:gd name="T0" fmla="*/ 0 w 395"/>
                  <a:gd name="T1" fmla="*/ 0 h 424"/>
                  <a:gd name="T2" fmla="*/ 395 w 395"/>
                  <a:gd name="T3" fmla="*/ 390 h 424"/>
                  <a:gd name="T4" fmla="*/ 252 w 395"/>
                  <a:gd name="T5" fmla="*/ 274 h 424"/>
                  <a:gd name="T6" fmla="*/ 106 w 395"/>
                  <a:gd name="T7" fmla="*/ 420 h 424"/>
                  <a:gd name="T8" fmla="*/ 1 w 395"/>
                  <a:gd name="T9" fmla="*/ 233 h 424"/>
                  <a:gd name="T10" fmla="*/ 0 w 395"/>
                  <a:gd name="T11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3">
                    <a:moveTo>
                      <a:pt x="0" y="0"/>
                    </a:moveTo>
                    <a:cubicBezTo>
                      <a:pt x="217" y="0"/>
                      <a:pt x="393" y="174"/>
                      <a:pt x="395" y="390"/>
                    </a:cubicBezTo>
                    <a:cubicBezTo>
                      <a:pt x="382" y="324"/>
                      <a:pt x="323" y="274"/>
                      <a:pt x="252" y="274"/>
                    </a:cubicBezTo>
                    <a:cubicBezTo>
                      <a:pt x="171" y="274"/>
                      <a:pt x="106" y="339"/>
                      <a:pt x="106" y="420"/>
                    </a:cubicBezTo>
                    <a:cubicBezTo>
                      <a:pt x="106" y="424"/>
                      <a:pt x="44" y="277"/>
                      <a:pt x="1" y="233"/>
                    </a:cubicBezTo>
                    <a:cubicBezTo>
                      <a:pt x="31" y="159"/>
                      <a:pt x="31" y="74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9" name="Oval 11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6325" y="2790"/>
                <a:ext cx="526" cy="52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0" name="Freeform 12"/>
              <p:cNvSpPr/>
              <p:nvPr>
                <p:custDataLst>
                  <p:tags r:id="rId193"/>
                </p:custDataLst>
              </p:nvPr>
            </p:nvSpPr>
            <p:spPr bwMode="auto">
              <a:xfrm>
                <a:off x="5372" y="2838"/>
                <a:ext cx="838" cy="1064"/>
              </a:xfrm>
              <a:custGeom>
                <a:avLst/>
                <a:gdLst>
                  <a:gd name="T0" fmla="*/ 314 w 423"/>
                  <a:gd name="T1" fmla="*/ 0 h 538"/>
                  <a:gd name="T2" fmla="*/ 174 w 423"/>
                  <a:gd name="T3" fmla="*/ 538 h 538"/>
                  <a:gd name="T4" fmla="*/ 203 w 423"/>
                  <a:gd name="T5" fmla="*/ 355 h 538"/>
                  <a:gd name="T6" fmla="*/ 3 w 423"/>
                  <a:gd name="T7" fmla="*/ 302 h 538"/>
                  <a:gd name="T8" fmla="*/ 113 w 423"/>
                  <a:gd name="T9" fmla="*/ 118 h 538"/>
                  <a:gd name="T10" fmla="*/ 314 w 423"/>
                  <a:gd name="T11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" h="538">
                    <a:moveTo>
                      <a:pt x="314" y="0"/>
                    </a:moveTo>
                    <a:cubicBezTo>
                      <a:pt x="423" y="188"/>
                      <a:pt x="360" y="427"/>
                      <a:pt x="174" y="538"/>
                    </a:cubicBezTo>
                    <a:cubicBezTo>
                      <a:pt x="225" y="492"/>
                      <a:pt x="239" y="416"/>
                      <a:pt x="203" y="355"/>
                    </a:cubicBezTo>
                    <a:cubicBezTo>
                      <a:pt x="163" y="285"/>
                      <a:pt x="73" y="261"/>
                      <a:pt x="3" y="302"/>
                    </a:cubicBezTo>
                    <a:cubicBezTo>
                      <a:pt x="0" y="304"/>
                      <a:pt x="96" y="177"/>
                      <a:pt x="113" y="118"/>
                    </a:cubicBezTo>
                    <a:cubicBezTo>
                      <a:pt x="192" y="107"/>
                      <a:pt x="266" y="64"/>
                      <a:pt x="314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1" name="Freeform 13"/>
              <p:cNvSpPr/>
              <p:nvPr>
                <p:custDataLst>
                  <p:tags r:id="rId194"/>
                </p:custDataLst>
              </p:nvPr>
            </p:nvSpPr>
            <p:spPr bwMode="auto">
              <a:xfrm>
                <a:off x="5224" y="3386"/>
                <a:ext cx="600" cy="599"/>
              </a:xfrm>
              <a:custGeom>
                <a:avLst/>
                <a:gdLst>
                  <a:gd name="T0" fmla="*/ 218 w 303"/>
                  <a:gd name="T1" fmla="*/ 266 h 303"/>
                  <a:gd name="T2" fmla="*/ 37 w 303"/>
                  <a:gd name="T3" fmla="*/ 218 h 303"/>
                  <a:gd name="T4" fmla="*/ 85 w 303"/>
                  <a:gd name="T5" fmla="*/ 36 h 303"/>
                  <a:gd name="T6" fmla="*/ 266 w 303"/>
                  <a:gd name="T7" fmla="*/ 85 h 303"/>
                  <a:gd name="T8" fmla="*/ 218 w 303"/>
                  <a:gd name="T9" fmla="*/ 266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8" y="266"/>
                    </a:moveTo>
                    <a:cubicBezTo>
                      <a:pt x="154" y="303"/>
                      <a:pt x="73" y="281"/>
                      <a:pt x="37" y="218"/>
                    </a:cubicBezTo>
                    <a:cubicBezTo>
                      <a:pt x="0" y="154"/>
                      <a:pt x="22" y="73"/>
                      <a:pt x="85" y="36"/>
                    </a:cubicBez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2" name="Freeform 14"/>
              <p:cNvSpPr/>
              <p:nvPr>
                <p:custDataLst>
                  <p:tags r:id="rId195"/>
                </p:custDataLst>
              </p:nvPr>
            </p:nvSpPr>
            <p:spPr bwMode="auto">
              <a:xfrm>
                <a:off x="4343" y="2828"/>
                <a:ext cx="1065" cy="740"/>
              </a:xfrm>
              <a:custGeom>
                <a:avLst/>
                <a:gdLst>
                  <a:gd name="T0" fmla="*/ 538 w 538"/>
                  <a:gd name="T1" fmla="*/ 125 h 374"/>
                  <a:gd name="T2" fmla="*/ 0 w 538"/>
                  <a:gd name="T3" fmla="*/ 266 h 374"/>
                  <a:gd name="T4" fmla="*/ 173 w 538"/>
                  <a:gd name="T5" fmla="*/ 203 h 374"/>
                  <a:gd name="T6" fmla="*/ 122 w 538"/>
                  <a:gd name="T7" fmla="*/ 2 h 374"/>
                  <a:gd name="T8" fmla="*/ 336 w 538"/>
                  <a:gd name="T9" fmla="*/ 7 h 374"/>
                  <a:gd name="T10" fmla="*/ 538 w 538"/>
                  <a:gd name="T11" fmla="*/ 125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538" y="125"/>
                    </a:moveTo>
                    <a:cubicBezTo>
                      <a:pt x="427" y="312"/>
                      <a:pt x="187" y="374"/>
                      <a:pt x="0" y="266"/>
                    </a:cubicBezTo>
                    <a:cubicBezTo>
                      <a:pt x="64" y="289"/>
                      <a:pt x="137" y="263"/>
                      <a:pt x="173" y="203"/>
                    </a:cubicBezTo>
                    <a:cubicBezTo>
                      <a:pt x="215" y="133"/>
                      <a:pt x="192" y="43"/>
                      <a:pt x="122" y="2"/>
                    </a:cubicBezTo>
                    <a:cubicBezTo>
                      <a:pt x="119" y="0"/>
                      <a:pt x="276" y="22"/>
                      <a:pt x="336" y="7"/>
                    </a:cubicBezTo>
                    <a:cubicBezTo>
                      <a:pt x="384" y="71"/>
                      <a:pt x="458" y="114"/>
                      <a:pt x="538" y="125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3" name="Freeform 15"/>
              <p:cNvSpPr/>
              <p:nvPr>
                <p:custDataLst>
                  <p:tags r:id="rId196"/>
                </p:custDataLst>
              </p:nvPr>
            </p:nvSpPr>
            <p:spPr bwMode="auto">
              <a:xfrm>
                <a:off x="4137" y="2780"/>
                <a:ext cx="600" cy="602"/>
              </a:xfrm>
              <a:custGeom>
                <a:avLst/>
                <a:gdLst>
                  <a:gd name="T0" fmla="*/ 84 w 303"/>
                  <a:gd name="T1" fmla="*/ 266 h 304"/>
                  <a:gd name="T2" fmla="*/ 37 w 303"/>
                  <a:gd name="T3" fmla="*/ 84 h 304"/>
                  <a:gd name="T4" fmla="*/ 219 w 303"/>
                  <a:gd name="T5" fmla="*/ 38 h 304"/>
                  <a:gd name="T6" fmla="*/ 266 w 303"/>
                  <a:gd name="T7" fmla="*/ 220 h 304"/>
                  <a:gd name="T8" fmla="*/ 84 w 303"/>
                  <a:gd name="T9" fmla="*/ 26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4">
                    <a:moveTo>
                      <a:pt x="84" y="266"/>
                    </a:moveTo>
                    <a:cubicBezTo>
                      <a:pt x="21" y="229"/>
                      <a:pt x="0" y="147"/>
                      <a:pt x="37" y="84"/>
                    </a:cubicBezTo>
                    <a:cubicBezTo>
                      <a:pt x="75" y="21"/>
                      <a:pt x="156" y="0"/>
                      <a:pt x="219" y="38"/>
                    </a:cubicBezTo>
                    <a:cubicBezTo>
                      <a:pt x="282" y="75"/>
                      <a:pt x="303" y="157"/>
                      <a:pt x="266" y="220"/>
                    </a:cubicBezTo>
                    <a:cubicBezTo>
                      <a:pt x="228" y="283"/>
                      <a:pt x="147" y="304"/>
                      <a:pt x="84" y="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4" name="Freeform 16"/>
              <p:cNvSpPr/>
              <p:nvPr>
                <p:custDataLst>
                  <p:tags r:id="rId197"/>
                </p:custDataLst>
              </p:nvPr>
            </p:nvSpPr>
            <p:spPr bwMode="auto">
              <a:xfrm>
                <a:off x="4137" y="1850"/>
                <a:ext cx="782" cy="837"/>
              </a:xfrm>
              <a:custGeom>
                <a:avLst/>
                <a:gdLst>
                  <a:gd name="T0" fmla="*/ 395 w 395"/>
                  <a:gd name="T1" fmla="*/ 423 h 423"/>
                  <a:gd name="T2" fmla="*/ 0 w 395"/>
                  <a:gd name="T3" fmla="*/ 33 h 423"/>
                  <a:gd name="T4" fmla="*/ 143 w 395"/>
                  <a:gd name="T5" fmla="*/ 149 h 423"/>
                  <a:gd name="T6" fmla="*/ 289 w 395"/>
                  <a:gd name="T7" fmla="*/ 3 h 423"/>
                  <a:gd name="T8" fmla="*/ 394 w 395"/>
                  <a:gd name="T9" fmla="*/ 190 h 423"/>
                  <a:gd name="T10" fmla="*/ 395 w 395"/>
                  <a:gd name="T11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2">
                    <a:moveTo>
                      <a:pt x="395" y="423"/>
                    </a:moveTo>
                    <a:cubicBezTo>
                      <a:pt x="179" y="423"/>
                      <a:pt x="3" y="249"/>
                      <a:pt x="0" y="33"/>
                    </a:cubicBezTo>
                    <a:cubicBezTo>
                      <a:pt x="13" y="100"/>
                      <a:pt x="72" y="149"/>
                      <a:pt x="143" y="149"/>
                    </a:cubicBezTo>
                    <a:cubicBezTo>
                      <a:pt x="224" y="149"/>
                      <a:pt x="289" y="84"/>
                      <a:pt x="289" y="3"/>
                    </a:cubicBezTo>
                    <a:cubicBezTo>
                      <a:pt x="289" y="0"/>
                      <a:pt x="351" y="146"/>
                      <a:pt x="394" y="190"/>
                    </a:cubicBezTo>
                    <a:cubicBezTo>
                      <a:pt x="364" y="264"/>
                      <a:pt x="364" y="349"/>
                      <a:pt x="395" y="423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5" name="Oval 17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157" y="1593"/>
                <a:ext cx="526" cy="5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86" name="Shape 2543"/>
            <p:cNvSpPr/>
            <p:nvPr>
              <p:custDataLst>
                <p:tags r:id="rId199"/>
              </p:custDataLst>
            </p:nvPr>
          </p:nvSpPr>
          <p:spPr>
            <a:xfrm>
              <a:off x="7277938" y="2728206"/>
              <a:ext cx="422427" cy="42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87" name="Shape 2620"/>
            <p:cNvSpPr/>
            <p:nvPr>
              <p:custDataLst>
                <p:tags r:id="rId200"/>
              </p:custDataLst>
            </p:nvPr>
          </p:nvSpPr>
          <p:spPr>
            <a:xfrm>
              <a:off x="9032603" y="1667847"/>
              <a:ext cx="422427" cy="38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88" name="Shape 2563"/>
            <p:cNvSpPr/>
            <p:nvPr>
              <p:custDataLst>
                <p:tags r:id="rId201"/>
              </p:custDataLst>
            </p:nvPr>
          </p:nvSpPr>
          <p:spPr>
            <a:xfrm>
              <a:off x="10857640" y="2683572"/>
              <a:ext cx="422427" cy="42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89" name="Shape 2619"/>
            <p:cNvSpPr/>
            <p:nvPr>
              <p:custDataLst>
                <p:tags r:id="rId202"/>
              </p:custDataLst>
            </p:nvPr>
          </p:nvSpPr>
          <p:spPr>
            <a:xfrm>
              <a:off x="10857640" y="4752446"/>
              <a:ext cx="422427" cy="42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90" name="Shape 2570"/>
            <p:cNvSpPr/>
            <p:nvPr>
              <p:custDataLst>
                <p:tags r:id="rId203"/>
              </p:custDataLst>
            </p:nvPr>
          </p:nvSpPr>
          <p:spPr>
            <a:xfrm>
              <a:off x="9098728" y="5756550"/>
              <a:ext cx="422427" cy="41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91" name="Shape 2631"/>
            <p:cNvSpPr/>
            <p:nvPr>
              <p:custDataLst>
                <p:tags r:id="rId204"/>
              </p:custDataLst>
            </p:nvPr>
          </p:nvSpPr>
          <p:spPr>
            <a:xfrm>
              <a:off x="7301793" y="4816239"/>
              <a:ext cx="422427" cy="34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252" name="千图PPT彼岸天：ID 8661124库_组合 12"/>
          <p:cNvGrpSpPr/>
          <p:nvPr/>
        </p:nvGrpSpPr>
        <p:grpSpPr>
          <a:xfrm>
            <a:off x="8396867" y="1519730"/>
            <a:ext cx="3217572" cy="4143060"/>
            <a:chOff x="8170814" y="1912116"/>
            <a:chExt cx="2749722" cy="3578874"/>
          </a:xfrm>
        </p:grpSpPr>
        <p:grpSp>
          <p:nvGrpSpPr>
            <p:cNvPr id="273" name="组合 272"/>
            <p:cNvGrpSpPr/>
            <p:nvPr/>
          </p:nvGrpSpPr>
          <p:grpSpPr>
            <a:xfrm>
              <a:off x="8170814" y="1912116"/>
              <a:ext cx="2611177" cy="3578874"/>
              <a:chOff x="1193500" y="1491637"/>
              <a:chExt cx="3761195" cy="3578874"/>
            </a:xfrm>
          </p:grpSpPr>
          <p:grpSp>
            <p:nvGrpSpPr>
              <p:cNvPr id="276" name="组合 275"/>
              <p:cNvGrpSpPr/>
              <p:nvPr/>
            </p:nvGrpSpPr>
            <p:grpSpPr>
              <a:xfrm>
                <a:off x="1193500" y="1491637"/>
                <a:ext cx="3761195" cy="1056307"/>
                <a:chOff x="1317257" y="1824875"/>
                <a:chExt cx="3761195" cy="1056307"/>
              </a:xfrm>
            </p:grpSpPr>
            <p:sp>
              <p:nvSpPr>
                <p:cNvPr id="283" name="TextBox 253"/>
                <p:cNvSpPr txBox="1"/>
                <p:nvPr>
                  <p:custDataLst>
                    <p:tags r:id="rId205"/>
                  </p:custDataLst>
                </p:nvPr>
              </p:nvSpPr>
              <p:spPr>
                <a:xfrm>
                  <a:off x="1317257" y="2132652"/>
                  <a:ext cx="3761195" cy="7485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70000"/>
                    </a:lnSpc>
                  </a:pPr>
                  <a:r>
                    <a:rPr lang="en-US" altLang="zh-CN" sz="3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2013-2022</a:t>
                  </a:r>
                  <a:r>
                    <a:rPr lang="zh-CN" altLang="en-US" sz="3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年，中国信保服务国内整车出口企业</a:t>
                  </a:r>
                  <a:r>
                    <a:rPr lang="en-US" altLang="zh-CN" sz="3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300+</a:t>
                  </a:r>
                  <a:r>
                    <a:rPr lang="zh-CN" altLang="en-US" sz="3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家</a:t>
                  </a:r>
                  <a:endParaRPr lang="zh-CN" altLang="en-US" sz="3400" dirty="0">
                    <a:latin typeface="微软雅黑" panose="020B0503020204020204" charset="-122"/>
                    <a:ea typeface="微软雅黑" panose="020B0503020204020204" charset="-122"/>
                    <a:sym typeface="+mn-lt"/>
                  </a:endParaRPr>
                </a:p>
                <a:p>
                  <a:pPr algn="r">
                    <a:lnSpc>
                      <a:spcPct val="150000"/>
                    </a:lnSpc>
                  </a:pPr>
                  <a:endParaRPr lang="en-US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Rectangle 254"/>
                <p:cNvSpPr/>
                <p:nvPr>
                  <p:custDataLst>
                    <p:tags r:id="rId206"/>
                  </p:custDataLst>
                </p:nvPr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</a:rPr>
                    <a:t>300+</a:t>
                  </a:r>
                  <a:r>
                    <a:rPr lang="zh-CN" altLang="en-US" sz="20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</a:rPr>
                    <a:t>家企业</a:t>
                  </a:r>
                  <a:endParaRPr lang="zh-CN" altLang="en-US" sz="2000" b="1" dirty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</a:endParaRPr>
                </a:p>
              </p:txBody>
            </p:sp>
          </p:grpSp>
          <p:grpSp>
            <p:nvGrpSpPr>
              <p:cNvPr id="277" name="组合 276"/>
              <p:cNvGrpSpPr/>
              <p:nvPr/>
            </p:nvGrpSpPr>
            <p:grpSpPr>
              <a:xfrm>
                <a:off x="1193500" y="2815545"/>
                <a:ext cx="3761195" cy="973065"/>
                <a:chOff x="1317257" y="1824875"/>
                <a:chExt cx="3761195" cy="973065"/>
              </a:xfrm>
            </p:grpSpPr>
            <p:sp>
              <p:nvSpPr>
                <p:cNvPr id="281" name="TextBox 253"/>
                <p:cNvSpPr txBox="1"/>
                <p:nvPr>
                  <p:custDataLst>
                    <p:tags r:id="rId207"/>
                  </p:custDataLst>
                </p:nvPr>
              </p:nvSpPr>
              <p:spPr>
                <a:xfrm>
                  <a:off x="1317257" y="2132652"/>
                  <a:ext cx="3761195" cy="6652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70000"/>
                    </a:lnSpc>
                  </a:pPr>
                  <a:r>
                    <a:rPr lang="en-US" altLang="zh-CN" sz="2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2013-2022</a:t>
                  </a:r>
                  <a:r>
                    <a:rPr lang="zh-CN" altLang="en-US" sz="2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年，我司累计向整车企业支付赔款</a:t>
                  </a:r>
                  <a:r>
                    <a:rPr lang="en-US" altLang="zh-CN" sz="2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7+</a:t>
                  </a:r>
                  <a:r>
                    <a:rPr lang="zh-CN" altLang="en-US" sz="2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亿美元</a:t>
                  </a:r>
                  <a:endParaRPr lang="zh-CN" altLang="en-US" sz="2300" dirty="0">
                    <a:latin typeface="微软雅黑" panose="020B0503020204020204" charset="-122"/>
                    <a:ea typeface="微软雅黑" panose="020B0503020204020204" charset="-122"/>
                    <a:sym typeface="+mn-lt"/>
                  </a:endParaRPr>
                </a:p>
                <a:p>
                  <a:pPr algn="r">
                    <a:lnSpc>
                      <a:spcPct val="150000"/>
                    </a:lnSpc>
                  </a:pPr>
                  <a:endParaRPr lang="en-US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Rectangle 254"/>
                <p:cNvSpPr/>
                <p:nvPr>
                  <p:custDataLst>
                    <p:tags r:id="rId208"/>
                  </p:custDataLst>
                </p:nvPr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7+</a:t>
                  </a:r>
                  <a:r>
                    <a:rPr lang="zh-CN" altLang="en-US" sz="20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亿美元</a:t>
                  </a:r>
                  <a:endParaRPr lang="zh-CN" altLang="en-US" sz="2000" b="1" dirty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8" name="组合 277"/>
              <p:cNvGrpSpPr/>
              <p:nvPr/>
            </p:nvGrpSpPr>
            <p:grpSpPr>
              <a:xfrm>
                <a:off x="1193500" y="4139453"/>
                <a:ext cx="3761195" cy="931058"/>
                <a:chOff x="1317257" y="1824875"/>
                <a:chExt cx="3761195" cy="931058"/>
              </a:xfrm>
            </p:grpSpPr>
            <p:sp>
              <p:nvSpPr>
                <p:cNvPr id="279" name="TextBox 253"/>
                <p:cNvSpPr txBox="1"/>
                <p:nvPr>
                  <p:custDataLst>
                    <p:tags r:id="rId209"/>
                  </p:custDataLst>
                </p:nvPr>
              </p:nvSpPr>
              <p:spPr>
                <a:xfrm>
                  <a:off x="1317257" y="2132652"/>
                  <a:ext cx="3761195" cy="6232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7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2013-2022</a:t>
                  </a:r>
                  <a:r>
                    <a:rPr lang="zh-CN" altLang="en-US" sz="17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年，</a:t>
                  </a:r>
                  <a:r>
                    <a:rPr lang="zh-CN" altLang="en-US" sz="17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我司整车行业净赔付率超</a:t>
                  </a:r>
                  <a:r>
                    <a:rPr lang="en-US" altLang="zh-CN" sz="17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200%</a:t>
                  </a:r>
                  <a:endParaRPr lang="zh-CN" altLang="en-US" sz="1700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r">
                    <a:lnSpc>
                      <a:spcPct val="150000"/>
                    </a:lnSpc>
                  </a:pPr>
                  <a:endParaRPr lang="en-US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Rectangle 254"/>
                <p:cNvSpPr/>
                <p:nvPr>
                  <p:custDataLst>
                    <p:tags r:id="rId210"/>
                  </p:custDataLst>
                </p:nvPr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zh-CN" altLang="en-US" sz="2000" b="1" dirty="0">
                      <a:solidFill>
                        <a:srgbClr val="FF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净赔率超</a:t>
                  </a:r>
                  <a:r>
                    <a:rPr lang="en-US" altLang="zh-CN" sz="2000" b="1" dirty="0">
                      <a:solidFill>
                        <a:srgbClr val="FF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200%</a:t>
                  </a:r>
                  <a:endParaRPr lang="en-US" altLang="zh-CN" sz="20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74" name="直接连接符 273"/>
            <p:cNvCxnSpPr/>
            <p:nvPr>
              <p:custDataLst>
                <p:tags r:id="rId211"/>
              </p:custDataLst>
            </p:nvPr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/>
            <p:nvPr>
              <p:custDataLst>
                <p:tags r:id="rId212"/>
              </p:custDataLst>
            </p:nvPr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千图PPT彼岸天：ID 8661124库_组合 13"/>
          <p:cNvGrpSpPr/>
          <p:nvPr/>
        </p:nvGrpSpPr>
        <p:grpSpPr>
          <a:xfrm>
            <a:off x="719137" y="1752424"/>
            <a:ext cx="3035721" cy="3782131"/>
            <a:chOff x="1307468" y="1697288"/>
            <a:chExt cx="2713719" cy="3676908"/>
          </a:xfrm>
        </p:grpSpPr>
        <p:grpSp>
          <p:nvGrpSpPr>
            <p:cNvPr id="260" name="组合 259"/>
            <p:cNvGrpSpPr/>
            <p:nvPr/>
          </p:nvGrpSpPr>
          <p:grpSpPr>
            <a:xfrm>
              <a:off x="1410010" y="1697288"/>
              <a:ext cx="2611177" cy="3676908"/>
              <a:chOff x="1193500" y="1491637"/>
              <a:chExt cx="3761195" cy="3676908"/>
            </a:xfrm>
          </p:grpSpPr>
          <p:grpSp>
            <p:nvGrpSpPr>
              <p:cNvPr id="264" name="组合 263"/>
              <p:cNvGrpSpPr/>
              <p:nvPr/>
            </p:nvGrpSpPr>
            <p:grpSpPr>
              <a:xfrm>
                <a:off x="1193500" y="1491637"/>
                <a:ext cx="3761195" cy="951290"/>
                <a:chOff x="1317257" y="1824875"/>
                <a:chExt cx="3761195" cy="951290"/>
              </a:xfrm>
            </p:grpSpPr>
            <p:sp>
              <p:nvSpPr>
                <p:cNvPr id="271" name="TextBox 253"/>
                <p:cNvSpPr txBox="1"/>
                <p:nvPr>
                  <p:custDataLst>
                    <p:tags r:id="rId213"/>
                  </p:custDataLst>
                </p:nvPr>
              </p:nvSpPr>
              <p:spPr>
                <a:xfrm>
                  <a:off x="1317257" y="2132652"/>
                  <a:ext cx="3761195" cy="64351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2013-2022</a:t>
                  </a: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年，我司支持整车出口金额</a:t>
                  </a:r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600+</a:t>
                  </a: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亿美元</a:t>
                  </a:r>
                  <a:endParaRPr lang="zh-CN" altLang="en-US" sz="1600" dirty="0">
                    <a:latin typeface="微软雅黑" panose="020B0503020204020204" charset="-122"/>
                    <a:ea typeface="微软雅黑" panose="020B0503020204020204" charset="-122"/>
                    <a:sym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Rectangle 254"/>
                <p:cNvSpPr/>
                <p:nvPr>
                  <p:custDataLst>
                    <p:tags r:id="rId214"/>
                  </p:custDataLst>
                </p:nvPr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600+</a:t>
                  </a:r>
                  <a:r>
                    <a:rPr lang="zh-CN" altLang="en-US" sz="20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亿美元</a:t>
                  </a:r>
                  <a:endParaRPr lang="en-US" sz="2000" b="1" dirty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5" name="组合 264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9" name="TextBox 253"/>
                <p:cNvSpPr txBox="1"/>
                <p:nvPr>
                  <p:custDataLst>
                    <p:tags r:id="rId215"/>
                  </p:custDataLst>
                </p:nvPr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2013-2022</a:t>
                  </a: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年，我司接到整车出口企业报损累计</a:t>
                  </a:r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20+</a:t>
                  </a: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亿美元</a:t>
                  </a:r>
                  <a:endParaRPr lang="zh-CN" altLang="en-US" sz="16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Rectangle 254"/>
                <p:cNvSpPr/>
                <p:nvPr>
                  <p:custDataLst>
                    <p:tags r:id="rId216"/>
                  </p:custDataLst>
                </p:nvPr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20+</a:t>
                  </a:r>
                  <a:r>
                    <a:rPr lang="zh-CN" altLang="en-US" sz="20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亿美元</a:t>
                  </a:r>
                  <a:endParaRPr lang="en-US" sz="2800" b="1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6" name="组合 265"/>
              <p:cNvGrpSpPr/>
              <p:nvPr/>
            </p:nvGrpSpPr>
            <p:grpSpPr>
              <a:xfrm>
                <a:off x="1193500" y="4139453"/>
                <a:ext cx="3761195" cy="1029092"/>
                <a:chOff x="1317257" y="1824875"/>
                <a:chExt cx="3761195" cy="1029092"/>
              </a:xfrm>
            </p:grpSpPr>
            <p:sp>
              <p:nvSpPr>
                <p:cNvPr id="267" name="TextBox 253"/>
                <p:cNvSpPr txBox="1"/>
                <p:nvPr>
                  <p:custDataLst>
                    <p:tags r:id="rId217"/>
                  </p:custDataLst>
                </p:nvPr>
              </p:nvSpPr>
              <p:spPr>
                <a:xfrm>
                  <a:off x="1317257" y="2132652"/>
                  <a:ext cx="3761195" cy="7213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2013-2022</a:t>
                  </a: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年，我司整车已决赔款案件</a:t>
                  </a:r>
                  <a:r>
                    <a:rPr lang="en-US" altLang="zh-C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700+</a:t>
                  </a:r>
                  <a:r>
                    <a:rPr lang="zh-CN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起</a:t>
                  </a:r>
                  <a:endParaRPr lang="zh-CN" altLang="en-US" sz="1600" dirty="0">
                    <a:latin typeface="微软雅黑" panose="020B0503020204020204" charset="-122"/>
                    <a:ea typeface="微软雅黑" panose="020B0503020204020204" charset="-122"/>
                    <a:sym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Rectangle 254"/>
                <p:cNvSpPr/>
                <p:nvPr>
                  <p:custDataLst>
                    <p:tags r:id="rId218"/>
                  </p:custDataLst>
                </p:nvPr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2000" b="1" dirty="0">
                      <a:solidFill>
                        <a:srgbClr val="FF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700+</a:t>
                  </a:r>
                  <a:r>
                    <a:rPr lang="zh-CN" altLang="en-US" sz="2000" b="1" dirty="0">
                      <a:solidFill>
                        <a:srgbClr val="FF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个赔案</a:t>
                  </a:r>
                  <a:endParaRPr lang="zh-CN" altLang="en-US" sz="2000" b="1" dirty="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61" name="组合 260"/>
            <p:cNvGrpSpPr/>
            <p:nvPr/>
          </p:nvGrpSpPr>
          <p:grpSpPr>
            <a:xfrm>
              <a:off x="1307468" y="2710115"/>
              <a:ext cx="2448272" cy="1338748"/>
              <a:chOff x="1307468" y="2924943"/>
              <a:chExt cx="2448272" cy="1338748"/>
            </a:xfrm>
          </p:grpSpPr>
          <p:cxnSp>
            <p:nvCxnSpPr>
              <p:cNvPr id="262" name="直接连接符 261"/>
              <p:cNvCxnSpPr/>
              <p:nvPr>
                <p:custDataLst>
                  <p:tags r:id="rId219"/>
                </p:custDataLst>
              </p:nvPr>
            </p:nvCxnSpPr>
            <p:spPr>
              <a:xfrm>
                <a:off x="1307468" y="2924943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/>
              <p:cNvCxnSpPr/>
              <p:nvPr>
                <p:custDataLst>
                  <p:tags r:id="rId220"/>
                </p:custDataLst>
              </p:nvPr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矩形 13"/>
          <p:cNvSpPr/>
          <p:nvPr>
            <p:custDataLst>
              <p:tags r:id="rId221"/>
            </p:custDataLst>
          </p:nvPr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222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54"/>
          <p:cNvSpPr/>
          <p:nvPr>
            <p:custDataLst>
              <p:tags r:id="rId223"/>
            </p:custDataLst>
          </p:nvPr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98" name="Rectangle 39"/>
          <p:cNvSpPr>
            <a:spLocks noChangeArrowheads="1"/>
          </p:cNvSpPr>
          <p:nvPr>
            <p:custDataLst>
              <p:tags r:id="rId224"/>
            </p:custDataLst>
          </p:nvPr>
        </p:nvSpPr>
        <p:spPr bwMode="auto">
          <a:xfrm>
            <a:off x="498792" y="245428"/>
            <a:ext cx="1100233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宋体" panose="02010600030101010101" pitchFamily="2" charset="-122"/>
              </a:rPr>
              <a:t>坚定履行政策性职能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2" name="图片 1" descr="32313533373538363b32313533373530353bd0a1c6fbb3b5"/>
          <p:cNvPicPr>
            <a:picLocks noChangeAspect="1"/>
          </p:cNvPicPr>
          <p:nvPr/>
        </p:nvPicPr>
        <p:blipFill>
          <a:blip r:embed="rId225">
            <a:extLst>
              <a:ext uri="{96DAC541-7B7A-43D3-8B79-37D633B846F1}">
                <asvg:svgBlip xmlns:asvg="http://schemas.microsoft.com/office/drawing/2016/SVG/main" r:embed="rId226"/>
              </a:ext>
            </a:extLst>
          </a:blip>
          <a:stretch>
            <a:fillRect/>
          </a:stretch>
        </p:blipFill>
        <p:spPr>
          <a:xfrm>
            <a:off x="5540375" y="2865755"/>
            <a:ext cx="1064895" cy="1064895"/>
          </a:xfrm>
          <a:prstGeom prst="rect">
            <a:avLst/>
          </a:prstGeom>
        </p:spPr>
      </p:pic>
      <p:pic>
        <p:nvPicPr>
          <p:cNvPr id="4" name="未标题-1.png"/>
          <p:cNvPicPr/>
          <p:nvPr/>
        </p:nvPicPr>
        <p:blipFill>
          <a:blip r:embed="rId227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2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9229090" y="2217420"/>
            <a:ext cx="2706370" cy="2850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572635" y="2217420"/>
            <a:ext cx="4655820" cy="2851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74320" y="2217420"/>
            <a:ext cx="4298315" cy="2851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13"/>
          <p:cNvSpPr/>
          <p:nvPr/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algn="ctr">
              <a:defRPr/>
            </a:pPr>
            <a:endParaRPr lang="zh-CN" altLang="en-US" noProof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54"/>
          <p:cNvSpPr/>
          <p:nvPr/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algn="ctr">
              <a:defRPr/>
            </a:pPr>
            <a:endParaRPr lang="zh-CN" altLang="en-US" sz="1800" noProof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060" name="Rectangle 39"/>
          <p:cNvSpPr>
            <a:spLocks noChangeArrowheads="1"/>
          </p:cNvSpPr>
          <p:nvPr/>
        </p:nvSpPr>
        <p:spPr bwMode="auto">
          <a:xfrm>
            <a:off x="487680" y="217805"/>
            <a:ext cx="1114615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积极支持我国整车走出去</a:t>
            </a:r>
            <a:endParaRPr lang="zh-CN" altLang="en-US" sz="32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66"/>
          <p:cNvSpPr txBox="1"/>
          <p:nvPr/>
        </p:nvSpPr>
        <p:spPr>
          <a:xfrm>
            <a:off x="4893310" y="1746885"/>
            <a:ext cx="1082675" cy="5219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国际大宗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商品波动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文本框 66"/>
          <p:cNvSpPr txBox="1"/>
          <p:nvPr/>
        </p:nvSpPr>
        <p:spPr>
          <a:xfrm>
            <a:off x="5363210" y="1310005"/>
            <a:ext cx="1465580" cy="3067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美国双反调查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66"/>
          <p:cNvSpPr txBox="1"/>
          <p:nvPr/>
        </p:nvSpPr>
        <p:spPr>
          <a:xfrm>
            <a:off x="7969885" y="1854200"/>
            <a:ext cx="1257935" cy="3067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中美贸易摩擦</a:t>
            </a:r>
            <a:endParaRPr 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66"/>
          <p:cNvSpPr txBox="1"/>
          <p:nvPr/>
        </p:nvSpPr>
        <p:spPr>
          <a:xfrm>
            <a:off x="9391015" y="1695450"/>
            <a:ext cx="1057910" cy="5219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世纪疫情冲击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0" name="文本框 66"/>
          <p:cNvSpPr txBox="1"/>
          <p:nvPr/>
        </p:nvSpPr>
        <p:spPr>
          <a:xfrm>
            <a:off x="1552575" y="1925955"/>
            <a:ext cx="1033145" cy="3067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金融危机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文本框 66"/>
          <p:cNvSpPr txBox="1"/>
          <p:nvPr/>
        </p:nvSpPr>
        <p:spPr>
          <a:xfrm>
            <a:off x="6073775" y="1746250"/>
            <a:ext cx="1096010" cy="5219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俄乌克里米亚危机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6"/>
          <p:cNvSpPr txBox="1"/>
          <p:nvPr/>
        </p:nvSpPr>
        <p:spPr>
          <a:xfrm>
            <a:off x="10612120" y="1802765"/>
            <a:ext cx="1021715" cy="3067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俄乌冲突</a:t>
            </a:r>
            <a:endParaRPr 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66"/>
          <p:cNvSpPr txBox="1"/>
          <p:nvPr/>
        </p:nvSpPr>
        <p:spPr>
          <a:xfrm>
            <a:off x="1017905" y="5492750"/>
            <a:ext cx="1459865" cy="368300"/>
          </a:xfrm>
          <a:prstGeom prst="rect">
            <a:avLst/>
          </a:prstGeom>
          <a:solidFill>
            <a:srgbClr val="002F8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走出国门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66"/>
          <p:cNvSpPr txBox="1"/>
          <p:nvPr/>
        </p:nvSpPr>
        <p:spPr>
          <a:xfrm>
            <a:off x="5125720" y="5492750"/>
            <a:ext cx="1459865" cy="368300"/>
          </a:xfrm>
          <a:prstGeom prst="rect">
            <a:avLst/>
          </a:prstGeom>
          <a:solidFill>
            <a:srgbClr val="002F8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低谷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66"/>
          <p:cNvSpPr txBox="1"/>
          <p:nvPr/>
        </p:nvSpPr>
        <p:spPr>
          <a:xfrm>
            <a:off x="9229090" y="5492750"/>
            <a:ext cx="1459865" cy="368300"/>
          </a:xfrm>
          <a:prstGeom prst="rect">
            <a:avLst/>
          </a:prstGeom>
          <a:solidFill>
            <a:srgbClr val="002F86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上行周期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042285" y="5575300"/>
            <a:ext cx="1702435" cy="122555"/>
          </a:xfrm>
          <a:prstGeom prst="rightArrow">
            <a:avLst>
              <a:gd name="adj1" fmla="val 50000"/>
              <a:gd name="adj2" fmla="val 2689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7169785" y="5568950"/>
            <a:ext cx="1702435" cy="122555"/>
          </a:xfrm>
          <a:prstGeom prst="rightArrow">
            <a:avLst>
              <a:gd name="adj1" fmla="val 50000"/>
              <a:gd name="adj2" fmla="val 2787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未标题-1.png"/>
          <p:cNvPicPr/>
          <p:nvPr/>
        </p:nvPicPr>
        <p:blipFill>
          <a:blip r:embed="rId3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图表 3"/>
          <p:cNvGraphicFramePr/>
          <p:nvPr/>
        </p:nvGraphicFramePr>
        <p:xfrm>
          <a:off x="344805" y="1925955"/>
          <a:ext cx="11662410" cy="317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未标题-1.png"/>
          <p:cNvPicPr/>
          <p:nvPr/>
        </p:nvPicPr>
        <p:blipFill>
          <a:blip r:embed="rId3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6"/>
          <p:cNvSpPr txBox="1"/>
          <p:nvPr/>
        </p:nvSpPr>
        <p:spPr>
          <a:xfrm>
            <a:off x="373380" y="1273810"/>
            <a:ext cx="64719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整车行业承保保额洲别分布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（单位：百万美元）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22860" y="1627505"/>
          <a:ext cx="6530975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Rectangle 39"/>
          <p:cNvSpPr/>
          <p:nvPr/>
        </p:nvSpPr>
        <p:spPr>
          <a:xfrm>
            <a:off x="480060" y="259080"/>
            <a:ext cx="5615940" cy="492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BDBDB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积极支持重点区域</a:t>
            </a:r>
            <a:endParaRPr lang="zh-CN" altLang="en-US" sz="3200" b="1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4" name="矩形 13"/>
          <p:cNvSpPr/>
          <p:nvPr>
            <p:custDataLst>
              <p:tags r:id="rId4"/>
            </p:custDataLst>
          </p:nvPr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5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54"/>
          <p:cNvSpPr/>
          <p:nvPr>
            <p:custDataLst>
              <p:tags r:id="rId6"/>
            </p:custDataLst>
          </p:nvPr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6736715" y="1290320"/>
            <a:ext cx="51593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整车行业承保国别风险分布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6991350" y="1857375"/>
          <a:ext cx="5138420" cy="357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custDataLst>
      <p:tags r:id="rId7"/>
    </p:custData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未标题-1.png"/>
          <p:cNvPicPr/>
          <p:nvPr/>
        </p:nvPicPr>
        <p:blipFill>
          <a:blip r:embed="rId1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灯片编号占位符 8"/>
          <p:cNvSpPr>
            <a:spLocks noGrp="1"/>
          </p:cNvSpPr>
          <p:nvPr>
            <p:ph type="sldNum" sz="quarter" idx="4"/>
          </p:nvPr>
        </p:nvSpPr>
        <p:spPr>
          <a:xfrm>
            <a:off x="11695112" y="6356350"/>
            <a:ext cx="464976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D1E5851-95CB-4668-8AB8-D3150C5B4658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1540510" y="1130300"/>
            <a:ext cx="449580" cy="28917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国别风险水平越高出险率越高</a:t>
            </a:r>
            <a:endParaRPr lang="zh-CN" altLang="en-US" sz="1400" b="1" dirty="0">
              <a:solidFill>
                <a:schemeClr val="bg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1990090" y="1216025"/>
          <a:ext cx="7581900" cy="25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/>
                <a:gridCol w="1003935"/>
                <a:gridCol w="1083310"/>
                <a:gridCol w="1083310"/>
                <a:gridCol w="1083310"/>
                <a:gridCol w="1082675"/>
                <a:gridCol w="1083310"/>
              </a:tblGrid>
              <a:tr h="661670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国家风险大类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2018年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2019年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2020年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2021年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2022年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2023上半年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A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4.6%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1.1%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3.6%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0.9%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1.5%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0.1%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371475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B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7.2%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2.5%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4.3%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1.2%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0.5%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0.5%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370205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C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5.1%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8.0%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6.8%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3.6%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0.7%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2.4%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371475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D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33.0%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22.8%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17.3%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9.5%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3.8%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3.9%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370205"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E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22.7%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1.0%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66.1%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1.7%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6090.9%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 font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cs typeface="+mn-lt"/>
                        </a:rPr>
                        <a:t>0.0%</a:t>
                      </a:r>
                      <a:endParaRPr lang="en-US" altLang="en-US" sz="1400" b="0">
                        <a:solidFill>
                          <a:srgbClr val="000000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  <p:sp>
        <p:nvSpPr>
          <p:cNvPr id="4" name="下箭头 3"/>
          <p:cNvSpPr/>
          <p:nvPr/>
        </p:nvSpPr>
        <p:spPr>
          <a:xfrm>
            <a:off x="2046605" y="1879600"/>
            <a:ext cx="382905" cy="1852295"/>
          </a:xfrm>
          <a:prstGeom prst="downArrow">
            <a:avLst/>
          </a:prstGeom>
          <a:gradFill>
            <a:gsLst>
              <a:gs pos="3000">
                <a:srgbClr val="92D050"/>
              </a:gs>
              <a:gs pos="100000">
                <a:srgbClr val="FE444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/>
          <p:nvPr/>
        </p:nvGraphicFramePr>
        <p:xfrm>
          <a:off x="1990090" y="3884930"/>
          <a:ext cx="7581900" cy="262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946150"/>
                <a:gridCol w="1088390"/>
                <a:gridCol w="1107440"/>
                <a:gridCol w="1068070"/>
                <a:gridCol w="1068070"/>
                <a:gridCol w="1097280"/>
              </a:tblGrid>
              <a:tr h="5232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ea typeface="宋体" panose="02010600030101010101" pitchFamily="2" charset="-122"/>
                        </a:rPr>
                        <a:t>买方洲别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2018年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2019年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2020年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2021年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2022年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2023上半年</a:t>
                      </a:r>
                      <a:endParaRPr lang="zh-CN" alt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3663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  <a:ea typeface="宋体" panose="02010600030101010101" pitchFamily="2" charset="-122"/>
                        </a:rPr>
                        <a:t>亚洲</a:t>
                      </a:r>
                      <a:endParaRPr lang="zh-CN" altLang="en-US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6%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5%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6%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accent6"/>
                          </a:solidFill>
                          <a:cs typeface="+mn-lt"/>
                        </a:rPr>
                        <a:t>3%</a:t>
                      </a:r>
                      <a:endParaRPr lang="en-US" altLang="en-US" sz="1400" b="0">
                        <a:solidFill>
                          <a:schemeClr val="accent6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accent6"/>
                          </a:solidFill>
                          <a:cs typeface="+mn-lt"/>
                        </a:rPr>
                        <a:t>1%</a:t>
                      </a:r>
                      <a:endParaRPr lang="en-US" altLang="en-US" sz="1400" b="0">
                        <a:solidFill>
                          <a:schemeClr val="accent6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1%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3663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  <a:ea typeface="宋体" panose="02010600030101010101" pitchFamily="2" charset="-122"/>
                        </a:rPr>
                        <a:t>拉丁美洲</a:t>
                      </a:r>
                      <a:endParaRPr lang="zh-CN" altLang="en-US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34%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17%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11%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accent6"/>
                          </a:solidFill>
                          <a:cs typeface="+mn-lt"/>
                        </a:rPr>
                        <a:t>4%</a:t>
                      </a:r>
                      <a:endParaRPr lang="en-US" altLang="en-US" sz="1400" b="0">
                        <a:solidFill>
                          <a:schemeClr val="accent6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accent6"/>
                          </a:solidFill>
                          <a:cs typeface="+mn-lt"/>
                        </a:rPr>
                        <a:t>1%</a:t>
                      </a:r>
                      <a:endParaRPr lang="en-US" altLang="en-US" sz="1400" b="0">
                        <a:solidFill>
                          <a:schemeClr val="accent6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1%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3213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  <a:ea typeface="宋体" panose="02010600030101010101" pitchFamily="2" charset="-122"/>
                        </a:rPr>
                        <a:t>非洲</a:t>
                      </a:r>
                      <a:endParaRPr lang="zh-CN" altLang="en-US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6%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13%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13%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accent6"/>
                          </a:solidFill>
                          <a:cs typeface="+mn-lt"/>
                        </a:rPr>
                        <a:t>5%</a:t>
                      </a:r>
                      <a:endParaRPr lang="en-US" altLang="en-US" sz="1400" b="0">
                        <a:solidFill>
                          <a:schemeClr val="accent6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accent6"/>
                          </a:solidFill>
                          <a:cs typeface="+mn-lt"/>
                        </a:rPr>
                        <a:t>3%</a:t>
                      </a:r>
                      <a:endParaRPr lang="en-US" altLang="en-US" sz="1400" b="0">
                        <a:solidFill>
                          <a:schemeClr val="accent6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7%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4051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  <a:ea typeface="宋体" panose="02010600030101010101" pitchFamily="2" charset="-122"/>
                        </a:rPr>
                        <a:t>欧洲</a:t>
                      </a:r>
                      <a:endParaRPr lang="zh-CN" altLang="en-US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8%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6%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4%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accent6"/>
                          </a:solidFill>
                          <a:cs typeface="+mn-lt"/>
                        </a:rPr>
                        <a:t>1%</a:t>
                      </a:r>
                      <a:endParaRPr lang="en-US" altLang="en-US" sz="1400" b="0">
                        <a:solidFill>
                          <a:schemeClr val="accent6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accent6"/>
                          </a:solidFill>
                          <a:cs typeface="+mn-lt"/>
                        </a:rPr>
                        <a:t>1%</a:t>
                      </a:r>
                      <a:endParaRPr lang="en-US" altLang="en-US" sz="1400" b="0">
                        <a:solidFill>
                          <a:schemeClr val="accent6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0%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  <a:tr h="3213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  <a:ea typeface="宋体" panose="02010600030101010101" pitchFamily="2" charset="-122"/>
                        </a:rPr>
                        <a:t>大洋洲</a:t>
                      </a:r>
                      <a:endParaRPr lang="zh-CN" altLang="en-US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1%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3%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8%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2%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0%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1%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3213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chemeClr val="tx1"/>
                          </a:solidFill>
                          <a:ea typeface="宋体" panose="02010600030101010101" pitchFamily="2" charset="-122"/>
                        </a:rPr>
                        <a:t>北美洲</a:t>
                      </a:r>
                      <a:endParaRPr lang="zh-CN" altLang="en-US" sz="1400" b="0">
                        <a:solidFill>
                          <a:schemeClr val="tx1"/>
                        </a:solidFill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>
                      <a:noFill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0%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1%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0%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1%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5%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cs typeface="+mn-lt"/>
                        </a:rPr>
                        <a:t>0%</a:t>
                      </a:r>
                      <a:endParaRPr lang="en-US" altLang="en-US" sz="1400" b="0">
                        <a:solidFill>
                          <a:schemeClr val="tx1"/>
                        </a:solidFill>
                        <a:cs typeface="+mn-lt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sp>
        <p:nvSpPr>
          <p:cNvPr id="9" name="文本框 6"/>
          <p:cNvSpPr txBox="1"/>
          <p:nvPr/>
        </p:nvSpPr>
        <p:spPr>
          <a:xfrm>
            <a:off x="1684020" y="4264660"/>
            <a:ext cx="30607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1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亚非拉地区出险率偏高</a:t>
            </a:r>
            <a:endParaRPr lang="zh-CN" sz="1400" b="1" dirty="0">
              <a:solidFill>
                <a:schemeClr val="bg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254000"/>
            <a:ext cx="344170" cy="485775"/>
            <a:chOff x="0" y="400"/>
            <a:chExt cx="542" cy="765"/>
          </a:xfrm>
        </p:grpSpPr>
        <p:sp>
          <p:nvSpPr>
            <p:cNvPr id="12" name="矩形 13"/>
            <p:cNvSpPr/>
            <p:nvPr>
              <p:custDataLst>
                <p:tags r:id="rId2"/>
              </p:custDataLst>
            </p:nvPr>
          </p:nvSpPr>
          <p:spPr>
            <a:xfrm>
              <a:off x="0" y="403"/>
              <a:ext cx="430" cy="762"/>
            </a:xfrm>
            <a:prstGeom prst="rect">
              <a:avLst/>
            </a:prstGeom>
            <a:blipFill rotWithShape="0">
              <a:blip r:embed="rId3"/>
            </a:blipFill>
            <a:ln w="9525">
              <a:noFill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矩形 54"/>
            <p:cNvSpPr/>
            <p:nvPr>
              <p:custDataLst>
                <p:tags r:id="rId4"/>
              </p:custDataLst>
            </p:nvPr>
          </p:nvSpPr>
          <p:spPr>
            <a:xfrm flipH="1">
              <a:off x="430" y="400"/>
              <a:ext cx="113" cy="765"/>
            </a:xfrm>
            <a:prstGeom prst="rect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lIns="90170" tIns="46990" rIns="90170" bIns="46990" anchor="ctr"/>
            <a:lstStyle>
              <a:lvl1pPr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4" name="Rectangle 3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7362" y="217488"/>
            <a:ext cx="1100233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中高风险地区集中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custDataLst>
              <p:tags r:id="rId3"/>
            </p:custDataLst>
          </p:nvPr>
        </p:nvGraphicFramePr>
        <p:xfrm>
          <a:off x="1468755" y="1906905"/>
          <a:ext cx="4441825" cy="420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510405" y="1783715"/>
            <a:ext cx="9975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承保规模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6"/>
          <p:cNvSpPr txBox="1"/>
          <p:nvPr>
            <p:custDataLst>
              <p:tags r:id="rId5"/>
            </p:custDataLst>
          </p:nvPr>
        </p:nvSpPr>
        <p:spPr>
          <a:xfrm>
            <a:off x="1226978" y="1175105"/>
            <a:ext cx="45640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1800" b="1">
                <a:solidFill>
                  <a:srgbClr val="697E9F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en-US" sz="1800" b="1">
                <a:solidFill>
                  <a:srgbClr val="697E9F"/>
                </a:solidFill>
                <a:latin typeface="微软雅黑" panose="020B0503020204020204" charset="-122"/>
                <a:ea typeface="微软雅黑" panose="020B0503020204020204" charset="-122"/>
              </a:rPr>
              <a:t>22</a:t>
            </a:r>
            <a:r>
              <a:rPr lang="zh-CN" altLang="en-US" sz="1800" b="1">
                <a:solidFill>
                  <a:srgbClr val="697E9F"/>
                </a:solidFill>
                <a:latin typeface="微软雅黑" panose="020B0503020204020204" charset="-122"/>
                <a:ea typeface="微软雅黑" panose="020B0503020204020204" charset="-122"/>
              </a:rPr>
              <a:t>年整车行业细分产品承保情况</a:t>
            </a:r>
            <a:endParaRPr lang="zh-CN" altLang="en-US" sz="1800" b="1">
              <a:solidFill>
                <a:srgbClr val="697E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下箭头 11"/>
          <p:cNvSpPr/>
          <p:nvPr>
            <p:custDataLst>
              <p:tags r:id="rId6"/>
            </p:custDataLst>
          </p:nvPr>
        </p:nvSpPr>
        <p:spPr>
          <a:xfrm rot="10800000" flipH="1">
            <a:off x="972820" y="2002790"/>
            <a:ext cx="238760" cy="3677285"/>
          </a:xfrm>
          <a:prstGeom prst="downArrow">
            <a:avLst/>
          </a:prstGeom>
          <a:gradFill>
            <a:gsLst>
              <a:gs pos="3000">
                <a:srgbClr val="92D050"/>
              </a:gs>
              <a:gs pos="100000">
                <a:srgbClr val="C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下箭头 12"/>
          <p:cNvSpPr/>
          <p:nvPr>
            <p:custDataLst>
              <p:tags r:id="rId7"/>
            </p:custDataLst>
          </p:nvPr>
        </p:nvSpPr>
        <p:spPr>
          <a:xfrm rot="16200000" flipH="1">
            <a:off x="3684905" y="4327525"/>
            <a:ext cx="250190" cy="4201160"/>
          </a:xfrm>
          <a:prstGeom prst="downArrow">
            <a:avLst/>
          </a:prstGeom>
          <a:gradFill>
            <a:gsLst>
              <a:gs pos="3000">
                <a:srgbClr val="92D050"/>
              </a:gs>
              <a:gs pos="100000">
                <a:srgbClr val="C000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未标题-1.png"/>
          <p:cNvPicPr/>
          <p:nvPr>
            <p:custDataLst>
              <p:tags r:id="rId8"/>
            </p:custDataLst>
          </p:nvPr>
        </p:nvPicPr>
        <p:blipFill>
          <a:blip r:embed="rId9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1115060" y="2090420"/>
            <a:ext cx="482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赔付率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5097780" y="5862955"/>
            <a:ext cx="8128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出险率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254000"/>
            <a:ext cx="344170" cy="485775"/>
            <a:chOff x="0" y="400"/>
            <a:chExt cx="542" cy="765"/>
          </a:xfrm>
        </p:grpSpPr>
        <p:sp>
          <p:nvSpPr>
            <p:cNvPr id="24" name="矩形 13"/>
            <p:cNvSpPr/>
            <p:nvPr>
              <p:custDataLst>
                <p:tags r:id="rId12"/>
              </p:custDataLst>
            </p:nvPr>
          </p:nvSpPr>
          <p:spPr>
            <a:xfrm>
              <a:off x="0" y="403"/>
              <a:ext cx="430" cy="762"/>
            </a:xfrm>
            <a:prstGeom prst="rect">
              <a:avLst/>
            </a:prstGeom>
            <a:blipFill rotWithShape="0">
              <a:blip r:embed="rId13"/>
            </a:blipFill>
            <a:ln w="9525">
              <a:noFill/>
            </a:ln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矩形 54"/>
            <p:cNvSpPr/>
            <p:nvPr>
              <p:custDataLst>
                <p:tags r:id="rId14"/>
              </p:custDataLst>
            </p:nvPr>
          </p:nvSpPr>
          <p:spPr>
            <a:xfrm flipH="1">
              <a:off x="430" y="400"/>
              <a:ext cx="113" cy="765"/>
            </a:xfrm>
            <a:prstGeom prst="rect">
              <a:avLst/>
            </a:prstGeom>
            <a:solidFill>
              <a:srgbClr val="FF9900"/>
            </a:solidFill>
            <a:ln w="9525">
              <a:noFill/>
            </a:ln>
          </p:spPr>
          <p:txBody>
            <a:bodyPr lIns="90170" tIns="46990" rIns="90170" bIns="46990" anchor="ctr"/>
            <a:lstStyle>
              <a:lvl1pPr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Roboto Light" pitchFamily="2" charset="0"/>
                  <a:ea typeface="微软雅黑 Light" panose="020B0502040204020203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" name="Rectangle 3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362" y="217488"/>
            <a:ext cx="1100233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风险水平差异化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8" name="文本框 6"/>
          <p:cNvSpPr txBox="1"/>
          <p:nvPr>
            <p:custDataLst>
              <p:tags r:id="rId16"/>
            </p:custDataLst>
          </p:nvPr>
        </p:nvSpPr>
        <p:spPr>
          <a:xfrm>
            <a:off x="6606063" y="1274165"/>
            <a:ext cx="45640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sz="1800" b="1">
                <a:solidFill>
                  <a:srgbClr val="697E9F"/>
                </a:solidFill>
                <a:latin typeface="微软雅黑" panose="020B0503020204020204" charset="-122"/>
                <a:ea typeface="微软雅黑" panose="020B0503020204020204" charset="-122"/>
              </a:rPr>
              <a:t>近五年细分产品出险情况</a:t>
            </a:r>
            <a:endParaRPr lang="zh-CN" sz="1800" b="1">
              <a:solidFill>
                <a:srgbClr val="697E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6696075" y="2057400"/>
          <a:ext cx="5119370" cy="405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815205" y="2306320"/>
            <a:ext cx="9766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400"/>
              <a:t>大中客车</a:t>
            </a:r>
            <a:endParaRPr lang="zh-CN" altLang="zh-CN" sz="1400"/>
          </a:p>
        </p:txBody>
      </p:sp>
      <p:sp>
        <p:nvSpPr>
          <p:cNvPr id="10" name="文本框 9"/>
          <p:cNvSpPr txBox="1"/>
          <p:nvPr/>
        </p:nvSpPr>
        <p:spPr>
          <a:xfrm>
            <a:off x="5222875" y="4753610"/>
            <a:ext cx="8159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中重卡</a:t>
            </a:r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>
            <a:off x="2914650" y="4067810"/>
            <a:ext cx="15500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小客车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2769235" y="4742180"/>
            <a:ext cx="1695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轻卡</a:t>
            </a:r>
            <a:endParaRPr lang="zh-CN" altLang="en-US" sz="1400"/>
          </a:p>
        </p:txBody>
      </p:sp>
      <p:sp>
        <p:nvSpPr>
          <p:cNvPr id="18" name="文本框 17"/>
          <p:cNvSpPr txBox="1"/>
          <p:nvPr/>
        </p:nvSpPr>
        <p:spPr>
          <a:xfrm>
            <a:off x="1958975" y="4404995"/>
            <a:ext cx="9556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轿车</a:t>
            </a:r>
            <a:endParaRPr lang="zh-CN" altLang="en-US" sz="1600"/>
          </a:p>
        </p:txBody>
      </p:sp>
      <p:sp>
        <p:nvSpPr>
          <p:cNvPr id="19" name="文本框 18"/>
          <p:cNvSpPr txBox="1"/>
          <p:nvPr/>
        </p:nvSpPr>
        <p:spPr>
          <a:xfrm>
            <a:off x="10838815" y="3688080"/>
            <a:ext cx="9766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400"/>
              <a:t>大中客车</a:t>
            </a:r>
            <a:endParaRPr lang="zh-CN" altLang="zh-CN" sz="1400"/>
          </a:p>
        </p:txBody>
      </p:sp>
      <p:sp>
        <p:nvSpPr>
          <p:cNvPr id="20" name="文本框 19"/>
          <p:cNvSpPr txBox="1"/>
          <p:nvPr/>
        </p:nvSpPr>
        <p:spPr>
          <a:xfrm>
            <a:off x="10999470" y="4742180"/>
            <a:ext cx="8159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中重卡</a:t>
            </a:r>
            <a:endParaRPr lang="zh-CN" altLang="en-US" sz="1400"/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文本框 1"/>
          <p:cNvSpPr txBox="1"/>
          <p:nvPr>
            <p:custDataLst>
              <p:tags r:id="rId1"/>
            </p:custDataLst>
          </p:nvPr>
        </p:nvSpPr>
        <p:spPr>
          <a:xfrm>
            <a:off x="3359796" y="841193"/>
            <a:ext cx="610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高危地区信用证支付，同样暗藏杀机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未标题-1.png"/>
          <p:cNvPicPr/>
          <p:nvPr>
            <p:custDataLst>
              <p:tags r:id="rId2"/>
            </p:custDataLst>
          </p:nvPr>
        </p:nvPicPr>
        <p:blipFill>
          <a:blip r:embed="rId3"/>
          <a:srcRect r="84790"/>
          <a:stretch>
            <a:fillRect/>
          </a:stretch>
        </p:blipFill>
        <p:spPr>
          <a:xfrm>
            <a:off x="11448000" y="72000"/>
            <a:ext cx="6826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任意多边形 354"/>
          <p:cNvSpPr/>
          <p:nvPr>
            <p:custDataLst>
              <p:tags r:id="rId4"/>
            </p:custDataLst>
          </p:nvPr>
        </p:nvSpPr>
        <p:spPr>
          <a:xfrm>
            <a:off x="4634727" y="1358613"/>
            <a:ext cx="2772308" cy="2730724"/>
          </a:xfrm>
          <a:custGeom>
            <a:avLst/>
            <a:gdLst>
              <a:gd name="connsiteX0" fmla="*/ 874495 w 1905000"/>
              <a:gd name="connsiteY0" fmla="*/ 0 h 1876425"/>
              <a:gd name="connsiteX1" fmla="*/ 1030506 w 1905000"/>
              <a:gd name="connsiteY1" fmla="*/ 0 h 1876425"/>
              <a:gd name="connsiteX2" fmla="*/ 1064413 w 1905000"/>
              <a:gd name="connsiteY2" fmla="*/ 192362 h 1876425"/>
              <a:gd name="connsiteX3" fmla="*/ 1356006 w 1905000"/>
              <a:gd name="connsiteY3" fmla="*/ 298513 h 1876425"/>
              <a:gd name="connsiteX4" fmla="*/ 1505604 w 1905000"/>
              <a:gd name="connsiteY4" fmla="*/ 172955 h 1876425"/>
              <a:gd name="connsiteX5" fmla="*/ 1625115 w 1905000"/>
              <a:gd name="connsiteY5" fmla="*/ 273257 h 1876425"/>
              <a:gd name="connsiteX6" fmla="*/ 1527465 w 1905000"/>
              <a:gd name="connsiteY6" fmla="*/ 442414 h 1876425"/>
              <a:gd name="connsiteX7" fmla="*/ 1682618 w 1905000"/>
              <a:gd name="connsiteY7" fmla="*/ 711199 h 1876425"/>
              <a:gd name="connsiteX8" fmla="*/ 1877910 w 1905000"/>
              <a:gd name="connsiteY8" fmla="*/ 711194 h 1876425"/>
              <a:gd name="connsiteX9" fmla="*/ 1905000 w 1905000"/>
              <a:gd name="connsiteY9" fmla="*/ 864865 h 1876425"/>
              <a:gd name="connsiteX10" fmla="*/ 1721486 w 1905000"/>
              <a:gd name="connsiteY10" fmla="*/ 931667 h 1876425"/>
              <a:gd name="connsiteX11" fmla="*/ 1667602 w 1905000"/>
              <a:gd name="connsiteY11" fmla="*/ 1237319 h 1876425"/>
              <a:gd name="connsiteX12" fmla="*/ 1817206 w 1905000"/>
              <a:gd name="connsiteY12" fmla="*/ 1362870 h 1876425"/>
              <a:gd name="connsiteX13" fmla="*/ 1739201 w 1905000"/>
              <a:gd name="connsiteY13" fmla="*/ 1498007 h 1876425"/>
              <a:gd name="connsiteX14" fmla="*/ 1555689 w 1905000"/>
              <a:gd name="connsiteY14" fmla="*/ 1431195 h 1876425"/>
              <a:gd name="connsiteX15" fmla="*/ 1317981 w 1905000"/>
              <a:gd name="connsiteY15" fmla="*/ 1630695 h 1876425"/>
              <a:gd name="connsiteX16" fmla="*/ 1351898 w 1905000"/>
              <a:gd name="connsiteY16" fmla="*/ 1823055 h 1876425"/>
              <a:gd name="connsiteX17" fmla="*/ 1205295 w 1905000"/>
              <a:gd name="connsiteY17" fmla="*/ 1876425 h 1876425"/>
              <a:gd name="connsiteX18" fmla="*/ 1107653 w 1905000"/>
              <a:gd name="connsiteY18" fmla="*/ 1707263 h 1876425"/>
              <a:gd name="connsiteX19" fmla="*/ 797346 w 1905000"/>
              <a:gd name="connsiteY19" fmla="*/ 1707263 h 1876425"/>
              <a:gd name="connsiteX20" fmla="*/ 699706 w 1905000"/>
              <a:gd name="connsiteY20" fmla="*/ 1876425 h 1876425"/>
              <a:gd name="connsiteX21" fmla="*/ 553103 w 1905000"/>
              <a:gd name="connsiteY21" fmla="*/ 1823055 h 1876425"/>
              <a:gd name="connsiteX22" fmla="*/ 587020 w 1905000"/>
              <a:gd name="connsiteY22" fmla="*/ 1630695 h 1876425"/>
              <a:gd name="connsiteX23" fmla="*/ 349312 w 1905000"/>
              <a:gd name="connsiteY23" fmla="*/ 1431195 h 1876425"/>
              <a:gd name="connsiteX24" fmla="*/ 165800 w 1905000"/>
              <a:gd name="connsiteY24" fmla="*/ 1498007 h 1876425"/>
              <a:gd name="connsiteX25" fmla="*/ 87794 w 1905000"/>
              <a:gd name="connsiteY25" fmla="*/ 1362870 h 1876425"/>
              <a:gd name="connsiteX26" fmla="*/ 237398 w 1905000"/>
              <a:gd name="connsiteY26" fmla="*/ 1237319 h 1876425"/>
              <a:gd name="connsiteX27" fmla="*/ 183514 w 1905000"/>
              <a:gd name="connsiteY27" fmla="*/ 931667 h 1876425"/>
              <a:gd name="connsiteX28" fmla="*/ 0 w 1905000"/>
              <a:gd name="connsiteY28" fmla="*/ 864865 h 1876425"/>
              <a:gd name="connsiteX29" fmla="*/ 27090 w 1905000"/>
              <a:gd name="connsiteY29" fmla="*/ 711194 h 1876425"/>
              <a:gd name="connsiteX30" fmla="*/ 222381 w 1905000"/>
              <a:gd name="connsiteY30" fmla="*/ 711199 h 1876425"/>
              <a:gd name="connsiteX31" fmla="*/ 377535 w 1905000"/>
              <a:gd name="connsiteY31" fmla="*/ 442414 h 1876425"/>
              <a:gd name="connsiteX32" fmla="*/ 279885 w 1905000"/>
              <a:gd name="connsiteY32" fmla="*/ 273257 h 1876425"/>
              <a:gd name="connsiteX33" fmla="*/ 399397 w 1905000"/>
              <a:gd name="connsiteY33" fmla="*/ 172955 h 1876425"/>
              <a:gd name="connsiteX34" fmla="*/ 548995 w 1905000"/>
              <a:gd name="connsiteY34" fmla="*/ 298513 h 1876425"/>
              <a:gd name="connsiteX35" fmla="*/ 840588 w 1905000"/>
              <a:gd name="connsiteY35" fmla="*/ 192362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5000" h="1876425">
                <a:moveTo>
                  <a:pt x="874495" y="0"/>
                </a:moveTo>
                <a:lnTo>
                  <a:pt x="1030506" y="0"/>
                </a:lnTo>
                <a:lnTo>
                  <a:pt x="1064413" y="192362"/>
                </a:lnTo>
                <a:cubicBezTo>
                  <a:pt x="1167810" y="207568"/>
                  <a:pt x="1267026" y="243686"/>
                  <a:pt x="1356006" y="298513"/>
                </a:cubicBezTo>
                <a:lnTo>
                  <a:pt x="1505604" y="172955"/>
                </a:lnTo>
                <a:lnTo>
                  <a:pt x="1625115" y="273257"/>
                </a:lnTo>
                <a:lnTo>
                  <a:pt x="1527465" y="442414"/>
                </a:lnTo>
                <a:cubicBezTo>
                  <a:pt x="1596900" y="520538"/>
                  <a:pt x="1649691" y="611994"/>
                  <a:pt x="1682618" y="711199"/>
                </a:cubicBezTo>
                <a:lnTo>
                  <a:pt x="1877910" y="711194"/>
                </a:lnTo>
                <a:lnTo>
                  <a:pt x="1905000" y="864865"/>
                </a:lnTo>
                <a:lnTo>
                  <a:pt x="1721486" y="931667"/>
                </a:lnTo>
                <a:cubicBezTo>
                  <a:pt x="1724468" y="1036154"/>
                  <a:pt x="1706134" y="1140154"/>
                  <a:pt x="1667602" y="1237319"/>
                </a:cubicBezTo>
                <a:lnTo>
                  <a:pt x="1817206" y="1362870"/>
                </a:lnTo>
                <a:lnTo>
                  <a:pt x="1739201" y="1498007"/>
                </a:lnTo>
                <a:lnTo>
                  <a:pt x="1555689" y="1431195"/>
                </a:lnTo>
                <a:cubicBezTo>
                  <a:pt x="1490824" y="1513155"/>
                  <a:pt x="1409943" y="1581035"/>
                  <a:pt x="1317981" y="1630695"/>
                </a:cubicBezTo>
                <a:lnTo>
                  <a:pt x="1351898" y="1823055"/>
                </a:lnTo>
                <a:lnTo>
                  <a:pt x="1205295" y="1876425"/>
                </a:lnTo>
                <a:lnTo>
                  <a:pt x="1107653" y="1707263"/>
                </a:lnTo>
                <a:cubicBezTo>
                  <a:pt x="1005292" y="1728344"/>
                  <a:pt x="899708" y="1728344"/>
                  <a:pt x="797346" y="1707263"/>
                </a:cubicBezTo>
                <a:lnTo>
                  <a:pt x="699706" y="1876425"/>
                </a:lnTo>
                <a:lnTo>
                  <a:pt x="553103" y="1823055"/>
                </a:lnTo>
                <a:lnTo>
                  <a:pt x="587020" y="1630695"/>
                </a:lnTo>
                <a:cubicBezTo>
                  <a:pt x="495059" y="1581035"/>
                  <a:pt x="414177" y="1513154"/>
                  <a:pt x="349312" y="1431195"/>
                </a:cubicBezTo>
                <a:lnTo>
                  <a:pt x="165800" y="1498007"/>
                </a:lnTo>
                <a:lnTo>
                  <a:pt x="87794" y="1362870"/>
                </a:lnTo>
                <a:lnTo>
                  <a:pt x="237398" y="1237319"/>
                </a:lnTo>
                <a:cubicBezTo>
                  <a:pt x="198867" y="1140154"/>
                  <a:pt x="180532" y="1036154"/>
                  <a:pt x="183514" y="931667"/>
                </a:cubicBezTo>
                <a:lnTo>
                  <a:pt x="0" y="864865"/>
                </a:lnTo>
                <a:lnTo>
                  <a:pt x="27090" y="711194"/>
                </a:lnTo>
                <a:lnTo>
                  <a:pt x="222381" y="711199"/>
                </a:lnTo>
                <a:cubicBezTo>
                  <a:pt x="255309" y="611994"/>
                  <a:pt x="308100" y="520538"/>
                  <a:pt x="377535" y="442414"/>
                </a:cubicBezTo>
                <a:lnTo>
                  <a:pt x="279885" y="273257"/>
                </a:lnTo>
                <a:lnTo>
                  <a:pt x="399397" y="172955"/>
                </a:lnTo>
                <a:lnTo>
                  <a:pt x="548995" y="298513"/>
                </a:lnTo>
                <a:cubicBezTo>
                  <a:pt x="637974" y="243686"/>
                  <a:pt x="737190" y="207568"/>
                  <a:pt x="840588" y="1923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任意多边形 355"/>
          <p:cNvSpPr/>
          <p:nvPr>
            <p:custDataLst>
              <p:tags r:id="rId5"/>
            </p:custDataLst>
          </p:nvPr>
        </p:nvSpPr>
        <p:spPr>
          <a:xfrm>
            <a:off x="7188952" y="2794604"/>
            <a:ext cx="362099" cy="356667"/>
          </a:xfrm>
          <a:custGeom>
            <a:avLst/>
            <a:gdLst>
              <a:gd name="connsiteX0" fmla="*/ 874495 w 1905000"/>
              <a:gd name="connsiteY0" fmla="*/ 0 h 1876425"/>
              <a:gd name="connsiteX1" fmla="*/ 1030506 w 1905000"/>
              <a:gd name="connsiteY1" fmla="*/ 0 h 1876425"/>
              <a:gd name="connsiteX2" fmla="*/ 1064413 w 1905000"/>
              <a:gd name="connsiteY2" fmla="*/ 192362 h 1876425"/>
              <a:gd name="connsiteX3" fmla="*/ 1356006 w 1905000"/>
              <a:gd name="connsiteY3" fmla="*/ 298513 h 1876425"/>
              <a:gd name="connsiteX4" fmla="*/ 1505604 w 1905000"/>
              <a:gd name="connsiteY4" fmla="*/ 172955 h 1876425"/>
              <a:gd name="connsiteX5" fmla="*/ 1625115 w 1905000"/>
              <a:gd name="connsiteY5" fmla="*/ 273257 h 1876425"/>
              <a:gd name="connsiteX6" fmla="*/ 1527465 w 1905000"/>
              <a:gd name="connsiteY6" fmla="*/ 442414 h 1876425"/>
              <a:gd name="connsiteX7" fmla="*/ 1682618 w 1905000"/>
              <a:gd name="connsiteY7" fmla="*/ 711199 h 1876425"/>
              <a:gd name="connsiteX8" fmla="*/ 1877910 w 1905000"/>
              <a:gd name="connsiteY8" fmla="*/ 711194 h 1876425"/>
              <a:gd name="connsiteX9" fmla="*/ 1905000 w 1905000"/>
              <a:gd name="connsiteY9" fmla="*/ 864865 h 1876425"/>
              <a:gd name="connsiteX10" fmla="*/ 1721486 w 1905000"/>
              <a:gd name="connsiteY10" fmla="*/ 931667 h 1876425"/>
              <a:gd name="connsiteX11" fmla="*/ 1667602 w 1905000"/>
              <a:gd name="connsiteY11" fmla="*/ 1237319 h 1876425"/>
              <a:gd name="connsiteX12" fmla="*/ 1817206 w 1905000"/>
              <a:gd name="connsiteY12" fmla="*/ 1362870 h 1876425"/>
              <a:gd name="connsiteX13" fmla="*/ 1739201 w 1905000"/>
              <a:gd name="connsiteY13" fmla="*/ 1498007 h 1876425"/>
              <a:gd name="connsiteX14" fmla="*/ 1555689 w 1905000"/>
              <a:gd name="connsiteY14" fmla="*/ 1431195 h 1876425"/>
              <a:gd name="connsiteX15" fmla="*/ 1317981 w 1905000"/>
              <a:gd name="connsiteY15" fmla="*/ 1630695 h 1876425"/>
              <a:gd name="connsiteX16" fmla="*/ 1351898 w 1905000"/>
              <a:gd name="connsiteY16" fmla="*/ 1823055 h 1876425"/>
              <a:gd name="connsiteX17" fmla="*/ 1205295 w 1905000"/>
              <a:gd name="connsiteY17" fmla="*/ 1876425 h 1876425"/>
              <a:gd name="connsiteX18" fmla="*/ 1107653 w 1905000"/>
              <a:gd name="connsiteY18" fmla="*/ 1707263 h 1876425"/>
              <a:gd name="connsiteX19" fmla="*/ 797346 w 1905000"/>
              <a:gd name="connsiteY19" fmla="*/ 1707263 h 1876425"/>
              <a:gd name="connsiteX20" fmla="*/ 699706 w 1905000"/>
              <a:gd name="connsiteY20" fmla="*/ 1876425 h 1876425"/>
              <a:gd name="connsiteX21" fmla="*/ 553103 w 1905000"/>
              <a:gd name="connsiteY21" fmla="*/ 1823055 h 1876425"/>
              <a:gd name="connsiteX22" fmla="*/ 587020 w 1905000"/>
              <a:gd name="connsiteY22" fmla="*/ 1630695 h 1876425"/>
              <a:gd name="connsiteX23" fmla="*/ 349312 w 1905000"/>
              <a:gd name="connsiteY23" fmla="*/ 1431195 h 1876425"/>
              <a:gd name="connsiteX24" fmla="*/ 165800 w 1905000"/>
              <a:gd name="connsiteY24" fmla="*/ 1498007 h 1876425"/>
              <a:gd name="connsiteX25" fmla="*/ 87794 w 1905000"/>
              <a:gd name="connsiteY25" fmla="*/ 1362870 h 1876425"/>
              <a:gd name="connsiteX26" fmla="*/ 237398 w 1905000"/>
              <a:gd name="connsiteY26" fmla="*/ 1237319 h 1876425"/>
              <a:gd name="connsiteX27" fmla="*/ 183514 w 1905000"/>
              <a:gd name="connsiteY27" fmla="*/ 931667 h 1876425"/>
              <a:gd name="connsiteX28" fmla="*/ 0 w 1905000"/>
              <a:gd name="connsiteY28" fmla="*/ 864865 h 1876425"/>
              <a:gd name="connsiteX29" fmla="*/ 27090 w 1905000"/>
              <a:gd name="connsiteY29" fmla="*/ 711194 h 1876425"/>
              <a:gd name="connsiteX30" fmla="*/ 222381 w 1905000"/>
              <a:gd name="connsiteY30" fmla="*/ 711199 h 1876425"/>
              <a:gd name="connsiteX31" fmla="*/ 377535 w 1905000"/>
              <a:gd name="connsiteY31" fmla="*/ 442414 h 1876425"/>
              <a:gd name="connsiteX32" fmla="*/ 279885 w 1905000"/>
              <a:gd name="connsiteY32" fmla="*/ 273257 h 1876425"/>
              <a:gd name="connsiteX33" fmla="*/ 399397 w 1905000"/>
              <a:gd name="connsiteY33" fmla="*/ 172955 h 1876425"/>
              <a:gd name="connsiteX34" fmla="*/ 548995 w 1905000"/>
              <a:gd name="connsiteY34" fmla="*/ 298513 h 1876425"/>
              <a:gd name="connsiteX35" fmla="*/ 840588 w 1905000"/>
              <a:gd name="connsiteY35" fmla="*/ 192362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5000" h="1876425">
                <a:moveTo>
                  <a:pt x="874495" y="0"/>
                </a:moveTo>
                <a:lnTo>
                  <a:pt x="1030506" y="0"/>
                </a:lnTo>
                <a:lnTo>
                  <a:pt x="1064413" y="192362"/>
                </a:lnTo>
                <a:cubicBezTo>
                  <a:pt x="1167810" y="207568"/>
                  <a:pt x="1267026" y="243686"/>
                  <a:pt x="1356006" y="298513"/>
                </a:cubicBezTo>
                <a:lnTo>
                  <a:pt x="1505604" y="172955"/>
                </a:lnTo>
                <a:lnTo>
                  <a:pt x="1625115" y="273257"/>
                </a:lnTo>
                <a:lnTo>
                  <a:pt x="1527465" y="442414"/>
                </a:lnTo>
                <a:cubicBezTo>
                  <a:pt x="1596900" y="520538"/>
                  <a:pt x="1649691" y="611994"/>
                  <a:pt x="1682618" y="711199"/>
                </a:cubicBezTo>
                <a:lnTo>
                  <a:pt x="1877910" y="711194"/>
                </a:lnTo>
                <a:lnTo>
                  <a:pt x="1905000" y="864865"/>
                </a:lnTo>
                <a:lnTo>
                  <a:pt x="1721486" y="931667"/>
                </a:lnTo>
                <a:cubicBezTo>
                  <a:pt x="1724468" y="1036154"/>
                  <a:pt x="1706134" y="1140154"/>
                  <a:pt x="1667602" y="1237319"/>
                </a:cubicBezTo>
                <a:lnTo>
                  <a:pt x="1817206" y="1362870"/>
                </a:lnTo>
                <a:lnTo>
                  <a:pt x="1739201" y="1498007"/>
                </a:lnTo>
                <a:lnTo>
                  <a:pt x="1555689" y="1431195"/>
                </a:lnTo>
                <a:cubicBezTo>
                  <a:pt x="1490824" y="1513155"/>
                  <a:pt x="1409943" y="1581035"/>
                  <a:pt x="1317981" y="1630695"/>
                </a:cubicBezTo>
                <a:lnTo>
                  <a:pt x="1351898" y="1823055"/>
                </a:lnTo>
                <a:lnTo>
                  <a:pt x="1205295" y="1876425"/>
                </a:lnTo>
                <a:lnTo>
                  <a:pt x="1107653" y="1707263"/>
                </a:lnTo>
                <a:cubicBezTo>
                  <a:pt x="1005292" y="1728344"/>
                  <a:pt x="899708" y="1728344"/>
                  <a:pt x="797346" y="1707263"/>
                </a:cubicBezTo>
                <a:lnTo>
                  <a:pt x="699706" y="1876425"/>
                </a:lnTo>
                <a:lnTo>
                  <a:pt x="553103" y="1823055"/>
                </a:lnTo>
                <a:lnTo>
                  <a:pt x="587020" y="1630695"/>
                </a:lnTo>
                <a:cubicBezTo>
                  <a:pt x="495059" y="1581035"/>
                  <a:pt x="414177" y="1513154"/>
                  <a:pt x="349312" y="1431195"/>
                </a:cubicBezTo>
                <a:lnTo>
                  <a:pt x="165800" y="1498007"/>
                </a:lnTo>
                <a:lnTo>
                  <a:pt x="87794" y="1362870"/>
                </a:lnTo>
                <a:lnTo>
                  <a:pt x="237398" y="1237319"/>
                </a:lnTo>
                <a:cubicBezTo>
                  <a:pt x="198867" y="1140154"/>
                  <a:pt x="180532" y="1036154"/>
                  <a:pt x="183514" y="931667"/>
                </a:cubicBezTo>
                <a:lnTo>
                  <a:pt x="0" y="864865"/>
                </a:lnTo>
                <a:lnTo>
                  <a:pt x="27090" y="711194"/>
                </a:lnTo>
                <a:lnTo>
                  <a:pt x="222381" y="711199"/>
                </a:lnTo>
                <a:cubicBezTo>
                  <a:pt x="255309" y="611994"/>
                  <a:pt x="308100" y="520538"/>
                  <a:pt x="377535" y="442414"/>
                </a:cubicBezTo>
                <a:lnTo>
                  <a:pt x="279885" y="273257"/>
                </a:lnTo>
                <a:lnTo>
                  <a:pt x="399397" y="172955"/>
                </a:lnTo>
                <a:lnTo>
                  <a:pt x="548995" y="298513"/>
                </a:lnTo>
                <a:cubicBezTo>
                  <a:pt x="637974" y="243686"/>
                  <a:pt x="737190" y="207568"/>
                  <a:pt x="840588" y="1923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任意多边形 356"/>
          <p:cNvSpPr/>
          <p:nvPr>
            <p:custDataLst>
              <p:tags r:id="rId6"/>
            </p:custDataLst>
          </p:nvPr>
        </p:nvSpPr>
        <p:spPr>
          <a:xfrm>
            <a:off x="4657129" y="3586692"/>
            <a:ext cx="675197" cy="665068"/>
          </a:xfrm>
          <a:custGeom>
            <a:avLst/>
            <a:gdLst>
              <a:gd name="connsiteX0" fmla="*/ 874495 w 1905000"/>
              <a:gd name="connsiteY0" fmla="*/ 0 h 1876425"/>
              <a:gd name="connsiteX1" fmla="*/ 1030506 w 1905000"/>
              <a:gd name="connsiteY1" fmla="*/ 0 h 1876425"/>
              <a:gd name="connsiteX2" fmla="*/ 1064413 w 1905000"/>
              <a:gd name="connsiteY2" fmla="*/ 192362 h 1876425"/>
              <a:gd name="connsiteX3" fmla="*/ 1356006 w 1905000"/>
              <a:gd name="connsiteY3" fmla="*/ 298513 h 1876425"/>
              <a:gd name="connsiteX4" fmla="*/ 1505604 w 1905000"/>
              <a:gd name="connsiteY4" fmla="*/ 172955 h 1876425"/>
              <a:gd name="connsiteX5" fmla="*/ 1625115 w 1905000"/>
              <a:gd name="connsiteY5" fmla="*/ 273257 h 1876425"/>
              <a:gd name="connsiteX6" fmla="*/ 1527465 w 1905000"/>
              <a:gd name="connsiteY6" fmla="*/ 442414 h 1876425"/>
              <a:gd name="connsiteX7" fmla="*/ 1682618 w 1905000"/>
              <a:gd name="connsiteY7" fmla="*/ 711199 h 1876425"/>
              <a:gd name="connsiteX8" fmla="*/ 1877910 w 1905000"/>
              <a:gd name="connsiteY8" fmla="*/ 711194 h 1876425"/>
              <a:gd name="connsiteX9" fmla="*/ 1905000 w 1905000"/>
              <a:gd name="connsiteY9" fmla="*/ 864865 h 1876425"/>
              <a:gd name="connsiteX10" fmla="*/ 1721486 w 1905000"/>
              <a:gd name="connsiteY10" fmla="*/ 931667 h 1876425"/>
              <a:gd name="connsiteX11" fmla="*/ 1667602 w 1905000"/>
              <a:gd name="connsiteY11" fmla="*/ 1237319 h 1876425"/>
              <a:gd name="connsiteX12" fmla="*/ 1817206 w 1905000"/>
              <a:gd name="connsiteY12" fmla="*/ 1362870 h 1876425"/>
              <a:gd name="connsiteX13" fmla="*/ 1739201 w 1905000"/>
              <a:gd name="connsiteY13" fmla="*/ 1498007 h 1876425"/>
              <a:gd name="connsiteX14" fmla="*/ 1555689 w 1905000"/>
              <a:gd name="connsiteY14" fmla="*/ 1431195 h 1876425"/>
              <a:gd name="connsiteX15" fmla="*/ 1317981 w 1905000"/>
              <a:gd name="connsiteY15" fmla="*/ 1630695 h 1876425"/>
              <a:gd name="connsiteX16" fmla="*/ 1351898 w 1905000"/>
              <a:gd name="connsiteY16" fmla="*/ 1823055 h 1876425"/>
              <a:gd name="connsiteX17" fmla="*/ 1205295 w 1905000"/>
              <a:gd name="connsiteY17" fmla="*/ 1876425 h 1876425"/>
              <a:gd name="connsiteX18" fmla="*/ 1107653 w 1905000"/>
              <a:gd name="connsiteY18" fmla="*/ 1707263 h 1876425"/>
              <a:gd name="connsiteX19" fmla="*/ 797346 w 1905000"/>
              <a:gd name="connsiteY19" fmla="*/ 1707263 h 1876425"/>
              <a:gd name="connsiteX20" fmla="*/ 699706 w 1905000"/>
              <a:gd name="connsiteY20" fmla="*/ 1876425 h 1876425"/>
              <a:gd name="connsiteX21" fmla="*/ 553103 w 1905000"/>
              <a:gd name="connsiteY21" fmla="*/ 1823055 h 1876425"/>
              <a:gd name="connsiteX22" fmla="*/ 587020 w 1905000"/>
              <a:gd name="connsiteY22" fmla="*/ 1630695 h 1876425"/>
              <a:gd name="connsiteX23" fmla="*/ 349312 w 1905000"/>
              <a:gd name="connsiteY23" fmla="*/ 1431195 h 1876425"/>
              <a:gd name="connsiteX24" fmla="*/ 165800 w 1905000"/>
              <a:gd name="connsiteY24" fmla="*/ 1498007 h 1876425"/>
              <a:gd name="connsiteX25" fmla="*/ 87794 w 1905000"/>
              <a:gd name="connsiteY25" fmla="*/ 1362870 h 1876425"/>
              <a:gd name="connsiteX26" fmla="*/ 237398 w 1905000"/>
              <a:gd name="connsiteY26" fmla="*/ 1237319 h 1876425"/>
              <a:gd name="connsiteX27" fmla="*/ 183514 w 1905000"/>
              <a:gd name="connsiteY27" fmla="*/ 931667 h 1876425"/>
              <a:gd name="connsiteX28" fmla="*/ 0 w 1905000"/>
              <a:gd name="connsiteY28" fmla="*/ 864865 h 1876425"/>
              <a:gd name="connsiteX29" fmla="*/ 27090 w 1905000"/>
              <a:gd name="connsiteY29" fmla="*/ 711194 h 1876425"/>
              <a:gd name="connsiteX30" fmla="*/ 222381 w 1905000"/>
              <a:gd name="connsiteY30" fmla="*/ 711199 h 1876425"/>
              <a:gd name="connsiteX31" fmla="*/ 377535 w 1905000"/>
              <a:gd name="connsiteY31" fmla="*/ 442414 h 1876425"/>
              <a:gd name="connsiteX32" fmla="*/ 279885 w 1905000"/>
              <a:gd name="connsiteY32" fmla="*/ 273257 h 1876425"/>
              <a:gd name="connsiteX33" fmla="*/ 399397 w 1905000"/>
              <a:gd name="connsiteY33" fmla="*/ 172955 h 1876425"/>
              <a:gd name="connsiteX34" fmla="*/ 548995 w 1905000"/>
              <a:gd name="connsiteY34" fmla="*/ 298513 h 1876425"/>
              <a:gd name="connsiteX35" fmla="*/ 840588 w 1905000"/>
              <a:gd name="connsiteY35" fmla="*/ 192362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5000" h="1876425">
                <a:moveTo>
                  <a:pt x="874495" y="0"/>
                </a:moveTo>
                <a:lnTo>
                  <a:pt x="1030506" y="0"/>
                </a:lnTo>
                <a:lnTo>
                  <a:pt x="1064413" y="192362"/>
                </a:lnTo>
                <a:cubicBezTo>
                  <a:pt x="1167810" y="207568"/>
                  <a:pt x="1267026" y="243686"/>
                  <a:pt x="1356006" y="298513"/>
                </a:cubicBezTo>
                <a:lnTo>
                  <a:pt x="1505604" y="172955"/>
                </a:lnTo>
                <a:lnTo>
                  <a:pt x="1625115" y="273257"/>
                </a:lnTo>
                <a:lnTo>
                  <a:pt x="1527465" y="442414"/>
                </a:lnTo>
                <a:cubicBezTo>
                  <a:pt x="1596900" y="520538"/>
                  <a:pt x="1649691" y="611994"/>
                  <a:pt x="1682618" y="711199"/>
                </a:cubicBezTo>
                <a:lnTo>
                  <a:pt x="1877910" y="711194"/>
                </a:lnTo>
                <a:lnTo>
                  <a:pt x="1905000" y="864865"/>
                </a:lnTo>
                <a:lnTo>
                  <a:pt x="1721486" y="931667"/>
                </a:lnTo>
                <a:cubicBezTo>
                  <a:pt x="1724468" y="1036154"/>
                  <a:pt x="1706134" y="1140154"/>
                  <a:pt x="1667602" y="1237319"/>
                </a:cubicBezTo>
                <a:lnTo>
                  <a:pt x="1817206" y="1362870"/>
                </a:lnTo>
                <a:lnTo>
                  <a:pt x="1739201" y="1498007"/>
                </a:lnTo>
                <a:lnTo>
                  <a:pt x="1555689" y="1431195"/>
                </a:lnTo>
                <a:cubicBezTo>
                  <a:pt x="1490824" y="1513155"/>
                  <a:pt x="1409943" y="1581035"/>
                  <a:pt x="1317981" y="1630695"/>
                </a:cubicBezTo>
                <a:lnTo>
                  <a:pt x="1351898" y="1823055"/>
                </a:lnTo>
                <a:lnTo>
                  <a:pt x="1205295" y="1876425"/>
                </a:lnTo>
                <a:lnTo>
                  <a:pt x="1107653" y="1707263"/>
                </a:lnTo>
                <a:cubicBezTo>
                  <a:pt x="1005292" y="1728344"/>
                  <a:pt x="899708" y="1728344"/>
                  <a:pt x="797346" y="1707263"/>
                </a:cubicBezTo>
                <a:lnTo>
                  <a:pt x="699706" y="1876425"/>
                </a:lnTo>
                <a:lnTo>
                  <a:pt x="553103" y="1823055"/>
                </a:lnTo>
                <a:lnTo>
                  <a:pt x="587020" y="1630695"/>
                </a:lnTo>
                <a:cubicBezTo>
                  <a:pt x="495059" y="1581035"/>
                  <a:pt x="414177" y="1513154"/>
                  <a:pt x="349312" y="1431195"/>
                </a:cubicBezTo>
                <a:lnTo>
                  <a:pt x="165800" y="1498007"/>
                </a:lnTo>
                <a:lnTo>
                  <a:pt x="87794" y="1362870"/>
                </a:lnTo>
                <a:lnTo>
                  <a:pt x="237398" y="1237319"/>
                </a:lnTo>
                <a:cubicBezTo>
                  <a:pt x="198867" y="1140154"/>
                  <a:pt x="180532" y="1036154"/>
                  <a:pt x="183514" y="931667"/>
                </a:cubicBezTo>
                <a:lnTo>
                  <a:pt x="0" y="864865"/>
                </a:lnTo>
                <a:lnTo>
                  <a:pt x="27090" y="711194"/>
                </a:lnTo>
                <a:lnTo>
                  <a:pt x="222381" y="711199"/>
                </a:lnTo>
                <a:cubicBezTo>
                  <a:pt x="255309" y="611994"/>
                  <a:pt x="308100" y="520538"/>
                  <a:pt x="377535" y="442414"/>
                </a:cubicBezTo>
                <a:lnTo>
                  <a:pt x="279885" y="273257"/>
                </a:lnTo>
                <a:lnTo>
                  <a:pt x="399397" y="172955"/>
                </a:lnTo>
                <a:lnTo>
                  <a:pt x="548995" y="298513"/>
                </a:lnTo>
                <a:cubicBezTo>
                  <a:pt x="637974" y="243686"/>
                  <a:pt x="737190" y="207568"/>
                  <a:pt x="840588" y="19236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1" name="任意多边形 358"/>
          <p:cNvSpPr/>
          <p:nvPr>
            <p:custDataLst>
              <p:tags r:id="rId7"/>
            </p:custDataLst>
          </p:nvPr>
        </p:nvSpPr>
        <p:spPr>
          <a:xfrm>
            <a:off x="1862419" y="3556187"/>
            <a:ext cx="1721217" cy="1695399"/>
          </a:xfrm>
          <a:custGeom>
            <a:avLst/>
            <a:gdLst>
              <a:gd name="connsiteX0" fmla="*/ 874495 w 1905000"/>
              <a:gd name="connsiteY0" fmla="*/ 0 h 1876425"/>
              <a:gd name="connsiteX1" fmla="*/ 1030506 w 1905000"/>
              <a:gd name="connsiteY1" fmla="*/ 0 h 1876425"/>
              <a:gd name="connsiteX2" fmla="*/ 1064413 w 1905000"/>
              <a:gd name="connsiteY2" fmla="*/ 192362 h 1876425"/>
              <a:gd name="connsiteX3" fmla="*/ 1356006 w 1905000"/>
              <a:gd name="connsiteY3" fmla="*/ 298513 h 1876425"/>
              <a:gd name="connsiteX4" fmla="*/ 1505604 w 1905000"/>
              <a:gd name="connsiteY4" fmla="*/ 172955 h 1876425"/>
              <a:gd name="connsiteX5" fmla="*/ 1625115 w 1905000"/>
              <a:gd name="connsiteY5" fmla="*/ 273257 h 1876425"/>
              <a:gd name="connsiteX6" fmla="*/ 1527465 w 1905000"/>
              <a:gd name="connsiteY6" fmla="*/ 442414 h 1876425"/>
              <a:gd name="connsiteX7" fmla="*/ 1682618 w 1905000"/>
              <a:gd name="connsiteY7" fmla="*/ 711199 h 1876425"/>
              <a:gd name="connsiteX8" fmla="*/ 1877910 w 1905000"/>
              <a:gd name="connsiteY8" fmla="*/ 711194 h 1876425"/>
              <a:gd name="connsiteX9" fmla="*/ 1905000 w 1905000"/>
              <a:gd name="connsiteY9" fmla="*/ 864865 h 1876425"/>
              <a:gd name="connsiteX10" fmla="*/ 1721486 w 1905000"/>
              <a:gd name="connsiteY10" fmla="*/ 931667 h 1876425"/>
              <a:gd name="connsiteX11" fmla="*/ 1667602 w 1905000"/>
              <a:gd name="connsiteY11" fmla="*/ 1237319 h 1876425"/>
              <a:gd name="connsiteX12" fmla="*/ 1817206 w 1905000"/>
              <a:gd name="connsiteY12" fmla="*/ 1362870 h 1876425"/>
              <a:gd name="connsiteX13" fmla="*/ 1739201 w 1905000"/>
              <a:gd name="connsiteY13" fmla="*/ 1498007 h 1876425"/>
              <a:gd name="connsiteX14" fmla="*/ 1555689 w 1905000"/>
              <a:gd name="connsiteY14" fmla="*/ 1431195 h 1876425"/>
              <a:gd name="connsiteX15" fmla="*/ 1317981 w 1905000"/>
              <a:gd name="connsiteY15" fmla="*/ 1630695 h 1876425"/>
              <a:gd name="connsiteX16" fmla="*/ 1351898 w 1905000"/>
              <a:gd name="connsiteY16" fmla="*/ 1823055 h 1876425"/>
              <a:gd name="connsiteX17" fmla="*/ 1205295 w 1905000"/>
              <a:gd name="connsiteY17" fmla="*/ 1876425 h 1876425"/>
              <a:gd name="connsiteX18" fmla="*/ 1107653 w 1905000"/>
              <a:gd name="connsiteY18" fmla="*/ 1707263 h 1876425"/>
              <a:gd name="connsiteX19" fmla="*/ 797346 w 1905000"/>
              <a:gd name="connsiteY19" fmla="*/ 1707263 h 1876425"/>
              <a:gd name="connsiteX20" fmla="*/ 699706 w 1905000"/>
              <a:gd name="connsiteY20" fmla="*/ 1876425 h 1876425"/>
              <a:gd name="connsiteX21" fmla="*/ 553103 w 1905000"/>
              <a:gd name="connsiteY21" fmla="*/ 1823055 h 1876425"/>
              <a:gd name="connsiteX22" fmla="*/ 587020 w 1905000"/>
              <a:gd name="connsiteY22" fmla="*/ 1630695 h 1876425"/>
              <a:gd name="connsiteX23" fmla="*/ 349312 w 1905000"/>
              <a:gd name="connsiteY23" fmla="*/ 1431195 h 1876425"/>
              <a:gd name="connsiteX24" fmla="*/ 165800 w 1905000"/>
              <a:gd name="connsiteY24" fmla="*/ 1498007 h 1876425"/>
              <a:gd name="connsiteX25" fmla="*/ 87794 w 1905000"/>
              <a:gd name="connsiteY25" fmla="*/ 1362870 h 1876425"/>
              <a:gd name="connsiteX26" fmla="*/ 237398 w 1905000"/>
              <a:gd name="connsiteY26" fmla="*/ 1237319 h 1876425"/>
              <a:gd name="connsiteX27" fmla="*/ 183514 w 1905000"/>
              <a:gd name="connsiteY27" fmla="*/ 931667 h 1876425"/>
              <a:gd name="connsiteX28" fmla="*/ 0 w 1905000"/>
              <a:gd name="connsiteY28" fmla="*/ 864865 h 1876425"/>
              <a:gd name="connsiteX29" fmla="*/ 27090 w 1905000"/>
              <a:gd name="connsiteY29" fmla="*/ 711194 h 1876425"/>
              <a:gd name="connsiteX30" fmla="*/ 222381 w 1905000"/>
              <a:gd name="connsiteY30" fmla="*/ 711199 h 1876425"/>
              <a:gd name="connsiteX31" fmla="*/ 377535 w 1905000"/>
              <a:gd name="connsiteY31" fmla="*/ 442414 h 1876425"/>
              <a:gd name="connsiteX32" fmla="*/ 279885 w 1905000"/>
              <a:gd name="connsiteY32" fmla="*/ 273257 h 1876425"/>
              <a:gd name="connsiteX33" fmla="*/ 399397 w 1905000"/>
              <a:gd name="connsiteY33" fmla="*/ 172955 h 1876425"/>
              <a:gd name="connsiteX34" fmla="*/ 548995 w 1905000"/>
              <a:gd name="connsiteY34" fmla="*/ 298513 h 1876425"/>
              <a:gd name="connsiteX35" fmla="*/ 840588 w 1905000"/>
              <a:gd name="connsiteY35" fmla="*/ 192362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5000" h="1876425">
                <a:moveTo>
                  <a:pt x="874495" y="0"/>
                </a:moveTo>
                <a:lnTo>
                  <a:pt x="1030506" y="0"/>
                </a:lnTo>
                <a:lnTo>
                  <a:pt x="1064413" y="192362"/>
                </a:lnTo>
                <a:cubicBezTo>
                  <a:pt x="1167810" y="207568"/>
                  <a:pt x="1267026" y="243686"/>
                  <a:pt x="1356006" y="298513"/>
                </a:cubicBezTo>
                <a:lnTo>
                  <a:pt x="1505604" y="172955"/>
                </a:lnTo>
                <a:lnTo>
                  <a:pt x="1625115" y="273257"/>
                </a:lnTo>
                <a:lnTo>
                  <a:pt x="1527465" y="442414"/>
                </a:lnTo>
                <a:cubicBezTo>
                  <a:pt x="1596900" y="520538"/>
                  <a:pt x="1649691" y="611994"/>
                  <a:pt x="1682618" y="711199"/>
                </a:cubicBezTo>
                <a:lnTo>
                  <a:pt x="1877910" y="711194"/>
                </a:lnTo>
                <a:lnTo>
                  <a:pt x="1905000" y="864865"/>
                </a:lnTo>
                <a:lnTo>
                  <a:pt x="1721486" y="931667"/>
                </a:lnTo>
                <a:cubicBezTo>
                  <a:pt x="1724468" y="1036154"/>
                  <a:pt x="1706134" y="1140154"/>
                  <a:pt x="1667602" y="1237319"/>
                </a:cubicBezTo>
                <a:lnTo>
                  <a:pt x="1817206" y="1362870"/>
                </a:lnTo>
                <a:lnTo>
                  <a:pt x="1739201" y="1498007"/>
                </a:lnTo>
                <a:lnTo>
                  <a:pt x="1555689" y="1431195"/>
                </a:lnTo>
                <a:cubicBezTo>
                  <a:pt x="1490824" y="1513155"/>
                  <a:pt x="1409943" y="1581035"/>
                  <a:pt x="1317981" y="1630695"/>
                </a:cubicBezTo>
                <a:lnTo>
                  <a:pt x="1351898" y="1823055"/>
                </a:lnTo>
                <a:lnTo>
                  <a:pt x="1205295" y="1876425"/>
                </a:lnTo>
                <a:lnTo>
                  <a:pt x="1107653" y="1707263"/>
                </a:lnTo>
                <a:cubicBezTo>
                  <a:pt x="1005292" y="1728344"/>
                  <a:pt x="899708" y="1728344"/>
                  <a:pt x="797346" y="1707263"/>
                </a:cubicBezTo>
                <a:lnTo>
                  <a:pt x="699706" y="1876425"/>
                </a:lnTo>
                <a:lnTo>
                  <a:pt x="553103" y="1823055"/>
                </a:lnTo>
                <a:lnTo>
                  <a:pt x="587020" y="1630695"/>
                </a:lnTo>
                <a:cubicBezTo>
                  <a:pt x="495059" y="1581035"/>
                  <a:pt x="414177" y="1513154"/>
                  <a:pt x="349312" y="1431195"/>
                </a:cubicBezTo>
                <a:lnTo>
                  <a:pt x="165800" y="1498007"/>
                </a:lnTo>
                <a:lnTo>
                  <a:pt x="87794" y="1362870"/>
                </a:lnTo>
                <a:lnTo>
                  <a:pt x="237398" y="1237319"/>
                </a:lnTo>
                <a:cubicBezTo>
                  <a:pt x="198867" y="1140154"/>
                  <a:pt x="180532" y="1036154"/>
                  <a:pt x="183514" y="931667"/>
                </a:cubicBezTo>
                <a:lnTo>
                  <a:pt x="0" y="864865"/>
                </a:lnTo>
                <a:lnTo>
                  <a:pt x="27090" y="711194"/>
                </a:lnTo>
                <a:lnTo>
                  <a:pt x="222381" y="711199"/>
                </a:lnTo>
                <a:cubicBezTo>
                  <a:pt x="255309" y="611994"/>
                  <a:pt x="308100" y="520538"/>
                  <a:pt x="377535" y="442414"/>
                </a:cubicBezTo>
                <a:lnTo>
                  <a:pt x="279885" y="273257"/>
                </a:lnTo>
                <a:lnTo>
                  <a:pt x="399397" y="172955"/>
                </a:lnTo>
                <a:lnTo>
                  <a:pt x="548995" y="298513"/>
                </a:lnTo>
                <a:cubicBezTo>
                  <a:pt x="637974" y="243686"/>
                  <a:pt x="737190" y="207568"/>
                  <a:pt x="840588" y="19236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任意多边形 359"/>
          <p:cNvSpPr/>
          <p:nvPr>
            <p:custDataLst>
              <p:tags r:id="rId8"/>
            </p:custDataLst>
          </p:nvPr>
        </p:nvSpPr>
        <p:spPr>
          <a:xfrm>
            <a:off x="3491478" y="4289776"/>
            <a:ext cx="675197" cy="665068"/>
          </a:xfrm>
          <a:custGeom>
            <a:avLst/>
            <a:gdLst>
              <a:gd name="connsiteX0" fmla="*/ 874495 w 1905000"/>
              <a:gd name="connsiteY0" fmla="*/ 0 h 1876425"/>
              <a:gd name="connsiteX1" fmla="*/ 1030506 w 1905000"/>
              <a:gd name="connsiteY1" fmla="*/ 0 h 1876425"/>
              <a:gd name="connsiteX2" fmla="*/ 1064413 w 1905000"/>
              <a:gd name="connsiteY2" fmla="*/ 192362 h 1876425"/>
              <a:gd name="connsiteX3" fmla="*/ 1356006 w 1905000"/>
              <a:gd name="connsiteY3" fmla="*/ 298513 h 1876425"/>
              <a:gd name="connsiteX4" fmla="*/ 1505604 w 1905000"/>
              <a:gd name="connsiteY4" fmla="*/ 172955 h 1876425"/>
              <a:gd name="connsiteX5" fmla="*/ 1625115 w 1905000"/>
              <a:gd name="connsiteY5" fmla="*/ 273257 h 1876425"/>
              <a:gd name="connsiteX6" fmla="*/ 1527465 w 1905000"/>
              <a:gd name="connsiteY6" fmla="*/ 442414 h 1876425"/>
              <a:gd name="connsiteX7" fmla="*/ 1682618 w 1905000"/>
              <a:gd name="connsiteY7" fmla="*/ 711199 h 1876425"/>
              <a:gd name="connsiteX8" fmla="*/ 1877910 w 1905000"/>
              <a:gd name="connsiteY8" fmla="*/ 711194 h 1876425"/>
              <a:gd name="connsiteX9" fmla="*/ 1905000 w 1905000"/>
              <a:gd name="connsiteY9" fmla="*/ 864865 h 1876425"/>
              <a:gd name="connsiteX10" fmla="*/ 1721486 w 1905000"/>
              <a:gd name="connsiteY10" fmla="*/ 931667 h 1876425"/>
              <a:gd name="connsiteX11" fmla="*/ 1667602 w 1905000"/>
              <a:gd name="connsiteY11" fmla="*/ 1237319 h 1876425"/>
              <a:gd name="connsiteX12" fmla="*/ 1817206 w 1905000"/>
              <a:gd name="connsiteY12" fmla="*/ 1362870 h 1876425"/>
              <a:gd name="connsiteX13" fmla="*/ 1739201 w 1905000"/>
              <a:gd name="connsiteY13" fmla="*/ 1498007 h 1876425"/>
              <a:gd name="connsiteX14" fmla="*/ 1555689 w 1905000"/>
              <a:gd name="connsiteY14" fmla="*/ 1431195 h 1876425"/>
              <a:gd name="connsiteX15" fmla="*/ 1317981 w 1905000"/>
              <a:gd name="connsiteY15" fmla="*/ 1630695 h 1876425"/>
              <a:gd name="connsiteX16" fmla="*/ 1351898 w 1905000"/>
              <a:gd name="connsiteY16" fmla="*/ 1823055 h 1876425"/>
              <a:gd name="connsiteX17" fmla="*/ 1205295 w 1905000"/>
              <a:gd name="connsiteY17" fmla="*/ 1876425 h 1876425"/>
              <a:gd name="connsiteX18" fmla="*/ 1107653 w 1905000"/>
              <a:gd name="connsiteY18" fmla="*/ 1707263 h 1876425"/>
              <a:gd name="connsiteX19" fmla="*/ 797346 w 1905000"/>
              <a:gd name="connsiteY19" fmla="*/ 1707263 h 1876425"/>
              <a:gd name="connsiteX20" fmla="*/ 699706 w 1905000"/>
              <a:gd name="connsiteY20" fmla="*/ 1876425 h 1876425"/>
              <a:gd name="connsiteX21" fmla="*/ 553103 w 1905000"/>
              <a:gd name="connsiteY21" fmla="*/ 1823055 h 1876425"/>
              <a:gd name="connsiteX22" fmla="*/ 587020 w 1905000"/>
              <a:gd name="connsiteY22" fmla="*/ 1630695 h 1876425"/>
              <a:gd name="connsiteX23" fmla="*/ 349312 w 1905000"/>
              <a:gd name="connsiteY23" fmla="*/ 1431195 h 1876425"/>
              <a:gd name="connsiteX24" fmla="*/ 165800 w 1905000"/>
              <a:gd name="connsiteY24" fmla="*/ 1498007 h 1876425"/>
              <a:gd name="connsiteX25" fmla="*/ 87794 w 1905000"/>
              <a:gd name="connsiteY25" fmla="*/ 1362870 h 1876425"/>
              <a:gd name="connsiteX26" fmla="*/ 237398 w 1905000"/>
              <a:gd name="connsiteY26" fmla="*/ 1237319 h 1876425"/>
              <a:gd name="connsiteX27" fmla="*/ 183514 w 1905000"/>
              <a:gd name="connsiteY27" fmla="*/ 931667 h 1876425"/>
              <a:gd name="connsiteX28" fmla="*/ 0 w 1905000"/>
              <a:gd name="connsiteY28" fmla="*/ 864865 h 1876425"/>
              <a:gd name="connsiteX29" fmla="*/ 27090 w 1905000"/>
              <a:gd name="connsiteY29" fmla="*/ 711194 h 1876425"/>
              <a:gd name="connsiteX30" fmla="*/ 222381 w 1905000"/>
              <a:gd name="connsiteY30" fmla="*/ 711199 h 1876425"/>
              <a:gd name="connsiteX31" fmla="*/ 377535 w 1905000"/>
              <a:gd name="connsiteY31" fmla="*/ 442414 h 1876425"/>
              <a:gd name="connsiteX32" fmla="*/ 279885 w 1905000"/>
              <a:gd name="connsiteY32" fmla="*/ 273257 h 1876425"/>
              <a:gd name="connsiteX33" fmla="*/ 399397 w 1905000"/>
              <a:gd name="connsiteY33" fmla="*/ 172955 h 1876425"/>
              <a:gd name="connsiteX34" fmla="*/ 548995 w 1905000"/>
              <a:gd name="connsiteY34" fmla="*/ 298513 h 1876425"/>
              <a:gd name="connsiteX35" fmla="*/ 840588 w 1905000"/>
              <a:gd name="connsiteY35" fmla="*/ 192362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5000" h="1876425">
                <a:moveTo>
                  <a:pt x="874495" y="0"/>
                </a:moveTo>
                <a:lnTo>
                  <a:pt x="1030506" y="0"/>
                </a:lnTo>
                <a:lnTo>
                  <a:pt x="1064413" y="192362"/>
                </a:lnTo>
                <a:cubicBezTo>
                  <a:pt x="1167810" y="207568"/>
                  <a:pt x="1267026" y="243686"/>
                  <a:pt x="1356006" y="298513"/>
                </a:cubicBezTo>
                <a:lnTo>
                  <a:pt x="1505604" y="172955"/>
                </a:lnTo>
                <a:lnTo>
                  <a:pt x="1625115" y="273257"/>
                </a:lnTo>
                <a:lnTo>
                  <a:pt x="1527465" y="442414"/>
                </a:lnTo>
                <a:cubicBezTo>
                  <a:pt x="1596900" y="520538"/>
                  <a:pt x="1649691" y="611994"/>
                  <a:pt x="1682618" y="711199"/>
                </a:cubicBezTo>
                <a:lnTo>
                  <a:pt x="1877910" y="711194"/>
                </a:lnTo>
                <a:lnTo>
                  <a:pt x="1905000" y="864865"/>
                </a:lnTo>
                <a:lnTo>
                  <a:pt x="1721486" y="931667"/>
                </a:lnTo>
                <a:cubicBezTo>
                  <a:pt x="1724468" y="1036154"/>
                  <a:pt x="1706134" y="1140154"/>
                  <a:pt x="1667602" y="1237319"/>
                </a:cubicBezTo>
                <a:lnTo>
                  <a:pt x="1817206" y="1362870"/>
                </a:lnTo>
                <a:lnTo>
                  <a:pt x="1739201" y="1498007"/>
                </a:lnTo>
                <a:lnTo>
                  <a:pt x="1555689" y="1431195"/>
                </a:lnTo>
                <a:cubicBezTo>
                  <a:pt x="1490824" y="1513155"/>
                  <a:pt x="1409943" y="1581035"/>
                  <a:pt x="1317981" y="1630695"/>
                </a:cubicBezTo>
                <a:lnTo>
                  <a:pt x="1351898" y="1823055"/>
                </a:lnTo>
                <a:lnTo>
                  <a:pt x="1205295" y="1876425"/>
                </a:lnTo>
                <a:lnTo>
                  <a:pt x="1107653" y="1707263"/>
                </a:lnTo>
                <a:cubicBezTo>
                  <a:pt x="1005292" y="1728344"/>
                  <a:pt x="899708" y="1728344"/>
                  <a:pt x="797346" y="1707263"/>
                </a:cubicBezTo>
                <a:lnTo>
                  <a:pt x="699706" y="1876425"/>
                </a:lnTo>
                <a:lnTo>
                  <a:pt x="553103" y="1823055"/>
                </a:lnTo>
                <a:lnTo>
                  <a:pt x="587020" y="1630695"/>
                </a:lnTo>
                <a:cubicBezTo>
                  <a:pt x="495059" y="1581035"/>
                  <a:pt x="414177" y="1513154"/>
                  <a:pt x="349312" y="1431195"/>
                </a:cubicBezTo>
                <a:lnTo>
                  <a:pt x="165800" y="1498007"/>
                </a:lnTo>
                <a:lnTo>
                  <a:pt x="87794" y="1362870"/>
                </a:lnTo>
                <a:lnTo>
                  <a:pt x="237398" y="1237319"/>
                </a:lnTo>
                <a:cubicBezTo>
                  <a:pt x="198867" y="1140154"/>
                  <a:pt x="180532" y="1036154"/>
                  <a:pt x="183514" y="931667"/>
                </a:cubicBezTo>
                <a:lnTo>
                  <a:pt x="0" y="864865"/>
                </a:lnTo>
                <a:lnTo>
                  <a:pt x="27090" y="711194"/>
                </a:lnTo>
                <a:lnTo>
                  <a:pt x="222381" y="711199"/>
                </a:lnTo>
                <a:cubicBezTo>
                  <a:pt x="255309" y="611994"/>
                  <a:pt x="308100" y="520538"/>
                  <a:pt x="377535" y="442414"/>
                </a:cubicBezTo>
                <a:lnTo>
                  <a:pt x="279885" y="273257"/>
                </a:lnTo>
                <a:lnTo>
                  <a:pt x="399397" y="172955"/>
                </a:lnTo>
                <a:lnTo>
                  <a:pt x="548995" y="298513"/>
                </a:lnTo>
                <a:cubicBezTo>
                  <a:pt x="637974" y="243686"/>
                  <a:pt x="737190" y="207568"/>
                  <a:pt x="840588" y="19236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3" name="任意多边形 360"/>
          <p:cNvSpPr/>
          <p:nvPr>
            <p:custDataLst>
              <p:tags r:id="rId9"/>
            </p:custDataLst>
          </p:nvPr>
        </p:nvSpPr>
        <p:spPr>
          <a:xfrm>
            <a:off x="8271131" y="3162408"/>
            <a:ext cx="2120992" cy="2089178"/>
          </a:xfrm>
          <a:custGeom>
            <a:avLst/>
            <a:gdLst>
              <a:gd name="connsiteX0" fmla="*/ 874495 w 1905000"/>
              <a:gd name="connsiteY0" fmla="*/ 0 h 1876425"/>
              <a:gd name="connsiteX1" fmla="*/ 1030506 w 1905000"/>
              <a:gd name="connsiteY1" fmla="*/ 0 h 1876425"/>
              <a:gd name="connsiteX2" fmla="*/ 1064413 w 1905000"/>
              <a:gd name="connsiteY2" fmla="*/ 192362 h 1876425"/>
              <a:gd name="connsiteX3" fmla="*/ 1356006 w 1905000"/>
              <a:gd name="connsiteY3" fmla="*/ 298513 h 1876425"/>
              <a:gd name="connsiteX4" fmla="*/ 1505604 w 1905000"/>
              <a:gd name="connsiteY4" fmla="*/ 172955 h 1876425"/>
              <a:gd name="connsiteX5" fmla="*/ 1625115 w 1905000"/>
              <a:gd name="connsiteY5" fmla="*/ 273257 h 1876425"/>
              <a:gd name="connsiteX6" fmla="*/ 1527465 w 1905000"/>
              <a:gd name="connsiteY6" fmla="*/ 442414 h 1876425"/>
              <a:gd name="connsiteX7" fmla="*/ 1682618 w 1905000"/>
              <a:gd name="connsiteY7" fmla="*/ 711199 h 1876425"/>
              <a:gd name="connsiteX8" fmla="*/ 1877910 w 1905000"/>
              <a:gd name="connsiteY8" fmla="*/ 711194 h 1876425"/>
              <a:gd name="connsiteX9" fmla="*/ 1905000 w 1905000"/>
              <a:gd name="connsiteY9" fmla="*/ 864865 h 1876425"/>
              <a:gd name="connsiteX10" fmla="*/ 1721486 w 1905000"/>
              <a:gd name="connsiteY10" fmla="*/ 931667 h 1876425"/>
              <a:gd name="connsiteX11" fmla="*/ 1667602 w 1905000"/>
              <a:gd name="connsiteY11" fmla="*/ 1237319 h 1876425"/>
              <a:gd name="connsiteX12" fmla="*/ 1817206 w 1905000"/>
              <a:gd name="connsiteY12" fmla="*/ 1362870 h 1876425"/>
              <a:gd name="connsiteX13" fmla="*/ 1739201 w 1905000"/>
              <a:gd name="connsiteY13" fmla="*/ 1498007 h 1876425"/>
              <a:gd name="connsiteX14" fmla="*/ 1555689 w 1905000"/>
              <a:gd name="connsiteY14" fmla="*/ 1431195 h 1876425"/>
              <a:gd name="connsiteX15" fmla="*/ 1317981 w 1905000"/>
              <a:gd name="connsiteY15" fmla="*/ 1630695 h 1876425"/>
              <a:gd name="connsiteX16" fmla="*/ 1351898 w 1905000"/>
              <a:gd name="connsiteY16" fmla="*/ 1823055 h 1876425"/>
              <a:gd name="connsiteX17" fmla="*/ 1205295 w 1905000"/>
              <a:gd name="connsiteY17" fmla="*/ 1876425 h 1876425"/>
              <a:gd name="connsiteX18" fmla="*/ 1107653 w 1905000"/>
              <a:gd name="connsiteY18" fmla="*/ 1707263 h 1876425"/>
              <a:gd name="connsiteX19" fmla="*/ 797346 w 1905000"/>
              <a:gd name="connsiteY19" fmla="*/ 1707263 h 1876425"/>
              <a:gd name="connsiteX20" fmla="*/ 699706 w 1905000"/>
              <a:gd name="connsiteY20" fmla="*/ 1876425 h 1876425"/>
              <a:gd name="connsiteX21" fmla="*/ 553103 w 1905000"/>
              <a:gd name="connsiteY21" fmla="*/ 1823055 h 1876425"/>
              <a:gd name="connsiteX22" fmla="*/ 587020 w 1905000"/>
              <a:gd name="connsiteY22" fmla="*/ 1630695 h 1876425"/>
              <a:gd name="connsiteX23" fmla="*/ 349312 w 1905000"/>
              <a:gd name="connsiteY23" fmla="*/ 1431195 h 1876425"/>
              <a:gd name="connsiteX24" fmla="*/ 165800 w 1905000"/>
              <a:gd name="connsiteY24" fmla="*/ 1498007 h 1876425"/>
              <a:gd name="connsiteX25" fmla="*/ 87794 w 1905000"/>
              <a:gd name="connsiteY25" fmla="*/ 1362870 h 1876425"/>
              <a:gd name="connsiteX26" fmla="*/ 237398 w 1905000"/>
              <a:gd name="connsiteY26" fmla="*/ 1237319 h 1876425"/>
              <a:gd name="connsiteX27" fmla="*/ 183514 w 1905000"/>
              <a:gd name="connsiteY27" fmla="*/ 931667 h 1876425"/>
              <a:gd name="connsiteX28" fmla="*/ 0 w 1905000"/>
              <a:gd name="connsiteY28" fmla="*/ 864865 h 1876425"/>
              <a:gd name="connsiteX29" fmla="*/ 27090 w 1905000"/>
              <a:gd name="connsiteY29" fmla="*/ 711194 h 1876425"/>
              <a:gd name="connsiteX30" fmla="*/ 222381 w 1905000"/>
              <a:gd name="connsiteY30" fmla="*/ 711199 h 1876425"/>
              <a:gd name="connsiteX31" fmla="*/ 377535 w 1905000"/>
              <a:gd name="connsiteY31" fmla="*/ 442414 h 1876425"/>
              <a:gd name="connsiteX32" fmla="*/ 279885 w 1905000"/>
              <a:gd name="connsiteY32" fmla="*/ 273257 h 1876425"/>
              <a:gd name="connsiteX33" fmla="*/ 399397 w 1905000"/>
              <a:gd name="connsiteY33" fmla="*/ 172955 h 1876425"/>
              <a:gd name="connsiteX34" fmla="*/ 548995 w 1905000"/>
              <a:gd name="connsiteY34" fmla="*/ 298513 h 1876425"/>
              <a:gd name="connsiteX35" fmla="*/ 840588 w 1905000"/>
              <a:gd name="connsiteY35" fmla="*/ 192362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5000" h="1876425">
                <a:moveTo>
                  <a:pt x="874495" y="0"/>
                </a:moveTo>
                <a:lnTo>
                  <a:pt x="1030506" y="0"/>
                </a:lnTo>
                <a:lnTo>
                  <a:pt x="1064413" y="192362"/>
                </a:lnTo>
                <a:cubicBezTo>
                  <a:pt x="1167810" y="207568"/>
                  <a:pt x="1267026" y="243686"/>
                  <a:pt x="1356006" y="298513"/>
                </a:cubicBezTo>
                <a:lnTo>
                  <a:pt x="1505604" y="172955"/>
                </a:lnTo>
                <a:lnTo>
                  <a:pt x="1625115" y="273257"/>
                </a:lnTo>
                <a:lnTo>
                  <a:pt x="1527465" y="442414"/>
                </a:lnTo>
                <a:cubicBezTo>
                  <a:pt x="1596900" y="520538"/>
                  <a:pt x="1649691" y="611994"/>
                  <a:pt x="1682618" y="711199"/>
                </a:cubicBezTo>
                <a:lnTo>
                  <a:pt x="1877910" y="711194"/>
                </a:lnTo>
                <a:lnTo>
                  <a:pt x="1905000" y="864865"/>
                </a:lnTo>
                <a:lnTo>
                  <a:pt x="1721486" y="931667"/>
                </a:lnTo>
                <a:cubicBezTo>
                  <a:pt x="1724468" y="1036154"/>
                  <a:pt x="1706134" y="1140154"/>
                  <a:pt x="1667602" y="1237319"/>
                </a:cubicBezTo>
                <a:lnTo>
                  <a:pt x="1817206" y="1362870"/>
                </a:lnTo>
                <a:lnTo>
                  <a:pt x="1739201" y="1498007"/>
                </a:lnTo>
                <a:lnTo>
                  <a:pt x="1555689" y="1431195"/>
                </a:lnTo>
                <a:cubicBezTo>
                  <a:pt x="1490824" y="1513155"/>
                  <a:pt x="1409943" y="1581035"/>
                  <a:pt x="1317981" y="1630695"/>
                </a:cubicBezTo>
                <a:lnTo>
                  <a:pt x="1351898" y="1823055"/>
                </a:lnTo>
                <a:lnTo>
                  <a:pt x="1205295" y="1876425"/>
                </a:lnTo>
                <a:lnTo>
                  <a:pt x="1107653" y="1707263"/>
                </a:lnTo>
                <a:cubicBezTo>
                  <a:pt x="1005292" y="1728344"/>
                  <a:pt x="899708" y="1728344"/>
                  <a:pt x="797346" y="1707263"/>
                </a:cubicBezTo>
                <a:lnTo>
                  <a:pt x="699706" y="1876425"/>
                </a:lnTo>
                <a:lnTo>
                  <a:pt x="553103" y="1823055"/>
                </a:lnTo>
                <a:lnTo>
                  <a:pt x="587020" y="1630695"/>
                </a:lnTo>
                <a:cubicBezTo>
                  <a:pt x="495059" y="1581035"/>
                  <a:pt x="414177" y="1513154"/>
                  <a:pt x="349312" y="1431195"/>
                </a:cubicBezTo>
                <a:lnTo>
                  <a:pt x="165800" y="1498007"/>
                </a:lnTo>
                <a:lnTo>
                  <a:pt x="87794" y="1362870"/>
                </a:lnTo>
                <a:lnTo>
                  <a:pt x="237398" y="1237319"/>
                </a:lnTo>
                <a:cubicBezTo>
                  <a:pt x="198867" y="1140154"/>
                  <a:pt x="180532" y="1036154"/>
                  <a:pt x="183514" y="931667"/>
                </a:cubicBezTo>
                <a:lnTo>
                  <a:pt x="0" y="864865"/>
                </a:lnTo>
                <a:lnTo>
                  <a:pt x="27090" y="711194"/>
                </a:lnTo>
                <a:lnTo>
                  <a:pt x="222381" y="711199"/>
                </a:lnTo>
                <a:cubicBezTo>
                  <a:pt x="255309" y="611994"/>
                  <a:pt x="308100" y="520538"/>
                  <a:pt x="377535" y="442414"/>
                </a:cubicBezTo>
                <a:lnTo>
                  <a:pt x="279885" y="273257"/>
                </a:lnTo>
                <a:lnTo>
                  <a:pt x="399397" y="172955"/>
                </a:lnTo>
                <a:lnTo>
                  <a:pt x="548995" y="298513"/>
                </a:lnTo>
                <a:cubicBezTo>
                  <a:pt x="637974" y="243686"/>
                  <a:pt x="737190" y="207568"/>
                  <a:pt x="840588" y="19236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任意多边形 361"/>
          <p:cNvSpPr/>
          <p:nvPr>
            <p:custDataLst>
              <p:tags r:id="rId10"/>
            </p:custDataLst>
          </p:nvPr>
        </p:nvSpPr>
        <p:spPr>
          <a:xfrm>
            <a:off x="8773128" y="3048318"/>
            <a:ext cx="362099" cy="356667"/>
          </a:xfrm>
          <a:custGeom>
            <a:avLst/>
            <a:gdLst>
              <a:gd name="connsiteX0" fmla="*/ 874495 w 1905000"/>
              <a:gd name="connsiteY0" fmla="*/ 0 h 1876425"/>
              <a:gd name="connsiteX1" fmla="*/ 1030506 w 1905000"/>
              <a:gd name="connsiteY1" fmla="*/ 0 h 1876425"/>
              <a:gd name="connsiteX2" fmla="*/ 1064413 w 1905000"/>
              <a:gd name="connsiteY2" fmla="*/ 192362 h 1876425"/>
              <a:gd name="connsiteX3" fmla="*/ 1356006 w 1905000"/>
              <a:gd name="connsiteY3" fmla="*/ 298513 h 1876425"/>
              <a:gd name="connsiteX4" fmla="*/ 1505604 w 1905000"/>
              <a:gd name="connsiteY4" fmla="*/ 172955 h 1876425"/>
              <a:gd name="connsiteX5" fmla="*/ 1625115 w 1905000"/>
              <a:gd name="connsiteY5" fmla="*/ 273257 h 1876425"/>
              <a:gd name="connsiteX6" fmla="*/ 1527465 w 1905000"/>
              <a:gd name="connsiteY6" fmla="*/ 442414 h 1876425"/>
              <a:gd name="connsiteX7" fmla="*/ 1682618 w 1905000"/>
              <a:gd name="connsiteY7" fmla="*/ 711199 h 1876425"/>
              <a:gd name="connsiteX8" fmla="*/ 1877910 w 1905000"/>
              <a:gd name="connsiteY8" fmla="*/ 711194 h 1876425"/>
              <a:gd name="connsiteX9" fmla="*/ 1905000 w 1905000"/>
              <a:gd name="connsiteY9" fmla="*/ 864865 h 1876425"/>
              <a:gd name="connsiteX10" fmla="*/ 1721486 w 1905000"/>
              <a:gd name="connsiteY10" fmla="*/ 931667 h 1876425"/>
              <a:gd name="connsiteX11" fmla="*/ 1667602 w 1905000"/>
              <a:gd name="connsiteY11" fmla="*/ 1237319 h 1876425"/>
              <a:gd name="connsiteX12" fmla="*/ 1817206 w 1905000"/>
              <a:gd name="connsiteY12" fmla="*/ 1362870 h 1876425"/>
              <a:gd name="connsiteX13" fmla="*/ 1739201 w 1905000"/>
              <a:gd name="connsiteY13" fmla="*/ 1498007 h 1876425"/>
              <a:gd name="connsiteX14" fmla="*/ 1555689 w 1905000"/>
              <a:gd name="connsiteY14" fmla="*/ 1431195 h 1876425"/>
              <a:gd name="connsiteX15" fmla="*/ 1317981 w 1905000"/>
              <a:gd name="connsiteY15" fmla="*/ 1630695 h 1876425"/>
              <a:gd name="connsiteX16" fmla="*/ 1351898 w 1905000"/>
              <a:gd name="connsiteY16" fmla="*/ 1823055 h 1876425"/>
              <a:gd name="connsiteX17" fmla="*/ 1205295 w 1905000"/>
              <a:gd name="connsiteY17" fmla="*/ 1876425 h 1876425"/>
              <a:gd name="connsiteX18" fmla="*/ 1107653 w 1905000"/>
              <a:gd name="connsiteY18" fmla="*/ 1707263 h 1876425"/>
              <a:gd name="connsiteX19" fmla="*/ 797346 w 1905000"/>
              <a:gd name="connsiteY19" fmla="*/ 1707263 h 1876425"/>
              <a:gd name="connsiteX20" fmla="*/ 699706 w 1905000"/>
              <a:gd name="connsiteY20" fmla="*/ 1876425 h 1876425"/>
              <a:gd name="connsiteX21" fmla="*/ 553103 w 1905000"/>
              <a:gd name="connsiteY21" fmla="*/ 1823055 h 1876425"/>
              <a:gd name="connsiteX22" fmla="*/ 587020 w 1905000"/>
              <a:gd name="connsiteY22" fmla="*/ 1630695 h 1876425"/>
              <a:gd name="connsiteX23" fmla="*/ 349312 w 1905000"/>
              <a:gd name="connsiteY23" fmla="*/ 1431195 h 1876425"/>
              <a:gd name="connsiteX24" fmla="*/ 165800 w 1905000"/>
              <a:gd name="connsiteY24" fmla="*/ 1498007 h 1876425"/>
              <a:gd name="connsiteX25" fmla="*/ 87794 w 1905000"/>
              <a:gd name="connsiteY25" fmla="*/ 1362870 h 1876425"/>
              <a:gd name="connsiteX26" fmla="*/ 237398 w 1905000"/>
              <a:gd name="connsiteY26" fmla="*/ 1237319 h 1876425"/>
              <a:gd name="connsiteX27" fmla="*/ 183514 w 1905000"/>
              <a:gd name="connsiteY27" fmla="*/ 931667 h 1876425"/>
              <a:gd name="connsiteX28" fmla="*/ 0 w 1905000"/>
              <a:gd name="connsiteY28" fmla="*/ 864865 h 1876425"/>
              <a:gd name="connsiteX29" fmla="*/ 27090 w 1905000"/>
              <a:gd name="connsiteY29" fmla="*/ 711194 h 1876425"/>
              <a:gd name="connsiteX30" fmla="*/ 222381 w 1905000"/>
              <a:gd name="connsiteY30" fmla="*/ 711199 h 1876425"/>
              <a:gd name="connsiteX31" fmla="*/ 377535 w 1905000"/>
              <a:gd name="connsiteY31" fmla="*/ 442414 h 1876425"/>
              <a:gd name="connsiteX32" fmla="*/ 279885 w 1905000"/>
              <a:gd name="connsiteY32" fmla="*/ 273257 h 1876425"/>
              <a:gd name="connsiteX33" fmla="*/ 399397 w 1905000"/>
              <a:gd name="connsiteY33" fmla="*/ 172955 h 1876425"/>
              <a:gd name="connsiteX34" fmla="*/ 548995 w 1905000"/>
              <a:gd name="connsiteY34" fmla="*/ 298513 h 1876425"/>
              <a:gd name="connsiteX35" fmla="*/ 840588 w 1905000"/>
              <a:gd name="connsiteY35" fmla="*/ 192362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5000" h="1876425">
                <a:moveTo>
                  <a:pt x="874495" y="0"/>
                </a:moveTo>
                <a:lnTo>
                  <a:pt x="1030506" y="0"/>
                </a:lnTo>
                <a:lnTo>
                  <a:pt x="1064413" y="192362"/>
                </a:lnTo>
                <a:cubicBezTo>
                  <a:pt x="1167810" y="207568"/>
                  <a:pt x="1267026" y="243686"/>
                  <a:pt x="1356006" y="298513"/>
                </a:cubicBezTo>
                <a:lnTo>
                  <a:pt x="1505604" y="172955"/>
                </a:lnTo>
                <a:lnTo>
                  <a:pt x="1625115" y="273257"/>
                </a:lnTo>
                <a:lnTo>
                  <a:pt x="1527465" y="442414"/>
                </a:lnTo>
                <a:cubicBezTo>
                  <a:pt x="1596900" y="520538"/>
                  <a:pt x="1649691" y="611994"/>
                  <a:pt x="1682618" y="711199"/>
                </a:cubicBezTo>
                <a:lnTo>
                  <a:pt x="1877910" y="711194"/>
                </a:lnTo>
                <a:lnTo>
                  <a:pt x="1905000" y="864865"/>
                </a:lnTo>
                <a:lnTo>
                  <a:pt x="1721486" y="931667"/>
                </a:lnTo>
                <a:cubicBezTo>
                  <a:pt x="1724468" y="1036154"/>
                  <a:pt x="1706134" y="1140154"/>
                  <a:pt x="1667602" y="1237319"/>
                </a:cubicBezTo>
                <a:lnTo>
                  <a:pt x="1817206" y="1362870"/>
                </a:lnTo>
                <a:lnTo>
                  <a:pt x="1739201" y="1498007"/>
                </a:lnTo>
                <a:lnTo>
                  <a:pt x="1555689" y="1431195"/>
                </a:lnTo>
                <a:cubicBezTo>
                  <a:pt x="1490824" y="1513155"/>
                  <a:pt x="1409943" y="1581035"/>
                  <a:pt x="1317981" y="1630695"/>
                </a:cubicBezTo>
                <a:lnTo>
                  <a:pt x="1351898" y="1823055"/>
                </a:lnTo>
                <a:lnTo>
                  <a:pt x="1205295" y="1876425"/>
                </a:lnTo>
                <a:lnTo>
                  <a:pt x="1107653" y="1707263"/>
                </a:lnTo>
                <a:cubicBezTo>
                  <a:pt x="1005292" y="1728344"/>
                  <a:pt x="899708" y="1728344"/>
                  <a:pt x="797346" y="1707263"/>
                </a:cubicBezTo>
                <a:lnTo>
                  <a:pt x="699706" y="1876425"/>
                </a:lnTo>
                <a:lnTo>
                  <a:pt x="553103" y="1823055"/>
                </a:lnTo>
                <a:lnTo>
                  <a:pt x="587020" y="1630695"/>
                </a:lnTo>
                <a:cubicBezTo>
                  <a:pt x="495059" y="1581035"/>
                  <a:pt x="414177" y="1513154"/>
                  <a:pt x="349312" y="1431195"/>
                </a:cubicBezTo>
                <a:lnTo>
                  <a:pt x="165800" y="1498007"/>
                </a:lnTo>
                <a:lnTo>
                  <a:pt x="87794" y="1362870"/>
                </a:lnTo>
                <a:lnTo>
                  <a:pt x="237398" y="1237319"/>
                </a:lnTo>
                <a:cubicBezTo>
                  <a:pt x="198867" y="1140154"/>
                  <a:pt x="180532" y="1036154"/>
                  <a:pt x="183514" y="931667"/>
                </a:cubicBezTo>
                <a:lnTo>
                  <a:pt x="0" y="864865"/>
                </a:lnTo>
                <a:lnTo>
                  <a:pt x="27090" y="711194"/>
                </a:lnTo>
                <a:lnTo>
                  <a:pt x="222381" y="711199"/>
                </a:lnTo>
                <a:cubicBezTo>
                  <a:pt x="255309" y="611994"/>
                  <a:pt x="308100" y="520538"/>
                  <a:pt x="377535" y="442414"/>
                </a:cubicBezTo>
                <a:lnTo>
                  <a:pt x="279885" y="273257"/>
                </a:lnTo>
                <a:lnTo>
                  <a:pt x="399397" y="172955"/>
                </a:lnTo>
                <a:lnTo>
                  <a:pt x="548995" y="298513"/>
                </a:lnTo>
                <a:cubicBezTo>
                  <a:pt x="637974" y="243686"/>
                  <a:pt x="737190" y="207568"/>
                  <a:pt x="840588" y="19236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任意多边形 362"/>
          <p:cNvSpPr/>
          <p:nvPr>
            <p:custDataLst>
              <p:tags r:id="rId11"/>
            </p:custDataLst>
          </p:nvPr>
        </p:nvSpPr>
        <p:spPr>
          <a:xfrm>
            <a:off x="7909032" y="3254158"/>
            <a:ext cx="675197" cy="665068"/>
          </a:xfrm>
          <a:custGeom>
            <a:avLst/>
            <a:gdLst>
              <a:gd name="connsiteX0" fmla="*/ 874495 w 1905000"/>
              <a:gd name="connsiteY0" fmla="*/ 0 h 1876425"/>
              <a:gd name="connsiteX1" fmla="*/ 1030506 w 1905000"/>
              <a:gd name="connsiteY1" fmla="*/ 0 h 1876425"/>
              <a:gd name="connsiteX2" fmla="*/ 1064413 w 1905000"/>
              <a:gd name="connsiteY2" fmla="*/ 192362 h 1876425"/>
              <a:gd name="connsiteX3" fmla="*/ 1356006 w 1905000"/>
              <a:gd name="connsiteY3" fmla="*/ 298513 h 1876425"/>
              <a:gd name="connsiteX4" fmla="*/ 1505604 w 1905000"/>
              <a:gd name="connsiteY4" fmla="*/ 172955 h 1876425"/>
              <a:gd name="connsiteX5" fmla="*/ 1625115 w 1905000"/>
              <a:gd name="connsiteY5" fmla="*/ 273257 h 1876425"/>
              <a:gd name="connsiteX6" fmla="*/ 1527465 w 1905000"/>
              <a:gd name="connsiteY6" fmla="*/ 442414 h 1876425"/>
              <a:gd name="connsiteX7" fmla="*/ 1682618 w 1905000"/>
              <a:gd name="connsiteY7" fmla="*/ 711199 h 1876425"/>
              <a:gd name="connsiteX8" fmla="*/ 1877910 w 1905000"/>
              <a:gd name="connsiteY8" fmla="*/ 711194 h 1876425"/>
              <a:gd name="connsiteX9" fmla="*/ 1905000 w 1905000"/>
              <a:gd name="connsiteY9" fmla="*/ 864865 h 1876425"/>
              <a:gd name="connsiteX10" fmla="*/ 1721486 w 1905000"/>
              <a:gd name="connsiteY10" fmla="*/ 931667 h 1876425"/>
              <a:gd name="connsiteX11" fmla="*/ 1667602 w 1905000"/>
              <a:gd name="connsiteY11" fmla="*/ 1237319 h 1876425"/>
              <a:gd name="connsiteX12" fmla="*/ 1817206 w 1905000"/>
              <a:gd name="connsiteY12" fmla="*/ 1362870 h 1876425"/>
              <a:gd name="connsiteX13" fmla="*/ 1739201 w 1905000"/>
              <a:gd name="connsiteY13" fmla="*/ 1498007 h 1876425"/>
              <a:gd name="connsiteX14" fmla="*/ 1555689 w 1905000"/>
              <a:gd name="connsiteY14" fmla="*/ 1431195 h 1876425"/>
              <a:gd name="connsiteX15" fmla="*/ 1317981 w 1905000"/>
              <a:gd name="connsiteY15" fmla="*/ 1630695 h 1876425"/>
              <a:gd name="connsiteX16" fmla="*/ 1351898 w 1905000"/>
              <a:gd name="connsiteY16" fmla="*/ 1823055 h 1876425"/>
              <a:gd name="connsiteX17" fmla="*/ 1205295 w 1905000"/>
              <a:gd name="connsiteY17" fmla="*/ 1876425 h 1876425"/>
              <a:gd name="connsiteX18" fmla="*/ 1107653 w 1905000"/>
              <a:gd name="connsiteY18" fmla="*/ 1707263 h 1876425"/>
              <a:gd name="connsiteX19" fmla="*/ 797346 w 1905000"/>
              <a:gd name="connsiteY19" fmla="*/ 1707263 h 1876425"/>
              <a:gd name="connsiteX20" fmla="*/ 699706 w 1905000"/>
              <a:gd name="connsiteY20" fmla="*/ 1876425 h 1876425"/>
              <a:gd name="connsiteX21" fmla="*/ 553103 w 1905000"/>
              <a:gd name="connsiteY21" fmla="*/ 1823055 h 1876425"/>
              <a:gd name="connsiteX22" fmla="*/ 587020 w 1905000"/>
              <a:gd name="connsiteY22" fmla="*/ 1630695 h 1876425"/>
              <a:gd name="connsiteX23" fmla="*/ 349312 w 1905000"/>
              <a:gd name="connsiteY23" fmla="*/ 1431195 h 1876425"/>
              <a:gd name="connsiteX24" fmla="*/ 165800 w 1905000"/>
              <a:gd name="connsiteY24" fmla="*/ 1498007 h 1876425"/>
              <a:gd name="connsiteX25" fmla="*/ 87794 w 1905000"/>
              <a:gd name="connsiteY25" fmla="*/ 1362870 h 1876425"/>
              <a:gd name="connsiteX26" fmla="*/ 237398 w 1905000"/>
              <a:gd name="connsiteY26" fmla="*/ 1237319 h 1876425"/>
              <a:gd name="connsiteX27" fmla="*/ 183514 w 1905000"/>
              <a:gd name="connsiteY27" fmla="*/ 931667 h 1876425"/>
              <a:gd name="connsiteX28" fmla="*/ 0 w 1905000"/>
              <a:gd name="connsiteY28" fmla="*/ 864865 h 1876425"/>
              <a:gd name="connsiteX29" fmla="*/ 27090 w 1905000"/>
              <a:gd name="connsiteY29" fmla="*/ 711194 h 1876425"/>
              <a:gd name="connsiteX30" fmla="*/ 222381 w 1905000"/>
              <a:gd name="connsiteY30" fmla="*/ 711199 h 1876425"/>
              <a:gd name="connsiteX31" fmla="*/ 377535 w 1905000"/>
              <a:gd name="connsiteY31" fmla="*/ 442414 h 1876425"/>
              <a:gd name="connsiteX32" fmla="*/ 279885 w 1905000"/>
              <a:gd name="connsiteY32" fmla="*/ 273257 h 1876425"/>
              <a:gd name="connsiteX33" fmla="*/ 399397 w 1905000"/>
              <a:gd name="connsiteY33" fmla="*/ 172955 h 1876425"/>
              <a:gd name="connsiteX34" fmla="*/ 548995 w 1905000"/>
              <a:gd name="connsiteY34" fmla="*/ 298513 h 1876425"/>
              <a:gd name="connsiteX35" fmla="*/ 840588 w 1905000"/>
              <a:gd name="connsiteY35" fmla="*/ 192362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05000" h="1876425">
                <a:moveTo>
                  <a:pt x="874495" y="0"/>
                </a:moveTo>
                <a:lnTo>
                  <a:pt x="1030506" y="0"/>
                </a:lnTo>
                <a:lnTo>
                  <a:pt x="1064413" y="192362"/>
                </a:lnTo>
                <a:cubicBezTo>
                  <a:pt x="1167810" y="207568"/>
                  <a:pt x="1267026" y="243686"/>
                  <a:pt x="1356006" y="298513"/>
                </a:cubicBezTo>
                <a:lnTo>
                  <a:pt x="1505604" y="172955"/>
                </a:lnTo>
                <a:lnTo>
                  <a:pt x="1625115" y="273257"/>
                </a:lnTo>
                <a:lnTo>
                  <a:pt x="1527465" y="442414"/>
                </a:lnTo>
                <a:cubicBezTo>
                  <a:pt x="1596900" y="520538"/>
                  <a:pt x="1649691" y="611994"/>
                  <a:pt x="1682618" y="711199"/>
                </a:cubicBezTo>
                <a:lnTo>
                  <a:pt x="1877910" y="711194"/>
                </a:lnTo>
                <a:lnTo>
                  <a:pt x="1905000" y="864865"/>
                </a:lnTo>
                <a:lnTo>
                  <a:pt x="1721486" y="931667"/>
                </a:lnTo>
                <a:cubicBezTo>
                  <a:pt x="1724468" y="1036154"/>
                  <a:pt x="1706134" y="1140154"/>
                  <a:pt x="1667602" y="1237319"/>
                </a:cubicBezTo>
                <a:lnTo>
                  <a:pt x="1817206" y="1362870"/>
                </a:lnTo>
                <a:lnTo>
                  <a:pt x="1739201" y="1498007"/>
                </a:lnTo>
                <a:lnTo>
                  <a:pt x="1555689" y="1431195"/>
                </a:lnTo>
                <a:cubicBezTo>
                  <a:pt x="1490824" y="1513155"/>
                  <a:pt x="1409943" y="1581035"/>
                  <a:pt x="1317981" y="1630695"/>
                </a:cubicBezTo>
                <a:lnTo>
                  <a:pt x="1351898" y="1823055"/>
                </a:lnTo>
                <a:lnTo>
                  <a:pt x="1205295" y="1876425"/>
                </a:lnTo>
                <a:lnTo>
                  <a:pt x="1107653" y="1707263"/>
                </a:lnTo>
                <a:cubicBezTo>
                  <a:pt x="1005292" y="1728344"/>
                  <a:pt x="899708" y="1728344"/>
                  <a:pt x="797346" y="1707263"/>
                </a:cubicBezTo>
                <a:lnTo>
                  <a:pt x="699706" y="1876425"/>
                </a:lnTo>
                <a:lnTo>
                  <a:pt x="553103" y="1823055"/>
                </a:lnTo>
                <a:lnTo>
                  <a:pt x="587020" y="1630695"/>
                </a:lnTo>
                <a:cubicBezTo>
                  <a:pt x="495059" y="1581035"/>
                  <a:pt x="414177" y="1513154"/>
                  <a:pt x="349312" y="1431195"/>
                </a:cubicBezTo>
                <a:lnTo>
                  <a:pt x="165800" y="1498007"/>
                </a:lnTo>
                <a:lnTo>
                  <a:pt x="87794" y="1362870"/>
                </a:lnTo>
                <a:lnTo>
                  <a:pt x="237398" y="1237319"/>
                </a:lnTo>
                <a:cubicBezTo>
                  <a:pt x="198867" y="1140154"/>
                  <a:pt x="180532" y="1036154"/>
                  <a:pt x="183514" y="931667"/>
                </a:cubicBezTo>
                <a:lnTo>
                  <a:pt x="0" y="864865"/>
                </a:lnTo>
                <a:lnTo>
                  <a:pt x="27090" y="711194"/>
                </a:lnTo>
                <a:lnTo>
                  <a:pt x="222381" y="711199"/>
                </a:lnTo>
                <a:cubicBezTo>
                  <a:pt x="255309" y="611994"/>
                  <a:pt x="308100" y="520538"/>
                  <a:pt x="377535" y="442414"/>
                </a:cubicBezTo>
                <a:lnTo>
                  <a:pt x="279885" y="273257"/>
                </a:lnTo>
                <a:lnTo>
                  <a:pt x="399397" y="172955"/>
                </a:lnTo>
                <a:lnTo>
                  <a:pt x="548995" y="298513"/>
                </a:lnTo>
                <a:cubicBezTo>
                  <a:pt x="637974" y="243686"/>
                  <a:pt x="737190" y="207568"/>
                  <a:pt x="840588" y="19236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6" name="文本框 363"/>
          <p:cNvSpPr txBox="1"/>
          <p:nvPr>
            <p:custDataLst>
              <p:tags r:id="rId12"/>
            </p:custDataLst>
          </p:nvPr>
        </p:nvSpPr>
        <p:spPr>
          <a:xfrm>
            <a:off x="4400701" y="4622310"/>
            <a:ext cx="324035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2019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月买方老板因涉嫌前总理贪腐案被刑拘，公司运营出现困难；出口商反馈，阿国政府取消散件进口关税优惠政策，导致大量散件无法正常清关。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365"/>
          <p:cNvSpPr txBox="1"/>
          <p:nvPr>
            <p:custDataLst>
              <p:tags r:id="rId13"/>
            </p:custDataLst>
          </p:nvPr>
        </p:nvSpPr>
        <p:spPr>
          <a:xfrm>
            <a:off x="832850" y="1516205"/>
            <a:ext cx="3240359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开证行成立于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2002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年，国内排名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名。总资产超五亿美元，净利息收入超三千万美元。开证行在我司有超八亿美元安全收汇记录，买方与出口商具有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年合作历史。阿国为我国整车重点出口市场，需求旺盛。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367"/>
          <p:cNvSpPr txBox="1"/>
          <p:nvPr>
            <p:custDataLst>
              <p:tags r:id="rId14"/>
            </p:custDataLst>
          </p:nvPr>
        </p:nvSpPr>
        <p:spPr>
          <a:xfrm>
            <a:off x="8095242" y="2170595"/>
            <a:ext cx="324035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2019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月保户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报损二千五百万美元，信保赔付六百多万美元。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2" name="直接连接符 51"/>
          <p:cNvCxnSpPr/>
          <p:nvPr>
            <p:custDataLst>
              <p:tags r:id="rId15"/>
            </p:custDataLst>
          </p:nvPr>
        </p:nvCxnSpPr>
        <p:spPr>
          <a:xfrm flipV="1">
            <a:off x="2723027" y="2938652"/>
            <a:ext cx="0" cy="1150685"/>
          </a:xfrm>
          <a:prstGeom prst="line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16"/>
            </p:custDataLst>
          </p:nvPr>
        </p:nvCxnSpPr>
        <p:spPr>
          <a:xfrm>
            <a:off x="6020881" y="3556187"/>
            <a:ext cx="0" cy="733589"/>
          </a:xfrm>
          <a:prstGeom prst="line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17"/>
            </p:custDataLst>
          </p:nvPr>
        </p:nvCxnSpPr>
        <p:spPr>
          <a:xfrm flipV="1">
            <a:off x="9331627" y="2794604"/>
            <a:ext cx="0" cy="792088"/>
          </a:xfrm>
          <a:prstGeom prst="line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18"/>
            </p:custDataLst>
          </p:nvPr>
        </p:nvSpPr>
        <p:spPr>
          <a:xfrm>
            <a:off x="3041026" y="6065338"/>
            <a:ext cx="6109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稳定政策，优质银行，高比例保证金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3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7362" y="217488"/>
            <a:ext cx="1100233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32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整车承保案例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4" name="矩形 13"/>
          <p:cNvSpPr/>
          <p:nvPr>
            <p:custDataLst>
              <p:tags r:id="rId20"/>
            </p:custDataLst>
          </p:nvPr>
        </p:nvSpPr>
        <p:spPr>
          <a:xfrm>
            <a:off x="0" y="255588"/>
            <a:ext cx="273050" cy="484187"/>
          </a:xfrm>
          <a:prstGeom prst="rect">
            <a:avLst/>
          </a:prstGeom>
          <a:blipFill rotWithShape="0">
            <a:blip r:embed="rId21"/>
          </a:blipFill>
          <a:ln w="9525"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 54"/>
          <p:cNvSpPr/>
          <p:nvPr>
            <p:custDataLst>
              <p:tags r:id="rId22"/>
            </p:custDataLst>
          </p:nvPr>
        </p:nvSpPr>
        <p:spPr>
          <a:xfrm flipH="1">
            <a:off x="273050" y="254000"/>
            <a:ext cx="71438" cy="48577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lIns="90170" tIns="46990" rIns="90170" bIns="46990" anchor="ctr"/>
          <a:lstStyle>
            <a:lvl1pPr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boto Light" pitchFamily="2" charset="0"/>
                <a:ea typeface="微软雅黑 Light" panose="020B0502040204020203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/>
    </mc:Choice>
    <mc:Fallback>
      <p:transition advClick="0"/>
    </mc:Fallback>
  </mc:AlternateContent>
</p:sld>
</file>

<file path=ppt/tags/tag1.xml><?xml version="1.0" encoding="utf-8"?>
<p:tagLst xmlns:p="http://schemas.openxmlformats.org/presentationml/2006/main">
  <p:tag name="KSO_WM_FULL_TEXT_BEAUTIFY_COPY_ID" val="5"/>
</p:tagLst>
</file>

<file path=ppt/tags/tag10.xml><?xml version="1.0" encoding="utf-8"?>
<p:tagLst xmlns:p="http://schemas.openxmlformats.org/presentationml/2006/main">
  <p:tag name="KSO_WM_FULL_TEXT_BEAUTIFY_COPY_ID" val="21"/>
</p:tagLst>
</file>

<file path=ppt/tags/tag100.xml><?xml version="1.0" encoding="utf-8"?>
<p:tagLst xmlns:p="http://schemas.openxmlformats.org/presentationml/2006/main">
  <p:tag name="KSO_WM_FULL_TEXT_BEAUTIFY_COPY_ID" val="159"/>
</p:tagLst>
</file>

<file path=ppt/tags/tag101.xml><?xml version="1.0" encoding="utf-8"?>
<p:tagLst xmlns:p="http://schemas.openxmlformats.org/presentationml/2006/main">
  <p:tag name="KSO_WM_FULL_TEXT_BEAUTIFY_COPY_ID" val="160"/>
</p:tagLst>
</file>

<file path=ppt/tags/tag102.xml><?xml version="1.0" encoding="utf-8"?>
<p:tagLst xmlns:p="http://schemas.openxmlformats.org/presentationml/2006/main">
  <p:tag name="KSO_WM_FULL_TEXT_BEAUTIFY_COPY_ID" val="161"/>
</p:tagLst>
</file>

<file path=ppt/tags/tag103.xml><?xml version="1.0" encoding="utf-8"?>
<p:tagLst xmlns:p="http://schemas.openxmlformats.org/presentationml/2006/main">
  <p:tag name="KSO_WM_FULL_TEXT_BEAUTIFY_COPY_ID" val="162"/>
</p:tagLst>
</file>

<file path=ppt/tags/tag104.xml><?xml version="1.0" encoding="utf-8"?>
<p:tagLst xmlns:p="http://schemas.openxmlformats.org/presentationml/2006/main">
  <p:tag name="KSO_WM_FULL_TEXT_BEAUTIFY_COPY_ID" val="163"/>
</p:tagLst>
</file>

<file path=ppt/tags/tag105.xml><?xml version="1.0" encoding="utf-8"?>
<p:tagLst xmlns:p="http://schemas.openxmlformats.org/presentationml/2006/main">
  <p:tag name="KSO_WM_FULL_TEXT_BEAUTIFY_COPY_ID" val="164"/>
</p:tagLst>
</file>

<file path=ppt/tags/tag106.xml><?xml version="1.0" encoding="utf-8"?>
<p:tagLst xmlns:p="http://schemas.openxmlformats.org/presentationml/2006/main">
  <p:tag name="KSO_WM_FULL_TEXT_BEAUTIFY_COPY_ID" val="165"/>
</p:tagLst>
</file>

<file path=ppt/tags/tag107.xml><?xml version="1.0" encoding="utf-8"?>
<p:tagLst xmlns:p="http://schemas.openxmlformats.org/presentationml/2006/main">
  <p:tag name="KSO_WM_FULL_TEXT_BEAUTIFY_COPY_ID" val="166"/>
</p:tagLst>
</file>

<file path=ppt/tags/tag108.xml><?xml version="1.0" encoding="utf-8"?>
<p:tagLst xmlns:p="http://schemas.openxmlformats.org/presentationml/2006/main">
  <p:tag name="KSO_WM_FULL_TEXT_BEAUTIFY_COPY_ID" val="167"/>
</p:tagLst>
</file>

<file path=ppt/tags/tag109.xml><?xml version="1.0" encoding="utf-8"?>
<p:tagLst xmlns:p="http://schemas.openxmlformats.org/presentationml/2006/main">
  <p:tag name="KSO_WM_FULL_TEXT_BEAUTIFY_COPY_ID" val="168"/>
</p:tagLst>
</file>

<file path=ppt/tags/tag11.xml><?xml version="1.0" encoding="utf-8"?>
<p:tagLst xmlns:p="http://schemas.openxmlformats.org/presentationml/2006/main">
  <p:tag name="KSO_WM_FULL_TEXT_BEAUTIFY_COPY_ID" val="22"/>
</p:tagLst>
</file>

<file path=ppt/tags/tag110.xml><?xml version="1.0" encoding="utf-8"?>
<p:tagLst xmlns:p="http://schemas.openxmlformats.org/presentationml/2006/main">
  <p:tag name="KSO_WM_FULL_TEXT_BEAUTIFY_COPY_ID" val="169"/>
</p:tagLst>
</file>

<file path=ppt/tags/tag111.xml><?xml version="1.0" encoding="utf-8"?>
<p:tagLst xmlns:p="http://schemas.openxmlformats.org/presentationml/2006/main">
  <p:tag name="KSO_WM_FULL_TEXT_BEAUTIFY_COPY_ID" val="170"/>
</p:tagLst>
</file>

<file path=ppt/tags/tag112.xml><?xml version="1.0" encoding="utf-8"?>
<p:tagLst xmlns:p="http://schemas.openxmlformats.org/presentationml/2006/main">
  <p:tag name="KSO_WM_FULL_TEXT_BEAUTIFY_COPY_ID" val="171"/>
</p:tagLst>
</file>

<file path=ppt/tags/tag113.xml><?xml version="1.0" encoding="utf-8"?>
<p:tagLst xmlns:p="http://schemas.openxmlformats.org/presentationml/2006/main">
  <p:tag name="KSO_WM_FULL_TEXT_BEAUTIFY_COPY_ID" val="172"/>
</p:tagLst>
</file>

<file path=ppt/tags/tag114.xml><?xml version="1.0" encoding="utf-8"?>
<p:tagLst xmlns:p="http://schemas.openxmlformats.org/presentationml/2006/main">
  <p:tag name="KSO_WM_FULL_TEXT_BEAUTIFY_COPY_ID" val="173"/>
</p:tagLst>
</file>

<file path=ppt/tags/tag115.xml><?xml version="1.0" encoding="utf-8"?>
<p:tagLst xmlns:p="http://schemas.openxmlformats.org/presentationml/2006/main">
  <p:tag name="KSO_WM_FULL_TEXT_BEAUTIFY_COPY_ID" val="174"/>
</p:tagLst>
</file>

<file path=ppt/tags/tag116.xml><?xml version="1.0" encoding="utf-8"?>
<p:tagLst xmlns:p="http://schemas.openxmlformats.org/presentationml/2006/main">
  <p:tag name="KSO_WM_FULL_TEXT_BEAUTIFY_COPY_ID" val="175"/>
</p:tagLst>
</file>

<file path=ppt/tags/tag117.xml><?xml version="1.0" encoding="utf-8"?>
<p:tagLst xmlns:p="http://schemas.openxmlformats.org/presentationml/2006/main">
  <p:tag name="KSO_WM_FULL_TEXT_BEAUTIFY_COPY_ID" val="176"/>
</p:tagLst>
</file>

<file path=ppt/tags/tag118.xml><?xml version="1.0" encoding="utf-8"?>
<p:tagLst xmlns:p="http://schemas.openxmlformats.org/presentationml/2006/main">
  <p:tag name="KSO_WM_FULL_TEXT_BEAUTIFY_COPY_ID" val="177"/>
</p:tagLst>
</file>

<file path=ppt/tags/tag119.xml><?xml version="1.0" encoding="utf-8"?>
<p:tagLst xmlns:p="http://schemas.openxmlformats.org/presentationml/2006/main">
  <p:tag name="KSO_WM_FULL_TEXT_BEAUTIFY_COPY_ID" val="178"/>
</p:tagLst>
</file>

<file path=ppt/tags/tag12.xml><?xml version="1.0" encoding="utf-8"?>
<p:tagLst xmlns:p="http://schemas.openxmlformats.org/presentationml/2006/main">
  <p:tag name="KSO_WM_FULL_TEXT_BEAUTIFY_COPY_ID" val="23"/>
</p:tagLst>
</file>

<file path=ppt/tags/tag120.xml><?xml version="1.0" encoding="utf-8"?>
<p:tagLst xmlns:p="http://schemas.openxmlformats.org/presentationml/2006/main">
  <p:tag name="KSO_WM_FULL_TEXT_BEAUTIFY_COPY_ID" val="179"/>
</p:tagLst>
</file>

<file path=ppt/tags/tag121.xml><?xml version="1.0" encoding="utf-8"?>
<p:tagLst xmlns:p="http://schemas.openxmlformats.org/presentationml/2006/main">
  <p:tag name="KSO_WM_FULL_TEXT_BEAUTIFY_COPY_ID" val="180"/>
</p:tagLst>
</file>

<file path=ppt/tags/tag122.xml><?xml version="1.0" encoding="utf-8"?>
<p:tagLst xmlns:p="http://schemas.openxmlformats.org/presentationml/2006/main">
  <p:tag name="KSO_WM_FULL_TEXT_BEAUTIFY_COPY_ID" val="181"/>
</p:tagLst>
</file>

<file path=ppt/tags/tag123.xml><?xml version="1.0" encoding="utf-8"?>
<p:tagLst xmlns:p="http://schemas.openxmlformats.org/presentationml/2006/main">
  <p:tag name="KSO_WM_FULL_TEXT_BEAUTIFY_COPY_ID" val="182"/>
</p:tagLst>
</file>

<file path=ppt/tags/tag124.xml><?xml version="1.0" encoding="utf-8"?>
<p:tagLst xmlns:p="http://schemas.openxmlformats.org/presentationml/2006/main">
  <p:tag name="KSO_WM_FULL_TEXT_BEAUTIFY_COPY_ID" val="183"/>
</p:tagLst>
</file>

<file path=ppt/tags/tag125.xml><?xml version="1.0" encoding="utf-8"?>
<p:tagLst xmlns:p="http://schemas.openxmlformats.org/presentationml/2006/main">
  <p:tag name="KSO_WM_FULL_TEXT_BEAUTIFY_COPY_ID" val="184"/>
</p:tagLst>
</file>

<file path=ppt/tags/tag126.xml><?xml version="1.0" encoding="utf-8"?>
<p:tagLst xmlns:p="http://schemas.openxmlformats.org/presentationml/2006/main">
  <p:tag name="KSO_WM_FULL_TEXT_BEAUTIFY_COPY_ID" val="185"/>
</p:tagLst>
</file>

<file path=ppt/tags/tag127.xml><?xml version="1.0" encoding="utf-8"?>
<p:tagLst xmlns:p="http://schemas.openxmlformats.org/presentationml/2006/main">
  <p:tag name="KSO_WM_FULL_TEXT_BEAUTIFY_COPY_ID" val="186"/>
</p:tagLst>
</file>

<file path=ppt/tags/tag128.xml><?xml version="1.0" encoding="utf-8"?>
<p:tagLst xmlns:p="http://schemas.openxmlformats.org/presentationml/2006/main">
  <p:tag name="KSO_WM_FULL_TEXT_BEAUTIFY_COPY_ID" val="187"/>
</p:tagLst>
</file>

<file path=ppt/tags/tag129.xml><?xml version="1.0" encoding="utf-8"?>
<p:tagLst xmlns:p="http://schemas.openxmlformats.org/presentationml/2006/main">
  <p:tag name="KSO_WM_FULL_TEXT_BEAUTIFY_COPY_ID" val="188"/>
</p:tagLst>
</file>

<file path=ppt/tags/tag13.xml><?xml version="1.0" encoding="utf-8"?>
<p:tagLst xmlns:p="http://schemas.openxmlformats.org/presentationml/2006/main">
  <p:tag name="KSO_WM_FULL_TEXT_BEAUTIFY_COPY_ID" val="6"/>
</p:tagLst>
</file>

<file path=ppt/tags/tag130.xml><?xml version="1.0" encoding="utf-8"?>
<p:tagLst xmlns:p="http://schemas.openxmlformats.org/presentationml/2006/main">
  <p:tag name="KSO_WM_FULL_TEXT_BEAUTIFY_COPY_ID" val="189"/>
</p:tagLst>
</file>

<file path=ppt/tags/tag131.xml><?xml version="1.0" encoding="utf-8"?>
<p:tagLst xmlns:p="http://schemas.openxmlformats.org/presentationml/2006/main">
  <p:tag name="KSO_WM_FULL_TEXT_BEAUTIFY_COPY_ID" val="190"/>
</p:tagLst>
</file>

<file path=ppt/tags/tag132.xml><?xml version="1.0" encoding="utf-8"?>
<p:tagLst xmlns:p="http://schemas.openxmlformats.org/presentationml/2006/main">
  <p:tag name="KSO_WM_FULL_TEXT_BEAUTIFY_COPY_ID" val="191"/>
</p:tagLst>
</file>

<file path=ppt/tags/tag133.xml><?xml version="1.0" encoding="utf-8"?>
<p:tagLst xmlns:p="http://schemas.openxmlformats.org/presentationml/2006/main">
  <p:tag name="KSO_WM_FULL_TEXT_BEAUTIFY_COPY_ID" val="192"/>
</p:tagLst>
</file>

<file path=ppt/tags/tag134.xml><?xml version="1.0" encoding="utf-8"?>
<p:tagLst xmlns:p="http://schemas.openxmlformats.org/presentationml/2006/main">
  <p:tag name="KSO_WM_FULL_TEXT_BEAUTIFY_COPY_ID" val="193"/>
</p:tagLst>
</file>

<file path=ppt/tags/tag135.xml><?xml version="1.0" encoding="utf-8"?>
<p:tagLst xmlns:p="http://schemas.openxmlformats.org/presentationml/2006/main">
  <p:tag name="KSO_WM_FULL_TEXT_BEAUTIFY_COPY_ID" val="194"/>
</p:tagLst>
</file>

<file path=ppt/tags/tag136.xml><?xml version="1.0" encoding="utf-8"?>
<p:tagLst xmlns:p="http://schemas.openxmlformats.org/presentationml/2006/main">
  <p:tag name="KSO_WM_FULL_TEXT_BEAUTIFY_COPY_ID" val="195"/>
</p:tagLst>
</file>

<file path=ppt/tags/tag137.xml><?xml version="1.0" encoding="utf-8"?>
<p:tagLst xmlns:p="http://schemas.openxmlformats.org/presentationml/2006/main">
  <p:tag name="KSO_WM_FULL_TEXT_BEAUTIFY_COPY_ID" val="196"/>
</p:tagLst>
</file>

<file path=ppt/tags/tag138.xml><?xml version="1.0" encoding="utf-8"?>
<p:tagLst xmlns:p="http://schemas.openxmlformats.org/presentationml/2006/main">
  <p:tag name="KSO_WM_FULL_TEXT_BEAUTIFY_COPY_ID" val="197"/>
</p:tagLst>
</file>

<file path=ppt/tags/tag139.xml><?xml version="1.0" encoding="utf-8"?>
<p:tagLst xmlns:p="http://schemas.openxmlformats.org/presentationml/2006/main">
  <p:tag name="KSO_WM_FULL_TEXT_BEAUTIFY_COPY_ID" val="198"/>
</p:tagLst>
</file>

<file path=ppt/tags/tag14.xml><?xml version="1.0" encoding="utf-8"?>
<p:tagLst xmlns:p="http://schemas.openxmlformats.org/presentationml/2006/main">
  <p:tag name="KSO_WM_FULL_TEXT_BEAUTIFY_COPY_ID" val="25"/>
</p:tagLst>
</file>

<file path=ppt/tags/tag140.xml><?xml version="1.0" encoding="utf-8"?>
<p:tagLst xmlns:p="http://schemas.openxmlformats.org/presentationml/2006/main">
  <p:tag name="KSO_WM_FULL_TEXT_BEAUTIFY_COPY_ID" val="199"/>
</p:tagLst>
</file>

<file path=ppt/tags/tag141.xml><?xml version="1.0" encoding="utf-8"?>
<p:tagLst xmlns:p="http://schemas.openxmlformats.org/presentationml/2006/main">
  <p:tag name="KSO_WM_FULL_TEXT_BEAUTIFY_COPY_ID" val="200"/>
</p:tagLst>
</file>

<file path=ppt/tags/tag142.xml><?xml version="1.0" encoding="utf-8"?>
<p:tagLst xmlns:p="http://schemas.openxmlformats.org/presentationml/2006/main">
  <p:tag name="KSO_WM_FULL_TEXT_BEAUTIFY_COPY_ID" val="201"/>
</p:tagLst>
</file>

<file path=ppt/tags/tag143.xml><?xml version="1.0" encoding="utf-8"?>
<p:tagLst xmlns:p="http://schemas.openxmlformats.org/presentationml/2006/main">
  <p:tag name="KSO_WM_FULL_TEXT_BEAUTIFY_COPY_ID" val="202"/>
</p:tagLst>
</file>

<file path=ppt/tags/tag144.xml><?xml version="1.0" encoding="utf-8"?>
<p:tagLst xmlns:p="http://schemas.openxmlformats.org/presentationml/2006/main">
  <p:tag name="KSO_WM_FULL_TEXT_BEAUTIFY_COPY_ID" val="203"/>
</p:tagLst>
</file>

<file path=ppt/tags/tag145.xml><?xml version="1.0" encoding="utf-8"?>
<p:tagLst xmlns:p="http://schemas.openxmlformats.org/presentationml/2006/main">
  <p:tag name="KSO_WM_FULL_TEXT_BEAUTIFY_COPY_ID" val="204"/>
</p:tagLst>
</file>

<file path=ppt/tags/tag146.xml><?xml version="1.0" encoding="utf-8"?>
<p:tagLst xmlns:p="http://schemas.openxmlformats.org/presentationml/2006/main">
  <p:tag name="KSO_WM_FULL_TEXT_BEAUTIFY_COPY_ID" val="205"/>
</p:tagLst>
</file>

<file path=ppt/tags/tag147.xml><?xml version="1.0" encoding="utf-8"?>
<p:tagLst xmlns:p="http://schemas.openxmlformats.org/presentationml/2006/main">
  <p:tag name="KSO_WM_FULL_TEXT_BEAUTIFY_COPY_ID" val="206"/>
</p:tagLst>
</file>

<file path=ppt/tags/tag148.xml><?xml version="1.0" encoding="utf-8"?>
<p:tagLst xmlns:p="http://schemas.openxmlformats.org/presentationml/2006/main">
  <p:tag name="KSO_WM_FULL_TEXT_BEAUTIFY_COPY_ID" val="207"/>
</p:tagLst>
</file>

<file path=ppt/tags/tag149.xml><?xml version="1.0" encoding="utf-8"?>
<p:tagLst xmlns:p="http://schemas.openxmlformats.org/presentationml/2006/main">
  <p:tag name="KSO_WM_FULL_TEXT_BEAUTIFY_COPY_ID" val="208"/>
</p:tagLst>
</file>

<file path=ppt/tags/tag15.xml><?xml version="1.0" encoding="utf-8"?>
<p:tagLst xmlns:p="http://schemas.openxmlformats.org/presentationml/2006/main">
  <p:tag name="KSO_WM_FULL_TEXT_BEAUTIFY_COPY_ID" val="26"/>
</p:tagLst>
</file>

<file path=ppt/tags/tag150.xml><?xml version="1.0" encoding="utf-8"?>
<p:tagLst xmlns:p="http://schemas.openxmlformats.org/presentationml/2006/main">
  <p:tag name="KSO_WM_FULL_TEXT_BEAUTIFY_COPY_ID" val="209"/>
</p:tagLst>
</file>

<file path=ppt/tags/tag151.xml><?xml version="1.0" encoding="utf-8"?>
<p:tagLst xmlns:p="http://schemas.openxmlformats.org/presentationml/2006/main">
  <p:tag name="KSO_WM_FULL_TEXT_BEAUTIFY_COPY_ID" val="210"/>
</p:tagLst>
</file>

<file path=ppt/tags/tag152.xml><?xml version="1.0" encoding="utf-8"?>
<p:tagLst xmlns:p="http://schemas.openxmlformats.org/presentationml/2006/main">
  <p:tag name="KSO_WM_FULL_TEXT_BEAUTIFY_COPY_ID" val="211"/>
</p:tagLst>
</file>

<file path=ppt/tags/tag153.xml><?xml version="1.0" encoding="utf-8"?>
<p:tagLst xmlns:p="http://schemas.openxmlformats.org/presentationml/2006/main">
  <p:tag name="KSO_WM_FULL_TEXT_BEAUTIFY_COPY_ID" val="212"/>
</p:tagLst>
</file>

<file path=ppt/tags/tag154.xml><?xml version="1.0" encoding="utf-8"?>
<p:tagLst xmlns:p="http://schemas.openxmlformats.org/presentationml/2006/main">
  <p:tag name="KSO_WM_FULL_TEXT_BEAUTIFY_COPY_ID" val="213"/>
</p:tagLst>
</file>

<file path=ppt/tags/tag155.xml><?xml version="1.0" encoding="utf-8"?>
<p:tagLst xmlns:p="http://schemas.openxmlformats.org/presentationml/2006/main">
  <p:tag name="KSO_WM_FULL_TEXT_BEAUTIFY_COPY_ID" val="214"/>
</p:tagLst>
</file>

<file path=ppt/tags/tag156.xml><?xml version="1.0" encoding="utf-8"?>
<p:tagLst xmlns:p="http://schemas.openxmlformats.org/presentationml/2006/main">
  <p:tag name="KSO_WM_FULL_TEXT_BEAUTIFY_COPY_ID" val="215"/>
</p:tagLst>
</file>

<file path=ppt/tags/tag157.xml><?xml version="1.0" encoding="utf-8"?>
<p:tagLst xmlns:p="http://schemas.openxmlformats.org/presentationml/2006/main">
  <p:tag name="KSO_WM_FULL_TEXT_BEAUTIFY_COPY_ID" val="216"/>
</p:tagLst>
</file>

<file path=ppt/tags/tag158.xml><?xml version="1.0" encoding="utf-8"?>
<p:tagLst xmlns:p="http://schemas.openxmlformats.org/presentationml/2006/main">
  <p:tag name="KSO_WM_FULL_TEXT_BEAUTIFY_COPY_ID" val="217"/>
</p:tagLst>
</file>

<file path=ppt/tags/tag159.xml><?xml version="1.0" encoding="utf-8"?>
<p:tagLst xmlns:p="http://schemas.openxmlformats.org/presentationml/2006/main">
  <p:tag name="KSO_WM_FULL_TEXT_BEAUTIFY_COPY_ID" val="218"/>
</p:tagLst>
</file>

<file path=ppt/tags/tag16.xml><?xml version="1.0" encoding="utf-8"?>
<p:tagLst xmlns:p="http://schemas.openxmlformats.org/presentationml/2006/main">
  <p:tag name="KSO_WM_FULL_TEXT_BEAUTIFY_COPY_ID" val="8"/>
</p:tagLst>
</file>

<file path=ppt/tags/tag160.xml><?xml version="1.0" encoding="utf-8"?>
<p:tagLst xmlns:p="http://schemas.openxmlformats.org/presentationml/2006/main">
  <p:tag name="KSO_WM_FULL_TEXT_BEAUTIFY_COPY_ID" val="219"/>
</p:tagLst>
</file>

<file path=ppt/tags/tag161.xml><?xml version="1.0" encoding="utf-8"?>
<p:tagLst xmlns:p="http://schemas.openxmlformats.org/presentationml/2006/main">
  <p:tag name="KSO_WM_FULL_TEXT_BEAUTIFY_COPY_ID" val="220"/>
</p:tagLst>
</file>

<file path=ppt/tags/tag162.xml><?xml version="1.0" encoding="utf-8"?>
<p:tagLst xmlns:p="http://schemas.openxmlformats.org/presentationml/2006/main">
  <p:tag name="KSO_WM_FULL_TEXT_BEAUTIFY_COPY_ID" val="221"/>
</p:tagLst>
</file>

<file path=ppt/tags/tag163.xml><?xml version="1.0" encoding="utf-8"?>
<p:tagLst xmlns:p="http://schemas.openxmlformats.org/presentationml/2006/main">
  <p:tag name="KSO_WM_FULL_TEXT_BEAUTIFY_COPY_ID" val="222"/>
</p:tagLst>
</file>

<file path=ppt/tags/tag164.xml><?xml version="1.0" encoding="utf-8"?>
<p:tagLst xmlns:p="http://schemas.openxmlformats.org/presentationml/2006/main">
  <p:tag name="KSO_WM_FULL_TEXT_BEAUTIFY_COPY_ID" val="223"/>
</p:tagLst>
</file>

<file path=ppt/tags/tag165.xml><?xml version="1.0" encoding="utf-8"?>
<p:tagLst xmlns:p="http://schemas.openxmlformats.org/presentationml/2006/main">
  <p:tag name="KSO_WM_FULL_TEXT_BEAUTIFY_COPY_ID" val="224"/>
</p:tagLst>
</file>

<file path=ppt/tags/tag166.xml><?xml version="1.0" encoding="utf-8"?>
<p:tagLst xmlns:p="http://schemas.openxmlformats.org/presentationml/2006/main">
  <p:tag name="KSO_WM_FULL_TEXT_BEAUTIFY_COPY_ID" val="225"/>
</p:tagLst>
</file>

<file path=ppt/tags/tag167.xml><?xml version="1.0" encoding="utf-8"?>
<p:tagLst xmlns:p="http://schemas.openxmlformats.org/presentationml/2006/main">
  <p:tag name="KSO_WM_FULL_TEXT_BEAUTIFY_COPY_ID" val="226"/>
</p:tagLst>
</file>

<file path=ppt/tags/tag168.xml><?xml version="1.0" encoding="utf-8"?>
<p:tagLst xmlns:p="http://schemas.openxmlformats.org/presentationml/2006/main">
  <p:tag name="KSO_WM_FULL_TEXT_BEAUTIFY_COPY_ID" val="227"/>
</p:tagLst>
</file>

<file path=ppt/tags/tag169.xml><?xml version="1.0" encoding="utf-8"?>
<p:tagLst xmlns:p="http://schemas.openxmlformats.org/presentationml/2006/main">
  <p:tag name="KSO_WM_FULL_TEXT_BEAUTIFY_COPY_ID" val="228"/>
</p:tagLst>
</file>

<file path=ppt/tags/tag17.xml><?xml version="1.0" encoding="utf-8"?>
<p:tagLst xmlns:p="http://schemas.openxmlformats.org/presentationml/2006/main">
  <p:tag name="KSO_WM_FULL_TEXT_BEAUTIFY_COPY_ID" val="9"/>
</p:tagLst>
</file>

<file path=ppt/tags/tag170.xml><?xml version="1.0" encoding="utf-8"?>
<p:tagLst xmlns:p="http://schemas.openxmlformats.org/presentationml/2006/main">
  <p:tag name="KSO_WM_FULL_TEXT_BEAUTIFY_COPY_ID" val="229"/>
</p:tagLst>
</file>

<file path=ppt/tags/tag171.xml><?xml version="1.0" encoding="utf-8"?>
<p:tagLst xmlns:p="http://schemas.openxmlformats.org/presentationml/2006/main">
  <p:tag name="KSO_WM_FULL_TEXT_BEAUTIFY_COPY_ID" val="230"/>
</p:tagLst>
</file>

<file path=ppt/tags/tag172.xml><?xml version="1.0" encoding="utf-8"?>
<p:tagLst xmlns:p="http://schemas.openxmlformats.org/presentationml/2006/main">
  <p:tag name="KSO_WM_FULL_TEXT_BEAUTIFY_COPY_ID" val="231"/>
</p:tagLst>
</file>

<file path=ppt/tags/tag173.xml><?xml version="1.0" encoding="utf-8"?>
<p:tagLst xmlns:p="http://schemas.openxmlformats.org/presentationml/2006/main">
  <p:tag name="KSO_WM_FULL_TEXT_BEAUTIFY_COPY_ID" val="232"/>
</p:tagLst>
</file>

<file path=ppt/tags/tag174.xml><?xml version="1.0" encoding="utf-8"?>
<p:tagLst xmlns:p="http://schemas.openxmlformats.org/presentationml/2006/main">
  <p:tag name="KSO_WM_FULL_TEXT_BEAUTIFY_COPY_ID" val="233"/>
</p:tagLst>
</file>

<file path=ppt/tags/tag175.xml><?xml version="1.0" encoding="utf-8"?>
<p:tagLst xmlns:p="http://schemas.openxmlformats.org/presentationml/2006/main">
  <p:tag name="KSO_WM_FULL_TEXT_BEAUTIFY_COPY_ID" val="234"/>
</p:tagLst>
</file>

<file path=ppt/tags/tag176.xml><?xml version="1.0" encoding="utf-8"?>
<p:tagLst xmlns:p="http://schemas.openxmlformats.org/presentationml/2006/main">
  <p:tag name="KSO_WM_FULL_TEXT_BEAUTIFY_COPY_ID" val="235"/>
</p:tagLst>
</file>

<file path=ppt/tags/tag177.xml><?xml version="1.0" encoding="utf-8"?>
<p:tagLst xmlns:p="http://schemas.openxmlformats.org/presentationml/2006/main">
  <p:tag name="KSO_WM_FULL_TEXT_BEAUTIFY_COPY_ID" val="236"/>
</p:tagLst>
</file>

<file path=ppt/tags/tag178.xml><?xml version="1.0" encoding="utf-8"?>
<p:tagLst xmlns:p="http://schemas.openxmlformats.org/presentationml/2006/main">
  <p:tag name="KSO_WM_FULL_TEXT_BEAUTIFY_COPY_ID" val="237"/>
</p:tagLst>
</file>

<file path=ppt/tags/tag179.xml><?xml version="1.0" encoding="utf-8"?>
<p:tagLst xmlns:p="http://schemas.openxmlformats.org/presentationml/2006/main">
  <p:tag name="KSO_WM_FULL_TEXT_BEAUTIFY_COPY_ID" val="238"/>
</p:tagLst>
</file>

<file path=ppt/tags/tag18.xml><?xml version="1.0" encoding="utf-8"?>
<p:tagLst xmlns:p="http://schemas.openxmlformats.org/presentationml/2006/main">
  <p:tag name="KSO_WM_FULL_TEXT_BEAUTIFY_COPY_ID" val="29"/>
</p:tagLst>
</file>

<file path=ppt/tags/tag180.xml><?xml version="1.0" encoding="utf-8"?>
<p:tagLst xmlns:p="http://schemas.openxmlformats.org/presentationml/2006/main">
  <p:tag name="KSO_WM_FULL_TEXT_BEAUTIFY_COPY_ID" val="239"/>
</p:tagLst>
</file>

<file path=ppt/tags/tag181.xml><?xml version="1.0" encoding="utf-8"?>
<p:tagLst xmlns:p="http://schemas.openxmlformats.org/presentationml/2006/main">
  <p:tag name="KSO_WM_FULL_TEXT_BEAUTIFY_COPY_ID" val="240"/>
</p:tagLst>
</file>

<file path=ppt/tags/tag182.xml><?xml version="1.0" encoding="utf-8"?>
<p:tagLst xmlns:p="http://schemas.openxmlformats.org/presentationml/2006/main">
  <p:tag name="KSO_WM_FULL_TEXT_BEAUTIFY_COPY_ID" val="241"/>
</p:tagLst>
</file>

<file path=ppt/tags/tag183.xml><?xml version="1.0" encoding="utf-8"?>
<p:tagLst xmlns:p="http://schemas.openxmlformats.org/presentationml/2006/main">
  <p:tag name="KSO_WM_FULL_TEXT_BEAUTIFY_COPY_ID" val="242"/>
</p:tagLst>
</file>

<file path=ppt/tags/tag184.xml><?xml version="1.0" encoding="utf-8"?>
<p:tagLst xmlns:p="http://schemas.openxmlformats.org/presentationml/2006/main">
  <p:tag name="KSO_WM_FULL_TEXT_BEAUTIFY_COPY_ID" val="243"/>
</p:tagLst>
</file>

<file path=ppt/tags/tag185.xml><?xml version="1.0" encoding="utf-8"?>
<p:tagLst xmlns:p="http://schemas.openxmlformats.org/presentationml/2006/main">
  <p:tag name="KSO_WM_FULL_TEXT_BEAUTIFY_COPY_ID" val="244"/>
</p:tagLst>
</file>

<file path=ppt/tags/tag186.xml><?xml version="1.0" encoding="utf-8"?>
<p:tagLst xmlns:p="http://schemas.openxmlformats.org/presentationml/2006/main">
  <p:tag name="KSO_WM_FULL_TEXT_BEAUTIFY_COPY_ID" val="293"/>
</p:tagLst>
</file>

<file path=ppt/tags/tag187.xml><?xml version="1.0" encoding="utf-8"?>
<p:tagLst xmlns:p="http://schemas.openxmlformats.org/presentationml/2006/main">
  <p:tag name="KSO_WM_FULL_TEXT_BEAUTIFY_COPY_ID" val="294"/>
</p:tagLst>
</file>

<file path=ppt/tags/tag188.xml><?xml version="1.0" encoding="utf-8"?>
<p:tagLst xmlns:p="http://schemas.openxmlformats.org/presentationml/2006/main">
  <p:tag name="KSO_WM_FULL_TEXT_BEAUTIFY_COPY_ID" val="295"/>
</p:tagLst>
</file>

<file path=ppt/tags/tag189.xml><?xml version="1.0" encoding="utf-8"?>
<p:tagLst xmlns:p="http://schemas.openxmlformats.org/presentationml/2006/main">
  <p:tag name="KSO_WM_FULL_TEXT_BEAUTIFY_COPY_ID" val="296"/>
</p:tagLst>
</file>

<file path=ppt/tags/tag19.xml><?xml version="1.0" encoding="utf-8"?>
<p:tagLst xmlns:p="http://schemas.openxmlformats.org/presentationml/2006/main">
  <p:tag name="KSO_WM_FULL_TEXT_BEAUTIFY_COPY_ID" val="18"/>
</p:tagLst>
</file>

<file path=ppt/tags/tag190.xml><?xml version="1.0" encoding="utf-8"?>
<p:tagLst xmlns:p="http://schemas.openxmlformats.org/presentationml/2006/main">
  <p:tag name="KSO_WM_FULL_TEXT_BEAUTIFY_COPY_ID" val="297"/>
</p:tagLst>
</file>

<file path=ppt/tags/tag191.xml><?xml version="1.0" encoding="utf-8"?>
<p:tagLst xmlns:p="http://schemas.openxmlformats.org/presentationml/2006/main">
  <p:tag name="KSO_WM_FULL_TEXT_BEAUTIFY_COPY_ID" val="298"/>
</p:tagLst>
</file>

<file path=ppt/tags/tag192.xml><?xml version="1.0" encoding="utf-8"?>
<p:tagLst xmlns:p="http://schemas.openxmlformats.org/presentationml/2006/main">
  <p:tag name="KSO_WM_FULL_TEXT_BEAUTIFY_COPY_ID" val="299"/>
</p:tagLst>
</file>

<file path=ppt/tags/tag193.xml><?xml version="1.0" encoding="utf-8"?>
<p:tagLst xmlns:p="http://schemas.openxmlformats.org/presentationml/2006/main">
  <p:tag name="KSO_WM_FULL_TEXT_BEAUTIFY_COPY_ID" val="300"/>
</p:tagLst>
</file>

<file path=ppt/tags/tag194.xml><?xml version="1.0" encoding="utf-8"?>
<p:tagLst xmlns:p="http://schemas.openxmlformats.org/presentationml/2006/main">
  <p:tag name="KSO_WM_FULL_TEXT_BEAUTIFY_COPY_ID" val="301"/>
</p:tagLst>
</file>

<file path=ppt/tags/tag195.xml><?xml version="1.0" encoding="utf-8"?>
<p:tagLst xmlns:p="http://schemas.openxmlformats.org/presentationml/2006/main">
  <p:tag name="KSO_WM_FULL_TEXT_BEAUTIFY_COPY_ID" val="302"/>
</p:tagLst>
</file>

<file path=ppt/tags/tag196.xml><?xml version="1.0" encoding="utf-8"?>
<p:tagLst xmlns:p="http://schemas.openxmlformats.org/presentationml/2006/main">
  <p:tag name="KSO_WM_FULL_TEXT_BEAUTIFY_COPY_ID" val="303"/>
</p:tagLst>
</file>

<file path=ppt/tags/tag197.xml><?xml version="1.0" encoding="utf-8"?>
<p:tagLst xmlns:p="http://schemas.openxmlformats.org/presentationml/2006/main">
  <p:tag name="KSO_WM_FULL_TEXT_BEAUTIFY_COPY_ID" val="304"/>
</p:tagLst>
</file>

<file path=ppt/tags/tag198.xml><?xml version="1.0" encoding="utf-8"?>
<p:tagLst xmlns:p="http://schemas.openxmlformats.org/presentationml/2006/main">
  <p:tag name="KSO_WM_FULL_TEXT_BEAUTIFY_COPY_ID" val="305"/>
</p:tagLst>
</file>

<file path=ppt/tags/tag199.xml><?xml version="1.0" encoding="utf-8"?>
<p:tagLst xmlns:p="http://schemas.openxmlformats.org/presentationml/2006/main">
  <p:tag name="KSO_WM_FULL_TEXT_BEAUTIFY_COPY_ID" val="286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FULL_TEXT_BEAUTIFY_COPY_ID" val="31"/>
</p:tagLst>
</file>

<file path=ppt/tags/tag200.xml><?xml version="1.0" encoding="utf-8"?>
<p:tagLst xmlns:p="http://schemas.openxmlformats.org/presentationml/2006/main">
  <p:tag name="KSO_WM_FULL_TEXT_BEAUTIFY_COPY_ID" val="287"/>
</p:tagLst>
</file>

<file path=ppt/tags/tag201.xml><?xml version="1.0" encoding="utf-8"?>
<p:tagLst xmlns:p="http://schemas.openxmlformats.org/presentationml/2006/main">
  <p:tag name="KSO_WM_FULL_TEXT_BEAUTIFY_COPY_ID" val="288"/>
</p:tagLst>
</file>

<file path=ppt/tags/tag202.xml><?xml version="1.0" encoding="utf-8"?>
<p:tagLst xmlns:p="http://schemas.openxmlformats.org/presentationml/2006/main">
  <p:tag name="KSO_WM_FULL_TEXT_BEAUTIFY_COPY_ID" val="289"/>
</p:tagLst>
</file>

<file path=ppt/tags/tag203.xml><?xml version="1.0" encoding="utf-8"?>
<p:tagLst xmlns:p="http://schemas.openxmlformats.org/presentationml/2006/main">
  <p:tag name="KSO_WM_FULL_TEXT_BEAUTIFY_COPY_ID" val="290"/>
</p:tagLst>
</file>

<file path=ppt/tags/tag204.xml><?xml version="1.0" encoding="utf-8"?>
<p:tagLst xmlns:p="http://schemas.openxmlformats.org/presentationml/2006/main">
  <p:tag name="KSO_WM_FULL_TEXT_BEAUTIFY_COPY_ID" val="291"/>
</p:tagLst>
</file>

<file path=ppt/tags/tag205.xml><?xml version="1.0" encoding="utf-8"?>
<p:tagLst xmlns:p="http://schemas.openxmlformats.org/presentationml/2006/main">
  <p:tag name="KSO_WM_FULL_TEXT_BEAUTIFY_COPY_ID" val="283"/>
</p:tagLst>
</file>

<file path=ppt/tags/tag206.xml><?xml version="1.0" encoding="utf-8"?>
<p:tagLst xmlns:p="http://schemas.openxmlformats.org/presentationml/2006/main">
  <p:tag name="KSO_WM_FULL_TEXT_BEAUTIFY_COPY_ID" val="284"/>
</p:tagLst>
</file>

<file path=ppt/tags/tag207.xml><?xml version="1.0" encoding="utf-8"?>
<p:tagLst xmlns:p="http://schemas.openxmlformats.org/presentationml/2006/main">
  <p:tag name="KSO_WM_FULL_TEXT_BEAUTIFY_COPY_ID" val="281"/>
</p:tagLst>
</file>

<file path=ppt/tags/tag208.xml><?xml version="1.0" encoding="utf-8"?>
<p:tagLst xmlns:p="http://schemas.openxmlformats.org/presentationml/2006/main">
  <p:tag name="KSO_WM_FULL_TEXT_BEAUTIFY_COPY_ID" val="282"/>
</p:tagLst>
</file>

<file path=ppt/tags/tag209.xml><?xml version="1.0" encoding="utf-8"?>
<p:tagLst xmlns:p="http://schemas.openxmlformats.org/presentationml/2006/main">
  <p:tag name="KSO_WM_FULL_TEXT_BEAUTIFY_COPY_ID" val="279"/>
</p:tagLst>
</file>

<file path=ppt/tags/tag21.xml><?xml version="1.0" encoding="utf-8"?>
<p:tagLst xmlns:p="http://schemas.openxmlformats.org/presentationml/2006/main">
  <p:tag name="KSO_WM_FULL_TEXT_BEAUTIFY_COPY_ID" val="32"/>
</p:tagLst>
</file>

<file path=ppt/tags/tag210.xml><?xml version="1.0" encoding="utf-8"?>
<p:tagLst xmlns:p="http://schemas.openxmlformats.org/presentationml/2006/main">
  <p:tag name="KSO_WM_FULL_TEXT_BEAUTIFY_COPY_ID" val="280"/>
</p:tagLst>
</file>

<file path=ppt/tags/tag211.xml><?xml version="1.0" encoding="utf-8"?>
<p:tagLst xmlns:p="http://schemas.openxmlformats.org/presentationml/2006/main">
  <p:tag name="KSO_WM_FULL_TEXT_BEAUTIFY_COPY_ID" val="274"/>
</p:tagLst>
</file>

<file path=ppt/tags/tag212.xml><?xml version="1.0" encoding="utf-8"?>
<p:tagLst xmlns:p="http://schemas.openxmlformats.org/presentationml/2006/main">
  <p:tag name="KSO_WM_FULL_TEXT_BEAUTIFY_COPY_ID" val="275"/>
</p:tagLst>
</file>

<file path=ppt/tags/tag213.xml><?xml version="1.0" encoding="utf-8"?>
<p:tagLst xmlns:p="http://schemas.openxmlformats.org/presentationml/2006/main">
  <p:tag name="KSO_WM_FULL_TEXT_BEAUTIFY_COPY_ID" val="271"/>
</p:tagLst>
</file>

<file path=ppt/tags/tag214.xml><?xml version="1.0" encoding="utf-8"?>
<p:tagLst xmlns:p="http://schemas.openxmlformats.org/presentationml/2006/main">
  <p:tag name="KSO_WM_FULL_TEXT_BEAUTIFY_COPY_ID" val="272"/>
</p:tagLst>
</file>

<file path=ppt/tags/tag215.xml><?xml version="1.0" encoding="utf-8"?>
<p:tagLst xmlns:p="http://schemas.openxmlformats.org/presentationml/2006/main">
  <p:tag name="KSO_WM_FULL_TEXT_BEAUTIFY_COPY_ID" val="269"/>
</p:tagLst>
</file>

<file path=ppt/tags/tag216.xml><?xml version="1.0" encoding="utf-8"?>
<p:tagLst xmlns:p="http://schemas.openxmlformats.org/presentationml/2006/main">
  <p:tag name="KSO_WM_FULL_TEXT_BEAUTIFY_COPY_ID" val="270"/>
</p:tagLst>
</file>

<file path=ppt/tags/tag217.xml><?xml version="1.0" encoding="utf-8"?>
<p:tagLst xmlns:p="http://schemas.openxmlformats.org/presentationml/2006/main">
  <p:tag name="KSO_WM_FULL_TEXT_BEAUTIFY_COPY_ID" val="267"/>
</p:tagLst>
</file>

<file path=ppt/tags/tag218.xml><?xml version="1.0" encoding="utf-8"?>
<p:tagLst xmlns:p="http://schemas.openxmlformats.org/presentationml/2006/main">
  <p:tag name="KSO_WM_FULL_TEXT_BEAUTIFY_COPY_ID" val="268"/>
</p:tagLst>
</file>

<file path=ppt/tags/tag219.xml><?xml version="1.0" encoding="utf-8"?>
<p:tagLst xmlns:p="http://schemas.openxmlformats.org/presentationml/2006/main">
  <p:tag name="KSO_WM_FULL_TEXT_BEAUTIFY_COPY_ID" val="262"/>
</p:tagLst>
</file>

<file path=ppt/tags/tag22.xml><?xml version="1.0" encoding="utf-8"?>
<p:tagLst xmlns:p="http://schemas.openxmlformats.org/presentationml/2006/main">
  <p:tag name="KSO_WM_FULL_TEXT_BEAUTIFY_COPY_ID" val="33"/>
</p:tagLst>
</file>

<file path=ppt/tags/tag220.xml><?xml version="1.0" encoding="utf-8"?>
<p:tagLst xmlns:p="http://schemas.openxmlformats.org/presentationml/2006/main">
  <p:tag name="KSO_WM_FULL_TEXT_BEAUTIFY_COPY_ID" val="263"/>
</p:tagLst>
</file>

<file path=ppt/tags/tag221.xml><?xml version="1.0" encoding="utf-8"?>
<p:tagLst xmlns:p="http://schemas.openxmlformats.org/presentationml/2006/main">
  <p:tag name="KSO_WM_FULL_TEXT_BEAUTIFY_COPY_ID" val="24"/>
</p:tagLst>
</file>

<file path=ppt/tags/tag222.xml><?xml version="1.0" encoding="utf-8"?>
<p:tagLst xmlns:p="http://schemas.openxmlformats.org/presentationml/2006/main">
  <p:tag name="KSO_WM_FULL_TEXT_BEAUTIFY_COPY_ID" val="27"/>
</p:tagLst>
</file>

<file path=ppt/tags/tag223.xml><?xml version="1.0" encoding="utf-8"?>
<p:tagLst xmlns:p="http://schemas.openxmlformats.org/presentationml/2006/main">
  <p:tag name="KSO_WM_FULL_TEXT_BEAUTIFY_COPY_ID" val="898"/>
</p:tagLst>
</file>

<file path=ppt/tags/tag22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Desc"/>
  <p:tag name="MH" val="20181026162325"/>
  <p:tag name="MH_LIBRARY" val="GRAPHIC"/>
  <p:tag name="KSO_WM_FULL_TEXT_BEAUTIFY_COPY_ID" val="150996208"/>
</p:tagLst>
</file>

<file path=ppt/tags/tag225.xml><?xml version="1.0" encoding="utf-8"?>
<p:tagLst xmlns:p="http://schemas.openxmlformats.org/presentationml/2006/main">
  <p:tag name="KSO_WM_FULL_TEXT_BEAUTIFY_COPY_ID" val="24"/>
</p:tagLst>
</file>

<file path=ppt/tags/tag226.xml><?xml version="1.0" encoding="utf-8"?>
<p:tagLst xmlns:p="http://schemas.openxmlformats.org/presentationml/2006/main">
  <p:tag name="KSO_WM_FULL_TEXT_BEAUTIFY_COPY_ID" val="27"/>
</p:tagLst>
</file>

<file path=ppt/tags/tag227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Desc"/>
  <p:tag name="MH" val="20181026162325"/>
  <p:tag name="MH_LIBRARY" val="GRAPHIC"/>
</p:tagLst>
</file>

<file path=ppt/tags/tag228.xml><?xml version="1.0" encoding="utf-8"?>
<p:tagLst xmlns:p="http://schemas.openxmlformats.org/presentationml/2006/main">
  <p:tag name="KSO_WM_FULL_TEXT_BEAUTIFY_COPY_ID" val="24"/>
</p:tagLst>
</file>

<file path=ppt/tags/tag229.xml><?xml version="1.0" encoding="utf-8"?>
<p:tagLst xmlns:p="http://schemas.openxmlformats.org/presentationml/2006/main">
  <p:tag name="KSO_WM_FULL_TEXT_BEAUTIFY_COPY_ID" val="27"/>
</p:tagLst>
</file>

<file path=ppt/tags/tag23.xml><?xml version="1.0" encoding="utf-8"?>
<p:tagLst xmlns:p="http://schemas.openxmlformats.org/presentationml/2006/main">
  <p:tag name="KSO_WM_FULL_TEXT_BEAUTIFY_COPY_ID" val="34"/>
</p:tagLst>
</file>

<file path=ppt/tags/tag230.xml><?xml version="1.0" encoding="utf-8"?>
<p:tagLst xmlns:p="http://schemas.openxmlformats.org/presentationml/2006/main">
  <p:tag name="KSO_WM_FULL_TEXT_BEAUTIFY_COPY_ID" val="4"/>
</p:tagLst>
</file>

<file path=ppt/tags/tag23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Desc"/>
  <p:tag name="MH" val="20181026162325"/>
  <p:tag name="MH_LIBRARY" val="GRAPHIC"/>
</p:tagLst>
</file>

<file path=ppt/tags/tag232.xml><?xml version="1.0" encoding="utf-8"?>
<p:tagLst xmlns:p="http://schemas.openxmlformats.org/presentationml/2006/main">
  <p:tag name="KSO_WM_FULL_TEXT_BEAUTIFY_COPY_ID" val="5"/>
</p:tagLst>
</file>

<file path=ppt/tags/tag233.xml><?xml version="1.0" encoding="utf-8"?>
<p:tagLst xmlns:p="http://schemas.openxmlformats.org/presentationml/2006/main">
  <p:tag name="KSO_WM_FULL_TEXT_BEAUTIFY_COPY_ID" val="4"/>
</p:tagLst>
</file>

<file path=ppt/tags/tag234.xml><?xml version="1.0" encoding="utf-8"?>
<p:tagLst xmlns:p="http://schemas.openxmlformats.org/presentationml/2006/main">
  <p:tag name="KSO_WM_FULL_TEXT_BEAUTIFY_COPY_ID" val="16"/>
</p:tagLst>
</file>

<file path=ppt/tags/tag235.xml><?xml version="1.0" encoding="utf-8"?>
<p:tagLst xmlns:p="http://schemas.openxmlformats.org/presentationml/2006/main">
  <p:tag name="KSO_WM_FULL_TEXT_BEAUTIFY_COPY_ID" val="12"/>
</p:tagLst>
</file>

<file path=ppt/tags/tag236.xml><?xml version="1.0" encoding="utf-8"?>
<p:tagLst xmlns:p="http://schemas.openxmlformats.org/presentationml/2006/main">
  <p:tag name="KSO_WM_FULL_TEXT_BEAUTIFY_COPY_ID" val="13"/>
</p:tagLst>
</file>

<file path=ppt/tags/tag237.xml><?xml version="1.0" encoding="utf-8"?>
<p:tagLst xmlns:p="http://schemas.openxmlformats.org/presentationml/2006/main">
  <p:tag name="KSO_WM_FULL_TEXT_BEAUTIFY_COPY_ID" val="6"/>
</p:tagLst>
</file>

<file path=ppt/tags/tag238.xml><?xml version="1.0" encoding="utf-8"?>
<p:tagLst xmlns:p="http://schemas.openxmlformats.org/presentationml/2006/main">
  <p:tag name="KSO_WM_FULL_TEXT_BEAUTIFY_COPY_ID" val="7"/>
</p:tagLst>
</file>

<file path=ppt/tags/tag239.xml><?xml version="1.0" encoding="utf-8"?>
<p:tagLst xmlns:p="http://schemas.openxmlformats.org/presentationml/2006/main">
  <p:tag name="KSO_WM_FULL_TEXT_BEAUTIFY_COPY_ID" val="17"/>
</p:tagLst>
</file>

<file path=ppt/tags/tag24.xml><?xml version="1.0" encoding="utf-8"?>
<p:tagLst xmlns:p="http://schemas.openxmlformats.org/presentationml/2006/main">
  <p:tag name="KSO_WM_FULL_TEXT_BEAUTIFY_COPY_ID" val="35"/>
</p:tagLst>
</file>

<file path=ppt/tags/tag240.xml><?xml version="1.0" encoding="utf-8"?>
<p:tagLst xmlns:p="http://schemas.openxmlformats.org/presentationml/2006/main">
  <p:tag name="KSO_WM_FULL_TEXT_BEAUTIFY_COPY_ID" val="24"/>
</p:tagLst>
</file>

<file path=ppt/tags/tag241.xml><?xml version="1.0" encoding="utf-8"?>
<p:tagLst xmlns:p="http://schemas.openxmlformats.org/presentationml/2006/main">
  <p:tag name="KSO_WM_FULL_TEXT_BEAUTIFY_COPY_ID" val="27"/>
</p:tagLst>
</file>

<file path=ppt/tags/tag242.xml><?xml version="1.0" encoding="utf-8"?>
<p:tagLst xmlns:p="http://schemas.openxmlformats.org/presentationml/2006/main">
  <p:tag name="KSO_WM_FULL_TEXT_BEAUTIFY_COPY_ID" val="4"/>
</p:tagLst>
</file>

<file path=ppt/tags/tag243.xml><?xml version="1.0" encoding="utf-8"?>
<p:tagLst xmlns:p="http://schemas.openxmlformats.org/presentationml/2006/main">
  <p:tag name="KSO_WM_FULL_TEXT_BEAUTIFY_COPY_ID" val="16"/>
</p:tagLst>
</file>

<file path=ppt/tags/tag24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Desc"/>
  <p:tag name="MH" val="20181026162325"/>
  <p:tag name="MH_LIBRARY" val="GRAPHIC"/>
  <p:tag name="KSO_WM_FULL_TEXT_BEAUTIFY_COPY_ID" val="150996213"/>
</p:tagLst>
</file>

<file path=ppt/tags/tag245.xml><?xml version="1.0" encoding="utf-8"?>
<p:tagLst xmlns:p="http://schemas.openxmlformats.org/presentationml/2006/main">
  <p:tag name="KSO_WM_FULL_TEXT_BEAUTIFY_COPY_ID" val="897"/>
</p:tagLst>
</file>

<file path=ppt/tags/tag246.xml><?xml version="1.0" encoding="utf-8"?>
<p:tagLst xmlns:p="http://schemas.openxmlformats.org/presentationml/2006/main">
  <p:tag name="KSO_WM_FULL_TEXT_BEAUTIFY_COPY_ID" val="4"/>
</p:tagLst>
</file>

<file path=ppt/tags/tag247.xml><?xml version="1.0" encoding="utf-8"?>
<p:tagLst xmlns:p="http://schemas.openxmlformats.org/presentationml/2006/main">
  <p:tag name="KSO_WM_FULL_TEXT_BEAUTIFY_COPY_ID" val="37"/>
</p:tagLst>
</file>

<file path=ppt/tags/tag248.xml><?xml version="1.0" encoding="utf-8"?>
<p:tagLst xmlns:p="http://schemas.openxmlformats.org/presentationml/2006/main">
  <p:tag name="KSO_WM_FULL_TEXT_BEAUTIFY_COPY_ID" val="38"/>
</p:tagLst>
</file>

<file path=ppt/tags/tag249.xml><?xml version="1.0" encoding="utf-8"?>
<p:tagLst xmlns:p="http://schemas.openxmlformats.org/presentationml/2006/main">
  <p:tag name="KSO_WM_FULL_TEXT_BEAUTIFY_COPY_ID" val="39"/>
</p:tagLst>
</file>

<file path=ppt/tags/tag25.xml><?xml version="1.0" encoding="utf-8"?>
<p:tagLst xmlns:p="http://schemas.openxmlformats.org/presentationml/2006/main">
  <p:tag name="KSO_WM_FULL_TEXT_BEAUTIFY_COPY_ID" val="36"/>
</p:tagLst>
</file>

<file path=ppt/tags/tag250.xml><?xml version="1.0" encoding="utf-8"?>
<p:tagLst xmlns:p="http://schemas.openxmlformats.org/presentationml/2006/main">
  <p:tag name="KSO_WM_FULL_TEXT_BEAUTIFY_COPY_ID" val="41"/>
</p:tagLst>
</file>

<file path=ppt/tags/tag251.xml><?xml version="1.0" encoding="utf-8"?>
<p:tagLst xmlns:p="http://schemas.openxmlformats.org/presentationml/2006/main">
  <p:tag name="KSO_WM_FULL_TEXT_BEAUTIFY_COPY_ID" val="42"/>
</p:tagLst>
</file>

<file path=ppt/tags/tag252.xml><?xml version="1.0" encoding="utf-8"?>
<p:tagLst xmlns:p="http://schemas.openxmlformats.org/presentationml/2006/main">
  <p:tag name="KSO_WM_FULL_TEXT_BEAUTIFY_COPY_ID" val="43"/>
</p:tagLst>
</file>

<file path=ppt/tags/tag253.xml><?xml version="1.0" encoding="utf-8"?>
<p:tagLst xmlns:p="http://schemas.openxmlformats.org/presentationml/2006/main">
  <p:tag name="KSO_WM_FULL_TEXT_BEAUTIFY_COPY_ID" val="44"/>
</p:tagLst>
</file>

<file path=ppt/tags/tag254.xml><?xml version="1.0" encoding="utf-8"?>
<p:tagLst xmlns:p="http://schemas.openxmlformats.org/presentationml/2006/main">
  <p:tag name="KSO_WM_FULL_TEXT_BEAUTIFY_COPY_ID" val="45"/>
</p:tagLst>
</file>

<file path=ppt/tags/tag255.xml><?xml version="1.0" encoding="utf-8"?>
<p:tagLst xmlns:p="http://schemas.openxmlformats.org/presentationml/2006/main">
  <p:tag name="KSO_WM_FULL_TEXT_BEAUTIFY_COPY_ID" val="46"/>
</p:tagLst>
</file>

<file path=ppt/tags/tag256.xml><?xml version="1.0" encoding="utf-8"?>
<p:tagLst xmlns:p="http://schemas.openxmlformats.org/presentationml/2006/main">
  <p:tag name="KSO_WM_FULL_TEXT_BEAUTIFY_COPY_ID" val="48"/>
</p:tagLst>
</file>

<file path=ppt/tags/tag257.xml><?xml version="1.0" encoding="utf-8"?>
<p:tagLst xmlns:p="http://schemas.openxmlformats.org/presentationml/2006/main">
  <p:tag name="KSO_WM_FULL_TEXT_BEAUTIFY_COPY_ID" val="50"/>
</p:tagLst>
</file>

<file path=ppt/tags/tag258.xml><?xml version="1.0" encoding="utf-8"?>
<p:tagLst xmlns:p="http://schemas.openxmlformats.org/presentationml/2006/main">
  <p:tag name="KSO_WM_FULL_TEXT_BEAUTIFY_COPY_ID" val="52"/>
</p:tagLst>
</file>

<file path=ppt/tags/tag259.xml><?xml version="1.0" encoding="utf-8"?>
<p:tagLst xmlns:p="http://schemas.openxmlformats.org/presentationml/2006/main">
  <p:tag name="KSO_WM_FULL_TEXT_BEAUTIFY_COPY_ID" val="53"/>
</p:tagLst>
</file>

<file path=ppt/tags/tag26.xml><?xml version="1.0" encoding="utf-8"?>
<p:tagLst xmlns:p="http://schemas.openxmlformats.org/presentationml/2006/main">
  <p:tag name="KSO_WM_FULL_TEXT_BEAUTIFY_COPY_ID" val="37"/>
</p:tagLst>
</file>

<file path=ppt/tags/tag260.xml><?xml version="1.0" encoding="utf-8"?>
<p:tagLst xmlns:p="http://schemas.openxmlformats.org/presentationml/2006/main">
  <p:tag name="KSO_WM_FULL_TEXT_BEAUTIFY_COPY_ID" val="54"/>
</p:tagLst>
</file>

<file path=ppt/tags/tag261.xml><?xml version="1.0" encoding="utf-8"?>
<p:tagLst xmlns:p="http://schemas.openxmlformats.org/presentationml/2006/main">
  <p:tag name="KSO_WM_FULL_TEXT_BEAUTIFY_COPY_ID" val="2"/>
</p:tagLst>
</file>

<file path=ppt/tags/tag262.xml><?xml version="1.0" encoding="utf-8"?>
<p:tagLst xmlns:p="http://schemas.openxmlformats.org/presentationml/2006/main">
  <p:tag name="KSO_WM_FULL_TEXT_BEAUTIFY_COPY_ID" val="4"/>
</p:tagLst>
</file>

<file path=ppt/tags/tag263.xml><?xml version="1.0" encoding="utf-8"?>
<p:tagLst xmlns:p="http://schemas.openxmlformats.org/presentationml/2006/main">
  <p:tag name="KSO_WM_FULL_TEXT_BEAUTIFY_COPY_ID" val="24"/>
</p:tagLst>
</file>

<file path=ppt/tags/tag264.xml><?xml version="1.0" encoding="utf-8"?>
<p:tagLst xmlns:p="http://schemas.openxmlformats.org/presentationml/2006/main">
  <p:tag name="KSO_WM_FULL_TEXT_BEAUTIFY_COPY_ID" val="27"/>
</p:tagLst>
</file>

<file path=ppt/tags/tag265.xml><?xml version="1.0" encoding="utf-8"?>
<p:tagLst xmlns:p="http://schemas.openxmlformats.org/presentationml/2006/main">
  <p:tag name="KSO_WM_FULL_TEXT_BEAUTIFY_COPY_ID" val="150996212"/>
</p:tagLst>
</file>

<file path=ppt/tags/tag266.xml><?xml version="1.0" encoding="utf-8"?>
<p:tagLst xmlns:p="http://schemas.openxmlformats.org/presentationml/2006/main">
  <p:tag name="KSO_WM_FULL_TEXT_BEAUTIFY_COPY_ID" val="38"/>
</p:tagLst>
</file>

<file path=ppt/tags/tag267.xml><?xml version="1.0" encoding="utf-8"?>
<p:tagLst xmlns:p="http://schemas.openxmlformats.org/presentationml/2006/main">
  <p:tag name="KSO_WM_FULL_TEXT_BEAUTIFY_COPY_ID" val="39"/>
</p:tagLst>
</file>

<file path=ppt/tags/tag268.xml><?xml version="1.0" encoding="utf-8"?>
<p:tagLst xmlns:p="http://schemas.openxmlformats.org/presentationml/2006/main">
  <p:tag name="KSO_WM_FULL_TEXT_BEAUTIFY_COPY_ID" val="102404"/>
</p:tagLst>
</file>

<file path=ppt/tags/tag269.xml><?xml version="1.0" encoding="utf-8"?>
<p:tagLst xmlns:p="http://schemas.openxmlformats.org/presentationml/2006/main">
  <p:tag name="KSO_WM_FULL_TEXT_BEAUTIFY_COPY_ID" val="2"/>
</p:tagLst>
</file>

<file path=ppt/tags/tag27.xml><?xml version="1.0" encoding="utf-8"?>
<p:tagLst xmlns:p="http://schemas.openxmlformats.org/presentationml/2006/main">
  <p:tag name="KSO_WM_FULL_TEXT_BEAUTIFY_COPY_ID" val="38"/>
</p:tagLst>
</file>

<file path=ppt/tags/tag270.xml><?xml version="1.0" encoding="utf-8"?>
<p:tagLst xmlns:p="http://schemas.openxmlformats.org/presentationml/2006/main">
  <p:tag name="KSO_WM_FULL_TEXT_BEAUTIFY_COPY_ID" val="150996212"/>
</p:tagLst>
</file>

<file path=ppt/tags/tag27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81026174016"/>
  <p:tag name="MH_LIBRARY" val="GRAPHIC"/>
</p:tagLst>
</file>

<file path=ppt/tags/tag272.xml><?xml version="1.0" encoding="utf-8"?>
<p:tagLst xmlns:p="http://schemas.openxmlformats.org/presentationml/2006/main">
  <p:tag name="KSO_WM_FULL_TEXT_BEAUTIFY_COPY_ID" val="24"/>
</p:tagLst>
</file>

<file path=ppt/tags/tag273.xml><?xml version="1.0" encoding="utf-8"?>
<p:tagLst xmlns:p="http://schemas.openxmlformats.org/presentationml/2006/main">
  <p:tag name="KSO_WM_FULL_TEXT_BEAUTIFY_COPY_ID" val="27"/>
</p:tagLst>
</file>

<file path=ppt/tags/tag27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Desc"/>
  <p:tag name="MH" val="20181026162325"/>
  <p:tag name="MH_LIBRARY" val="GRAPHIC"/>
</p:tagLst>
</file>

<file path=ppt/tags/tag275.xml><?xml version="1.0" encoding="utf-8"?>
<p:tagLst xmlns:p="http://schemas.openxmlformats.org/presentationml/2006/main">
  <p:tag name="KSO_WM_FULL_TEXT_BEAUTIFY_COPY_ID" val="24"/>
</p:tagLst>
</file>

<file path=ppt/tags/tag276.xml><?xml version="1.0" encoding="utf-8"?>
<p:tagLst xmlns:p="http://schemas.openxmlformats.org/presentationml/2006/main">
  <p:tag name="KSO_WM_FULL_TEXT_BEAUTIFY_COPY_ID" val="27"/>
</p:tagLst>
</file>

<file path=ppt/tags/tag277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Desc"/>
  <p:tag name="MH" val="20181026162325"/>
  <p:tag name="MH_LIBRARY" val="GRAPHIC"/>
</p:tagLst>
</file>

<file path=ppt/tags/tag278.xml><?xml version="1.0" encoding="utf-8"?>
<p:tagLst xmlns:p="http://schemas.openxmlformats.org/presentationml/2006/main">
  <p:tag name="KSO_WM_FULL_TEXT_BEAUTIFY_COPY_ID" val="24"/>
</p:tagLst>
</file>

<file path=ppt/tags/tag279.xml><?xml version="1.0" encoding="utf-8"?>
<p:tagLst xmlns:p="http://schemas.openxmlformats.org/presentationml/2006/main">
  <p:tag name="KSO_WM_FULL_TEXT_BEAUTIFY_COPY_ID" val="27"/>
</p:tagLst>
</file>

<file path=ppt/tags/tag28.xml><?xml version="1.0" encoding="utf-8"?>
<p:tagLst xmlns:p="http://schemas.openxmlformats.org/presentationml/2006/main">
  <p:tag name="KSO_WM_FULL_TEXT_BEAUTIFY_COPY_ID" val="39"/>
</p:tagLst>
</file>

<file path=ppt/tags/tag280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Desc"/>
  <p:tag name="MH" val="20181026162325"/>
  <p:tag name="MH_LIBRARY" val="GRAPHIC"/>
</p:tagLst>
</file>

<file path=ppt/tags/tag281.xml><?xml version="1.0" encoding="utf-8"?>
<p:tagLst xmlns:p="http://schemas.openxmlformats.org/presentationml/2006/main">
  <p:tag name="KSO_WM_FULL_TEXT_BEAUTIFY_COPY_ID" val="38"/>
</p:tagLst>
</file>

<file path=ppt/tags/tag282.xml><?xml version="1.0" encoding="utf-8"?>
<p:tagLst xmlns:p="http://schemas.openxmlformats.org/presentationml/2006/main">
  <p:tag name="KSO_WM_FULL_TEXT_BEAUTIFY_COPY_ID" val="102404"/>
</p:tagLst>
</file>

<file path=ppt/tags/tag283.xml><?xml version="1.0" encoding="utf-8"?>
<p:tagLst xmlns:p="http://schemas.openxmlformats.org/presentationml/2006/main">
  <p:tag name="KSO_WM_FULL_TEXT_BEAUTIFY_COPY_ID" val="38"/>
</p:tagLst>
</file>

<file path=ppt/tags/tag284.xml><?xml version="1.0" encoding="utf-8"?>
<p:tagLst xmlns:p="http://schemas.openxmlformats.org/presentationml/2006/main">
  <p:tag name="KSO_WM_FULL_TEXT_BEAUTIFY_COPY_ID" val="102404"/>
</p:tagLst>
</file>

<file path=ppt/tags/tag285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Desc"/>
  <p:tag name="MH" val="20181026162325"/>
  <p:tag name="MH_LIBRARY" val="GRAPHIC"/>
</p:tagLst>
</file>

<file path=ppt/tags/tag286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81026174016"/>
  <p:tag name="MH_LIBRARY" val="GRAPHIC"/>
</p:tagLst>
</file>

<file path=ppt/tags/tag287.xml><?xml version="1.0" encoding="utf-8"?>
<p:tagLst xmlns:p="http://schemas.openxmlformats.org/presentationml/2006/main">
  <p:tag name="KSO_WM_FULL_TEXT_BEAUTIFY_COPY_ID" val="38"/>
</p:tagLst>
</file>

<file path=ppt/tags/tag288.xml><?xml version="1.0" encoding="utf-8"?>
<p:tagLst xmlns:p="http://schemas.openxmlformats.org/presentationml/2006/main">
  <p:tag name="KSO_WM_FULL_TEXT_BEAUTIFY_COPY_ID" val="39"/>
</p:tagLst>
</file>

<file path=ppt/tags/tag289.xml><?xml version="1.0" encoding="utf-8"?>
<p:tagLst xmlns:p="http://schemas.openxmlformats.org/presentationml/2006/main">
  <p:tag name="KSO_WM_FULL_TEXT_BEAUTIFY_COPY_ID" val="102404"/>
</p:tagLst>
</file>

<file path=ppt/tags/tag29.xml><?xml version="1.0" encoding="utf-8"?>
<p:tagLst xmlns:p="http://schemas.openxmlformats.org/presentationml/2006/main">
  <p:tag name="KSO_WM_FULL_TEXT_BEAUTIFY_COPY_ID" val="40"/>
</p:tagLst>
</file>

<file path=ppt/tags/tag290.xml><?xml version="1.0" encoding="utf-8"?>
<p:tagLst xmlns:p="http://schemas.openxmlformats.org/presentationml/2006/main">
  <p:tag name="KSO_WM_FULL_TEXT_BEAUTIFY_COPY_ID" val="4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169953_2*q_h_i*1_1_2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169953_2*q_h_i*1_3_2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169953_2*q_h_i*1_2_2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169953_2*q_h_i*1_3_2"/>
  <p:tag name="KSO_WM_TEMPLATE_CATEGORY" val="diagram"/>
  <p:tag name="KSO_WM_TEMPLATE_INDEX" val="2016995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UNIT_VALUE" val="90*8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160046_2*m_h_x*1_3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USESOURCEFORMAT_APPLY" val="1"/>
</p:tagLst>
</file>

<file path=ppt/tags/tag296.xml><?xml version="1.0" encoding="utf-8"?>
<p:tagLst xmlns:p="http://schemas.openxmlformats.org/presentationml/2006/main">
  <p:tag name="KSO_WM_FULL_TEXT_BEAUTIFY_COPY_ID" val="150996226"/>
  <p:tag name="KSO_WM_SLIDE_ITEM_CNT" val="3"/>
</p:tagLst>
</file>

<file path=ppt/tags/tag297.xml><?xml version="1.0" encoding="utf-8"?>
<p:tagLst xmlns:p="http://schemas.openxmlformats.org/presentationml/2006/main">
  <p:tag name="KSO_WM_FULL_TEXT_BEAUTIFY_COPY_ID" val="38"/>
</p:tagLst>
</file>

<file path=ppt/tags/tag298.xml><?xml version="1.0" encoding="utf-8"?>
<p:tagLst xmlns:p="http://schemas.openxmlformats.org/presentationml/2006/main">
  <p:tag name="KSO_WM_FULL_TEXT_BEAUTIFY_COPY_ID" val="39"/>
</p:tagLst>
</file>

<file path=ppt/tags/tag299.xml><?xml version="1.0" encoding="utf-8"?>
<p:tagLst xmlns:p="http://schemas.openxmlformats.org/presentationml/2006/main">
  <p:tag name="KSO_WM_FULL_TEXT_BEAUTIFY_COPY_ID" val="102404"/>
</p:tagLst>
</file>

<file path=ppt/tags/tag3.xml><?xml version="1.0" encoding="utf-8"?>
<p:tagLst xmlns:p="http://schemas.openxmlformats.org/presentationml/2006/main">
  <p:tag name="KSO_WM_FULL_TEXT_BEAUTIFY_COPY_ID" val="11"/>
</p:tagLst>
</file>

<file path=ppt/tags/tag30.xml><?xml version="1.0" encoding="utf-8"?>
<p:tagLst xmlns:p="http://schemas.openxmlformats.org/presentationml/2006/main">
  <p:tag name="KSO_WM_FULL_TEXT_BEAUTIFY_COPY_ID" val="41"/>
</p:tagLst>
</file>

<file path=ppt/tags/tag300.xml><?xml version="1.0" encoding="utf-8"?>
<p:tagLst xmlns:p="http://schemas.openxmlformats.org/presentationml/2006/main">
  <p:tag name="KSO_WM_FULL_TEXT_BEAUTIFY_COPY_ID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68787_3*l_i*1_2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8787_3*l_i*1_1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787_3*l_h_i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787_3*l_h_i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8787_3*l_h_i*1_1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8787_3*l_h_i*1_1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8787_3*l_h_a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08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8787_3*l_h_f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8787_3*l_h_i*1_2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FULL_TEXT_BEAUTIFY_COPY_ID" val="42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8787_3*l_h_i*1_2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8787_3*l_h_a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8787_3*l_h_f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787_3*l_h_i*1_3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787_3*l_h_i*1_3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8787_3*l_h_a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16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787_3*l_h_f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_BRIGHTNESS" val="0.35"/>
  <p:tag name="KSO_WM_UNIT_TEXT_FILL_FORE_SCHEMECOLOR_INDEX" val="13"/>
  <p:tag name="KSO_WM_UNIT_TEXT_FILL_TYPE" val="1"/>
  <p:tag name="KSO_WM_UNIT_USESOURCEFORMAT_APPLY" val="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68787_3*l_i*1_3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787_3*l_h_i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UNIT_VALUE" val="107*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5"/>
  <p:tag name="KSO_WM_UNIT_ID" val="diagram20168787_3*l_x*1_5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FULL_TEXT_BEAUTIFY_COPY_ID" val="43"/>
</p:tagLst>
</file>

<file path=ppt/tags/tag320.xml><?xml version="1.0" encoding="utf-8"?>
<p:tagLst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68787_3*l_h_x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21.xml><?xml version="1.0" encoding="utf-8"?>
<p:tagLst xmlns:p="http://schemas.openxmlformats.org/presentationml/2006/main">
  <p:tag name="KSO_WM_UNIT_VALUE" val="107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68787_3*l_h_x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UNIT_VALUE" val="107*9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3"/>
  <p:tag name="KSO_WM_UNIT_ID" val="diagram20168787_3*l_x*1_3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23.xml><?xml version="1.0" encoding="utf-8"?>
<p:tagLst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1"/>
  <p:tag name="KSO_WM_UNIT_ID" val="diagram20168787_3*l_x*1_1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24.xml><?xml version="1.0" encoding="utf-8"?>
<p:tagLst xmlns:p="http://schemas.openxmlformats.org/presentationml/2006/main">
  <p:tag name="KSO_WM_UNIT_VALUE" val="107*1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68787_3*l_h_x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FULL_TEXT_BEAUTIFY_COPY_ID" val="4"/>
</p:tagLst>
</file>

<file path=ppt/tags/tag326.xml><?xml version="1.0" encoding="utf-8"?>
<p:tagLst xmlns:p="http://schemas.openxmlformats.org/presentationml/2006/main">
  <p:tag name="KSO_WM_FULL_TEXT_BEAUTIFY_COPY_ID" val="150996226"/>
  <p:tag name="KSO_WM_SLIDE_ITEM_CNT" val="3"/>
</p:tagLst>
</file>

<file path=ppt/tags/tag327.xml><?xml version="1.0" encoding="utf-8"?>
<p:tagLst xmlns:p="http://schemas.openxmlformats.org/presentationml/2006/main">
  <p:tag name="KSO_WM_FULL_TEXT_BEAUTIFY_COPY_ID" val="8"/>
</p:tagLst>
</file>

<file path=ppt/tags/tag328.xml><?xml version="1.0" encoding="utf-8"?>
<p:tagLst xmlns:p="http://schemas.openxmlformats.org/presentationml/2006/main">
  <p:tag name="KSO_WM_FULL_TEXT_BEAUTIFY_COPY_ID" val="38"/>
</p:tagLst>
</file>

<file path=ppt/tags/tag329.xml><?xml version="1.0" encoding="utf-8"?>
<p:tagLst xmlns:p="http://schemas.openxmlformats.org/presentationml/2006/main">
  <p:tag name="KSO_WM_FULL_TEXT_BEAUTIFY_COPY_ID" val="39"/>
</p:tagLst>
</file>

<file path=ppt/tags/tag33.xml><?xml version="1.0" encoding="utf-8"?>
<p:tagLst xmlns:p="http://schemas.openxmlformats.org/presentationml/2006/main">
  <p:tag name="KSO_WM_FULL_TEXT_BEAUTIFY_COPY_ID" val="44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046_2*m_h_i*1_1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31.xml><?xml version="1.0" encoding="utf-8"?>
<p:tagLst xmlns:p="http://schemas.openxmlformats.org/presentationml/2006/main">
  <p:tag name="KSO_WM_UNIT_VALUE" val="68*8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160046_2*m_h_x*1_1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046_2*m_h_i*1_2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33.xml><?xml version="1.0" encoding="utf-8"?>
<p:tagLst xmlns:p="http://schemas.openxmlformats.org/presentationml/2006/main">
  <p:tag name="KSO_WM_UNIT_VALUE" val="81*6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160046_2*m_h_x*1_2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USESOURCEFORMAT_APPLY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160046_2*m_h_i*1_3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UNIT_VALUE" val="90*8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160046_2*m_h_x*1_3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USESOURCEFORMAT_APPLY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046_2*m_h_i*1_2_2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160046_2*m_h_i*1_2_3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160046_2*m_h_i*1_2_4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160046_2*m_h_i*1_2_5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FULL_TEXT_BEAUTIFY_COPY_ID" val="45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160046_2*m_h_i*1_3_2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160046_2*m_h_i*1_3_3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160046_2*m_h_i*1_3_4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160046_2*m_h_i*1_3_5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4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160046_2*m_h_f*1_1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160046_2*m_h_f*1_2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160046_2*m_h_f*1_3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SUBTYPE" val="a"/>
  <p:tag name="KSO_WM_UNIT_PRESET_TEXT" val="单击此处添加文本具体内容，简明扼要的阐述您的观点。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160046_2*m_h_f*1_3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046_2*m_h_i*1_1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49.xml><?xml version="1.0" encoding="utf-8"?>
<p:tagLst xmlns:p="http://schemas.openxmlformats.org/presentationml/2006/main">
  <p:tag name="KSO_WM_UNIT_VALUE" val="68*8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160046_2*m_h_x*1_1_1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FULL_TEXT_BEAUTIFY_COPY_ID" val="46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160046_2*m_h_i*1_3_4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160046_2*m_h_i*1_3_5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046_2*m_h_i*1_2_2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160046_2*m_h_i*1_2_3"/>
  <p:tag name="KSO_WM_TEMPLATE_CATEGORY" val="diagram"/>
  <p:tag name="KSO_WM_TEMPLATE_INDEX" val="160046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354.xml><?xml version="1.0" encoding="utf-8"?>
<p:tagLst xmlns:p="http://schemas.openxmlformats.org/presentationml/2006/main">
  <p:tag name="KSO_WM_SLIDE_LAYOUT_CNT" val="1"/>
  <p:tag name="KSO_WM_SLIDE_LAYOUT" val="l"/>
  <p:tag name="KSO_WM_TEMPLATE_INDEX" val="20187740"/>
  <p:tag name="KSO_WM_TEMPLATE_CATEGORY" val="diagram"/>
  <p:tag name="KSO_WM_BEAUTIFY_FLAG" val="#wm#"/>
  <p:tag name="KSO_WM_TAG_VERSION" val="1.0"/>
  <p:tag name="KSO_WM_SLIDE_DIAGTYPE" val="l"/>
  <p:tag name="KSO_WM_DIAGRAM_GROUP_CODE" val="l1-1"/>
  <p:tag name="KSO_WM_SLIDE_POSITION" val="228.086*135.612"/>
  <p:tag name="KSO_WM_SLIDE_SIZE" val="509.874*302.108"/>
  <p:tag name="KSO_WM_SLIDE_INDEX" val="1"/>
  <p:tag name="KSO_WM_SLIDE_ITEM_CNT" val="3"/>
  <p:tag name="KSO_WM_SLIDE_SUBTYPE" val="diag"/>
  <p:tag name="KSO_WM_SLIDE_TYPE" val="text"/>
  <p:tag name="KSO_WM_TEMPLATE_COLOR_TYPE" val="1"/>
  <p:tag name="KSO_WM_TEMPLATE_MASTER_TYPE" val="0"/>
  <p:tag name="KSO_WM_TEMPLATE_SUBCATEGORY" val="0"/>
  <p:tag name="KSO_WM_SLIDE_ID" val="diagram20187740_1"/>
</p:tagLst>
</file>

<file path=ppt/tags/tag355.xml><?xml version="1.0" encoding="utf-8"?>
<p:tagLst xmlns:p="http://schemas.openxmlformats.org/presentationml/2006/main">
  <p:tag name="KSO_WM_FULL_TEXT_BEAUTIFY_COPY_ID" val="5"/>
</p:tagLst>
</file>

<file path=ppt/tags/tag356.xml><?xml version="1.0" encoding="utf-8"?>
<p:tagLst xmlns:p="http://schemas.openxmlformats.org/presentationml/2006/main">
  <p:tag name="KSO_WM_FULL_TEXT_BEAUTIFY_COPY_ID" val="10"/>
</p:tagLst>
</file>

<file path=ppt/tags/tag357.xml><?xml version="1.0" encoding="utf-8"?>
<p:tagLst xmlns:p="http://schemas.openxmlformats.org/presentationml/2006/main">
  <p:tag name="KSO_WM_FULL_TEXT_BEAUTIFY_COPY_ID" val="11"/>
</p:tagLst>
</file>

<file path=ppt/tags/tag358.xml><?xml version="1.0" encoding="utf-8"?>
<p:tagLst xmlns:p="http://schemas.openxmlformats.org/presentationml/2006/main">
  <p:tag name="KSO_WM_FULL_TEXT_BEAUTIFY_COPY_ID" val="12"/>
</p:tagLst>
</file>

<file path=ppt/tags/tag359.xml><?xml version="1.0" encoding="utf-8"?>
<p:tagLst xmlns:p="http://schemas.openxmlformats.org/presentationml/2006/main">
  <p:tag name="KSO_WM_FULL_TEXT_BEAUTIFY_COPY_ID" val="13"/>
</p:tagLst>
</file>

<file path=ppt/tags/tag36.xml><?xml version="1.0" encoding="utf-8"?>
<p:tagLst xmlns:p="http://schemas.openxmlformats.org/presentationml/2006/main">
  <p:tag name="KSO_WM_FULL_TEXT_BEAUTIFY_COPY_ID" val="47"/>
</p:tagLst>
</file>

<file path=ppt/tags/tag360.xml><?xml version="1.0" encoding="utf-8"?>
<p:tagLst xmlns:p="http://schemas.openxmlformats.org/presentationml/2006/main">
  <p:tag name="KSO_WM_FULL_TEXT_BEAUTIFY_COPY_ID" val="14"/>
</p:tagLst>
</file>

<file path=ppt/tags/tag361.xml><?xml version="1.0" encoding="utf-8"?>
<p:tagLst xmlns:p="http://schemas.openxmlformats.org/presentationml/2006/main">
  <p:tag name="KSO_WM_FULL_TEXT_BEAUTIFY_COPY_ID" val="15"/>
</p:tagLst>
</file>

<file path=ppt/tags/tag362.xml><?xml version="1.0" encoding="utf-8"?>
<p:tagLst xmlns:p="http://schemas.openxmlformats.org/presentationml/2006/main">
  <p:tag name="KSO_WM_FULL_TEXT_BEAUTIFY_COPY_ID" val="16"/>
</p:tagLst>
</file>

<file path=ppt/tags/tag363.xml><?xml version="1.0" encoding="utf-8"?>
<p:tagLst xmlns:p="http://schemas.openxmlformats.org/presentationml/2006/main">
  <p:tag name="KSO_WM_FULL_TEXT_BEAUTIFY_COPY_ID" val="17"/>
</p:tagLst>
</file>

<file path=ppt/tags/tag364.xml><?xml version="1.0" encoding="utf-8"?>
<p:tagLst xmlns:p="http://schemas.openxmlformats.org/presentationml/2006/main">
  <p:tag name="KSO_WM_FULL_TEXT_BEAUTIFY_COPY_ID" val="21"/>
</p:tagLst>
</file>

<file path=ppt/tags/tag365.xml><?xml version="1.0" encoding="utf-8"?>
<p:tagLst xmlns:p="http://schemas.openxmlformats.org/presentationml/2006/main">
  <p:tag name="KSO_WM_FULL_TEXT_BEAUTIFY_COPY_ID" val="22"/>
</p:tagLst>
</file>

<file path=ppt/tags/tag366.xml><?xml version="1.0" encoding="utf-8"?>
<p:tagLst xmlns:p="http://schemas.openxmlformats.org/presentationml/2006/main">
  <p:tag name="KSO_WM_FULL_TEXT_BEAUTIFY_COPY_ID" val="23"/>
</p:tagLst>
</file>

<file path=ppt/tags/tag367.xml><?xml version="1.0" encoding="utf-8"?>
<p:tagLst xmlns:p="http://schemas.openxmlformats.org/presentationml/2006/main">
  <p:tag name="KSO_WM_FULL_TEXT_BEAUTIFY_COPY_ID" val="6"/>
</p:tagLst>
</file>

<file path=ppt/tags/tag368.xml><?xml version="1.0" encoding="utf-8"?>
<p:tagLst xmlns:p="http://schemas.openxmlformats.org/presentationml/2006/main">
  <p:tag name="KSO_WM_FULL_TEXT_BEAUTIFY_COPY_ID" val="25"/>
</p:tagLst>
</file>

<file path=ppt/tags/tag369.xml><?xml version="1.0" encoding="utf-8"?>
<p:tagLst xmlns:p="http://schemas.openxmlformats.org/presentationml/2006/main">
  <p:tag name="KSO_WM_FULL_TEXT_BEAUTIFY_COPY_ID" val="26"/>
</p:tagLst>
</file>

<file path=ppt/tags/tag37.xml><?xml version="1.0" encoding="utf-8"?>
<p:tagLst xmlns:p="http://schemas.openxmlformats.org/presentationml/2006/main">
  <p:tag name="KSO_WM_FULL_TEXT_BEAUTIFY_COPY_ID" val="48"/>
</p:tagLst>
</file>

<file path=ppt/tags/tag370.xml><?xml version="1.0" encoding="utf-8"?>
<p:tagLst xmlns:p="http://schemas.openxmlformats.org/presentationml/2006/main">
  <p:tag name="KSO_WM_FULL_TEXT_BEAUTIFY_COPY_ID" val="8"/>
</p:tagLst>
</file>

<file path=ppt/tags/tag371.xml><?xml version="1.0" encoding="utf-8"?>
<p:tagLst xmlns:p="http://schemas.openxmlformats.org/presentationml/2006/main">
  <p:tag name="KSO_WM_FULL_TEXT_BEAUTIFY_COPY_ID" val="9"/>
</p:tagLst>
</file>

<file path=ppt/tags/tag372.xml><?xml version="1.0" encoding="utf-8"?>
<p:tagLst xmlns:p="http://schemas.openxmlformats.org/presentationml/2006/main">
  <p:tag name="KSO_WM_FULL_TEXT_BEAUTIFY_COPY_ID" val="29"/>
</p:tagLst>
</file>

<file path=ppt/tags/tag373.xml><?xml version="1.0" encoding="utf-8"?>
<p:tagLst xmlns:p="http://schemas.openxmlformats.org/presentationml/2006/main">
  <p:tag name="KSO_WM_FULL_TEXT_BEAUTIFY_COPY_ID" val="18"/>
</p:tagLst>
</file>

<file path=ppt/tags/tag374.xml><?xml version="1.0" encoding="utf-8"?>
<p:tagLst xmlns:p="http://schemas.openxmlformats.org/presentationml/2006/main">
  <p:tag name="KSO_WM_FULL_TEXT_BEAUTIFY_COPY_ID" val="31"/>
</p:tagLst>
</file>

<file path=ppt/tags/tag375.xml><?xml version="1.0" encoding="utf-8"?>
<p:tagLst xmlns:p="http://schemas.openxmlformats.org/presentationml/2006/main">
  <p:tag name="KSO_WM_FULL_TEXT_BEAUTIFY_COPY_ID" val="32"/>
</p:tagLst>
</file>

<file path=ppt/tags/tag376.xml><?xml version="1.0" encoding="utf-8"?>
<p:tagLst xmlns:p="http://schemas.openxmlformats.org/presentationml/2006/main">
  <p:tag name="KSO_WM_FULL_TEXT_BEAUTIFY_COPY_ID" val="33"/>
</p:tagLst>
</file>

<file path=ppt/tags/tag377.xml><?xml version="1.0" encoding="utf-8"?>
<p:tagLst xmlns:p="http://schemas.openxmlformats.org/presentationml/2006/main">
  <p:tag name="KSO_WM_FULL_TEXT_BEAUTIFY_COPY_ID" val="34"/>
</p:tagLst>
</file>

<file path=ppt/tags/tag378.xml><?xml version="1.0" encoding="utf-8"?>
<p:tagLst xmlns:p="http://schemas.openxmlformats.org/presentationml/2006/main">
  <p:tag name="KSO_WM_FULL_TEXT_BEAUTIFY_COPY_ID" val="35"/>
</p:tagLst>
</file>

<file path=ppt/tags/tag379.xml><?xml version="1.0" encoding="utf-8"?>
<p:tagLst xmlns:p="http://schemas.openxmlformats.org/presentationml/2006/main">
  <p:tag name="KSO_WM_FULL_TEXT_BEAUTIFY_COPY_ID" val="36"/>
</p:tagLst>
</file>

<file path=ppt/tags/tag38.xml><?xml version="1.0" encoding="utf-8"?>
<p:tagLst xmlns:p="http://schemas.openxmlformats.org/presentationml/2006/main">
  <p:tag name="KSO_WM_FULL_TEXT_BEAUTIFY_COPY_ID" val="49"/>
</p:tagLst>
</file>

<file path=ppt/tags/tag380.xml><?xml version="1.0" encoding="utf-8"?>
<p:tagLst xmlns:p="http://schemas.openxmlformats.org/presentationml/2006/main">
  <p:tag name="KSO_WM_FULL_TEXT_BEAUTIFY_COPY_ID" val="37"/>
</p:tagLst>
</file>

<file path=ppt/tags/tag381.xml><?xml version="1.0" encoding="utf-8"?>
<p:tagLst xmlns:p="http://schemas.openxmlformats.org/presentationml/2006/main">
  <p:tag name="KSO_WM_FULL_TEXT_BEAUTIFY_COPY_ID" val="38"/>
</p:tagLst>
</file>

<file path=ppt/tags/tag382.xml><?xml version="1.0" encoding="utf-8"?>
<p:tagLst xmlns:p="http://schemas.openxmlformats.org/presentationml/2006/main">
  <p:tag name="KSO_WM_FULL_TEXT_BEAUTIFY_COPY_ID" val="39"/>
</p:tagLst>
</file>

<file path=ppt/tags/tag383.xml><?xml version="1.0" encoding="utf-8"?>
<p:tagLst xmlns:p="http://schemas.openxmlformats.org/presentationml/2006/main">
  <p:tag name="KSO_WM_FULL_TEXT_BEAUTIFY_COPY_ID" val="40"/>
</p:tagLst>
</file>

<file path=ppt/tags/tag384.xml><?xml version="1.0" encoding="utf-8"?>
<p:tagLst xmlns:p="http://schemas.openxmlformats.org/presentationml/2006/main">
  <p:tag name="KSO_WM_FULL_TEXT_BEAUTIFY_COPY_ID" val="41"/>
</p:tagLst>
</file>

<file path=ppt/tags/tag385.xml><?xml version="1.0" encoding="utf-8"?>
<p:tagLst xmlns:p="http://schemas.openxmlformats.org/presentationml/2006/main">
  <p:tag name="KSO_WM_FULL_TEXT_BEAUTIFY_COPY_ID" val="42"/>
</p:tagLst>
</file>

<file path=ppt/tags/tag386.xml><?xml version="1.0" encoding="utf-8"?>
<p:tagLst xmlns:p="http://schemas.openxmlformats.org/presentationml/2006/main">
  <p:tag name="KSO_WM_FULL_TEXT_BEAUTIFY_COPY_ID" val="43"/>
</p:tagLst>
</file>

<file path=ppt/tags/tag387.xml><?xml version="1.0" encoding="utf-8"?>
<p:tagLst xmlns:p="http://schemas.openxmlformats.org/presentationml/2006/main">
  <p:tag name="KSO_WM_FULL_TEXT_BEAUTIFY_COPY_ID" val="44"/>
</p:tagLst>
</file>

<file path=ppt/tags/tag388.xml><?xml version="1.0" encoding="utf-8"?>
<p:tagLst xmlns:p="http://schemas.openxmlformats.org/presentationml/2006/main">
  <p:tag name="KSO_WM_FULL_TEXT_BEAUTIFY_COPY_ID" val="45"/>
</p:tagLst>
</file>

<file path=ppt/tags/tag389.xml><?xml version="1.0" encoding="utf-8"?>
<p:tagLst xmlns:p="http://schemas.openxmlformats.org/presentationml/2006/main">
  <p:tag name="KSO_WM_FULL_TEXT_BEAUTIFY_COPY_ID" val="46"/>
</p:tagLst>
</file>

<file path=ppt/tags/tag39.xml><?xml version="1.0" encoding="utf-8"?>
<p:tagLst xmlns:p="http://schemas.openxmlformats.org/presentationml/2006/main">
  <p:tag name="KSO_WM_FULL_TEXT_BEAUTIFY_COPY_ID" val="50"/>
</p:tagLst>
</file>

<file path=ppt/tags/tag390.xml><?xml version="1.0" encoding="utf-8"?>
<p:tagLst xmlns:p="http://schemas.openxmlformats.org/presentationml/2006/main">
  <p:tag name="KSO_WM_FULL_TEXT_BEAUTIFY_COPY_ID" val="47"/>
</p:tagLst>
</file>

<file path=ppt/tags/tag391.xml><?xml version="1.0" encoding="utf-8"?>
<p:tagLst xmlns:p="http://schemas.openxmlformats.org/presentationml/2006/main">
  <p:tag name="KSO_WM_FULL_TEXT_BEAUTIFY_COPY_ID" val="48"/>
</p:tagLst>
</file>

<file path=ppt/tags/tag392.xml><?xml version="1.0" encoding="utf-8"?>
<p:tagLst xmlns:p="http://schemas.openxmlformats.org/presentationml/2006/main">
  <p:tag name="KSO_WM_FULL_TEXT_BEAUTIFY_COPY_ID" val="49"/>
</p:tagLst>
</file>

<file path=ppt/tags/tag393.xml><?xml version="1.0" encoding="utf-8"?>
<p:tagLst xmlns:p="http://schemas.openxmlformats.org/presentationml/2006/main">
  <p:tag name="KSO_WM_FULL_TEXT_BEAUTIFY_COPY_ID" val="50"/>
</p:tagLst>
</file>

<file path=ppt/tags/tag394.xml><?xml version="1.0" encoding="utf-8"?>
<p:tagLst xmlns:p="http://schemas.openxmlformats.org/presentationml/2006/main">
  <p:tag name="KSO_WM_FULL_TEXT_BEAUTIFY_COPY_ID" val="51"/>
</p:tagLst>
</file>

<file path=ppt/tags/tag395.xml><?xml version="1.0" encoding="utf-8"?>
<p:tagLst xmlns:p="http://schemas.openxmlformats.org/presentationml/2006/main">
  <p:tag name="KSO_WM_FULL_TEXT_BEAUTIFY_COPY_ID" val="52"/>
</p:tagLst>
</file>

<file path=ppt/tags/tag396.xml><?xml version="1.0" encoding="utf-8"?>
<p:tagLst xmlns:p="http://schemas.openxmlformats.org/presentationml/2006/main">
  <p:tag name="KSO_WM_FULL_TEXT_BEAUTIFY_COPY_ID" val="53"/>
</p:tagLst>
</file>

<file path=ppt/tags/tag397.xml><?xml version="1.0" encoding="utf-8"?>
<p:tagLst xmlns:p="http://schemas.openxmlformats.org/presentationml/2006/main">
  <p:tag name="KSO_WM_FULL_TEXT_BEAUTIFY_COPY_ID" val="54"/>
</p:tagLst>
</file>

<file path=ppt/tags/tag398.xml><?xml version="1.0" encoding="utf-8"?>
<p:tagLst xmlns:p="http://schemas.openxmlformats.org/presentationml/2006/main">
  <p:tag name="KSO_WM_FULL_TEXT_BEAUTIFY_COPY_ID" val="55"/>
</p:tagLst>
</file>

<file path=ppt/tags/tag399.xml><?xml version="1.0" encoding="utf-8"?>
<p:tagLst xmlns:p="http://schemas.openxmlformats.org/presentationml/2006/main">
  <p:tag name="KSO_WM_FULL_TEXT_BEAUTIFY_COPY_ID" val="56"/>
</p:tagLst>
</file>

<file path=ppt/tags/tag4.xml><?xml version="1.0" encoding="utf-8"?>
<p:tagLst xmlns:p="http://schemas.openxmlformats.org/presentationml/2006/main">
  <p:tag name="KSO_WM_FULL_TEXT_BEAUTIFY_COPY_ID" val="12"/>
</p:tagLst>
</file>

<file path=ppt/tags/tag40.xml><?xml version="1.0" encoding="utf-8"?>
<p:tagLst xmlns:p="http://schemas.openxmlformats.org/presentationml/2006/main">
  <p:tag name="KSO_WM_FULL_TEXT_BEAUTIFY_COPY_ID" val="51"/>
</p:tagLst>
</file>

<file path=ppt/tags/tag400.xml><?xml version="1.0" encoding="utf-8"?>
<p:tagLst xmlns:p="http://schemas.openxmlformats.org/presentationml/2006/main">
  <p:tag name="KSO_WM_FULL_TEXT_BEAUTIFY_COPY_ID" val="57"/>
</p:tagLst>
</file>

<file path=ppt/tags/tag401.xml><?xml version="1.0" encoding="utf-8"?>
<p:tagLst xmlns:p="http://schemas.openxmlformats.org/presentationml/2006/main">
  <p:tag name="KSO_WM_FULL_TEXT_BEAUTIFY_COPY_ID" val="58"/>
</p:tagLst>
</file>

<file path=ppt/tags/tag402.xml><?xml version="1.0" encoding="utf-8"?>
<p:tagLst xmlns:p="http://schemas.openxmlformats.org/presentationml/2006/main">
  <p:tag name="KSO_WM_FULL_TEXT_BEAUTIFY_COPY_ID" val="59"/>
</p:tagLst>
</file>

<file path=ppt/tags/tag403.xml><?xml version="1.0" encoding="utf-8"?>
<p:tagLst xmlns:p="http://schemas.openxmlformats.org/presentationml/2006/main">
  <p:tag name="KSO_WM_FULL_TEXT_BEAUTIFY_COPY_ID" val="60"/>
</p:tagLst>
</file>

<file path=ppt/tags/tag404.xml><?xml version="1.0" encoding="utf-8"?>
<p:tagLst xmlns:p="http://schemas.openxmlformats.org/presentationml/2006/main">
  <p:tag name="KSO_WM_FULL_TEXT_BEAUTIFY_COPY_ID" val="61"/>
</p:tagLst>
</file>

<file path=ppt/tags/tag405.xml><?xml version="1.0" encoding="utf-8"?>
<p:tagLst xmlns:p="http://schemas.openxmlformats.org/presentationml/2006/main">
  <p:tag name="KSO_WM_FULL_TEXT_BEAUTIFY_COPY_ID" val="62"/>
</p:tagLst>
</file>

<file path=ppt/tags/tag406.xml><?xml version="1.0" encoding="utf-8"?>
<p:tagLst xmlns:p="http://schemas.openxmlformats.org/presentationml/2006/main">
  <p:tag name="KSO_WM_FULL_TEXT_BEAUTIFY_COPY_ID" val="63"/>
</p:tagLst>
</file>

<file path=ppt/tags/tag407.xml><?xml version="1.0" encoding="utf-8"?>
<p:tagLst xmlns:p="http://schemas.openxmlformats.org/presentationml/2006/main">
  <p:tag name="KSO_WM_FULL_TEXT_BEAUTIFY_COPY_ID" val="64"/>
</p:tagLst>
</file>

<file path=ppt/tags/tag408.xml><?xml version="1.0" encoding="utf-8"?>
<p:tagLst xmlns:p="http://schemas.openxmlformats.org/presentationml/2006/main">
  <p:tag name="KSO_WM_FULL_TEXT_BEAUTIFY_COPY_ID" val="65"/>
</p:tagLst>
</file>

<file path=ppt/tags/tag409.xml><?xml version="1.0" encoding="utf-8"?>
<p:tagLst xmlns:p="http://schemas.openxmlformats.org/presentationml/2006/main">
  <p:tag name="KSO_WM_FULL_TEXT_BEAUTIFY_COPY_ID" val="66"/>
</p:tagLst>
</file>

<file path=ppt/tags/tag41.xml><?xml version="1.0" encoding="utf-8"?>
<p:tagLst xmlns:p="http://schemas.openxmlformats.org/presentationml/2006/main">
  <p:tag name="KSO_WM_FULL_TEXT_BEAUTIFY_COPY_ID" val="52"/>
</p:tagLst>
</file>

<file path=ppt/tags/tag410.xml><?xml version="1.0" encoding="utf-8"?>
<p:tagLst xmlns:p="http://schemas.openxmlformats.org/presentationml/2006/main">
  <p:tag name="KSO_WM_FULL_TEXT_BEAUTIFY_COPY_ID" val="67"/>
</p:tagLst>
</file>

<file path=ppt/tags/tag411.xml><?xml version="1.0" encoding="utf-8"?>
<p:tagLst xmlns:p="http://schemas.openxmlformats.org/presentationml/2006/main">
  <p:tag name="KSO_WM_FULL_TEXT_BEAUTIFY_COPY_ID" val="68"/>
</p:tagLst>
</file>

<file path=ppt/tags/tag412.xml><?xml version="1.0" encoding="utf-8"?>
<p:tagLst xmlns:p="http://schemas.openxmlformats.org/presentationml/2006/main">
  <p:tag name="KSO_WM_FULL_TEXT_BEAUTIFY_COPY_ID" val="19"/>
</p:tagLst>
</file>

<file path=ppt/tags/tag413.xml><?xml version="1.0" encoding="utf-8"?>
<p:tagLst xmlns:p="http://schemas.openxmlformats.org/presentationml/2006/main">
  <p:tag name="KSO_WM_FULL_TEXT_BEAUTIFY_COPY_ID" val="70"/>
</p:tagLst>
</file>

<file path=ppt/tags/tag414.xml><?xml version="1.0" encoding="utf-8"?>
<p:tagLst xmlns:p="http://schemas.openxmlformats.org/presentationml/2006/main">
  <p:tag name="KSO_WM_FULL_TEXT_BEAUTIFY_COPY_ID" val="71"/>
</p:tagLst>
</file>

<file path=ppt/tags/tag415.xml><?xml version="1.0" encoding="utf-8"?>
<p:tagLst xmlns:p="http://schemas.openxmlformats.org/presentationml/2006/main">
  <p:tag name="KSO_WM_FULL_TEXT_BEAUTIFY_COPY_ID" val="20"/>
</p:tagLst>
</file>

<file path=ppt/tags/tag416.xml><?xml version="1.0" encoding="utf-8"?>
<p:tagLst xmlns:p="http://schemas.openxmlformats.org/presentationml/2006/main">
  <p:tag name="KSO_WM_FULL_TEXT_BEAUTIFY_COPY_ID" val="121"/>
</p:tagLst>
</file>

<file path=ppt/tags/tag417.xml><?xml version="1.0" encoding="utf-8"?>
<p:tagLst xmlns:p="http://schemas.openxmlformats.org/presentationml/2006/main">
  <p:tag name="KSO_WM_FULL_TEXT_BEAUTIFY_COPY_ID" val="122"/>
</p:tagLst>
</file>

<file path=ppt/tags/tag418.xml><?xml version="1.0" encoding="utf-8"?>
<p:tagLst xmlns:p="http://schemas.openxmlformats.org/presentationml/2006/main">
  <p:tag name="KSO_WM_FULL_TEXT_BEAUTIFY_COPY_ID" val="123"/>
</p:tagLst>
</file>

<file path=ppt/tags/tag419.xml><?xml version="1.0" encoding="utf-8"?>
<p:tagLst xmlns:p="http://schemas.openxmlformats.org/presentationml/2006/main">
  <p:tag name="KSO_WM_FULL_TEXT_BEAUTIFY_COPY_ID" val="124"/>
</p:tagLst>
</file>

<file path=ppt/tags/tag42.xml><?xml version="1.0" encoding="utf-8"?>
<p:tagLst xmlns:p="http://schemas.openxmlformats.org/presentationml/2006/main">
  <p:tag name="KSO_WM_FULL_TEXT_BEAUTIFY_COPY_ID" val="53"/>
</p:tagLst>
</file>

<file path=ppt/tags/tag420.xml><?xml version="1.0" encoding="utf-8"?>
<p:tagLst xmlns:p="http://schemas.openxmlformats.org/presentationml/2006/main">
  <p:tag name="KSO_WM_FULL_TEXT_BEAUTIFY_COPY_ID" val="125"/>
</p:tagLst>
</file>

<file path=ppt/tags/tag421.xml><?xml version="1.0" encoding="utf-8"?>
<p:tagLst xmlns:p="http://schemas.openxmlformats.org/presentationml/2006/main">
  <p:tag name="KSO_WM_FULL_TEXT_BEAUTIFY_COPY_ID" val="126"/>
</p:tagLst>
</file>

<file path=ppt/tags/tag422.xml><?xml version="1.0" encoding="utf-8"?>
<p:tagLst xmlns:p="http://schemas.openxmlformats.org/presentationml/2006/main">
  <p:tag name="KSO_WM_FULL_TEXT_BEAUTIFY_COPY_ID" val="127"/>
</p:tagLst>
</file>

<file path=ppt/tags/tag423.xml><?xml version="1.0" encoding="utf-8"?>
<p:tagLst xmlns:p="http://schemas.openxmlformats.org/presentationml/2006/main">
  <p:tag name="KSO_WM_FULL_TEXT_BEAUTIFY_COPY_ID" val="128"/>
</p:tagLst>
</file>

<file path=ppt/tags/tag424.xml><?xml version="1.0" encoding="utf-8"?>
<p:tagLst xmlns:p="http://schemas.openxmlformats.org/presentationml/2006/main">
  <p:tag name="KSO_WM_FULL_TEXT_BEAUTIFY_COPY_ID" val="129"/>
</p:tagLst>
</file>

<file path=ppt/tags/tag425.xml><?xml version="1.0" encoding="utf-8"?>
<p:tagLst xmlns:p="http://schemas.openxmlformats.org/presentationml/2006/main">
  <p:tag name="KSO_WM_FULL_TEXT_BEAUTIFY_COPY_ID" val="130"/>
</p:tagLst>
</file>

<file path=ppt/tags/tag426.xml><?xml version="1.0" encoding="utf-8"?>
<p:tagLst xmlns:p="http://schemas.openxmlformats.org/presentationml/2006/main">
  <p:tag name="KSO_WM_FULL_TEXT_BEAUTIFY_COPY_ID" val="131"/>
</p:tagLst>
</file>

<file path=ppt/tags/tag427.xml><?xml version="1.0" encoding="utf-8"?>
<p:tagLst xmlns:p="http://schemas.openxmlformats.org/presentationml/2006/main">
  <p:tag name="KSO_WM_FULL_TEXT_BEAUTIFY_COPY_ID" val="132"/>
</p:tagLst>
</file>

<file path=ppt/tags/tag428.xml><?xml version="1.0" encoding="utf-8"?>
<p:tagLst xmlns:p="http://schemas.openxmlformats.org/presentationml/2006/main">
  <p:tag name="KSO_WM_FULL_TEXT_BEAUTIFY_COPY_ID" val="133"/>
</p:tagLst>
</file>

<file path=ppt/tags/tag429.xml><?xml version="1.0" encoding="utf-8"?>
<p:tagLst xmlns:p="http://schemas.openxmlformats.org/presentationml/2006/main">
  <p:tag name="KSO_WM_FULL_TEXT_BEAUTIFY_COPY_ID" val="134"/>
</p:tagLst>
</file>

<file path=ppt/tags/tag43.xml><?xml version="1.0" encoding="utf-8"?>
<p:tagLst xmlns:p="http://schemas.openxmlformats.org/presentationml/2006/main">
  <p:tag name="KSO_WM_FULL_TEXT_BEAUTIFY_COPY_ID" val="54"/>
</p:tagLst>
</file>

<file path=ppt/tags/tag430.xml><?xml version="1.0" encoding="utf-8"?>
<p:tagLst xmlns:p="http://schemas.openxmlformats.org/presentationml/2006/main">
  <p:tag name="KSO_WM_FULL_TEXT_BEAUTIFY_COPY_ID" val="135"/>
</p:tagLst>
</file>

<file path=ppt/tags/tag431.xml><?xml version="1.0" encoding="utf-8"?>
<p:tagLst xmlns:p="http://schemas.openxmlformats.org/presentationml/2006/main">
  <p:tag name="KSO_WM_FULL_TEXT_BEAUTIFY_COPY_ID" val="136"/>
</p:tagLst>
</file>

<file path=ppt/tags/tag432.xml><?xml version="1.0" encoding="utf-8"?>
<p:tagLst xmlns:p="http://schemas.openxmlformats.org/presentationml/2006/main">
  <p:tag name="KSO_WM_FULL_TEXT_BEAUTIFY_COPY_ID" val="137"/>
</p:tagLst>
</file>

<file path=ppt/tags/tag433.xml><?xml version="1.0" encoding="utf-8"?>
<p:tagLst xmlns:p="http://schemas.openxmlformats.org/presentationml/2006/main">
  <p:tag name="KSO_WM_FULL_TEXT_BEAUTIFY_COPY_ID" val="138"/>
</p:tagLst>
</file>

<file path=ppt/tags/tag434.xml><?xml version="1.0" encoding="utf-8"?>
<p:tagLst xmlns:p="http://schemas.openxmlformats.org/presentationml/2006/main">
  <p:tag name="KSO_WM_FULL_TEXT_BEAUTIFY_COPY_ID" val="139"/>
</p:tagLst>
</file>

<file path=ppt/tags/tag435.xml><?xml version="1.0" encoding="utf-8"?>
<p:tagLst xmlns:p="http://schemas.openxmlformats.org/presentationml/2006/main">
  <p:tag name="KSO_WM_FULL_TEXT_BEAUTIFY_COPY_ID" val="140"/>
</p:tagLst>
</file>

<file path=ppt/tags/tag436.xml><?xml version="1.0" encoding="utf-8"?>
<p:tagLst xmlns:p="http://schemas.openxmlformats.org/presentationml/2006/main">
  <p:tag name="KSO_WM_FULL_TEXT_BEAUTIFY_COPY_ID" val="141"/>
</p:tagLst>
</file>

<file path=ppt/tags/tag437.xml><?xml version="1.0" encoding="utf-8"?>
<p:tagLst xmlns:p="http://schemas.openxmlformats.org/presentationml/2006/main">
  <p:tag name="KSO_WM_FULL_TEXT_BEAUTIFY_COPY_ID" val="142"/>
</p:tagLst>
</file>

<file path=ppt/tags/tag438.xml><?xml version="1.0" encoding="utf-8"?>
<p:tagLst xmlns:p="http://schemas.openxmlformats.org/presentationml/2006/main">
  <p:tag name="KSO_WM_FULL_TEXT_BEAUTIFY_COPY_ID" val="143"/>
</p:tagLst>
</file>

<file path=ppt/tags/tag439.xml><?xml version="1.0" encoding="utf-8"?>
<p:tagLst xmlns:p="http://schemas.openxmlformats.org/presentationml/2006/main">
  <p:tag name="KSO_WM_FULL_TEXT_BEAUTIFY_COPY_ID" val="144"/>
</p:tagLst>
</file>

<file path=ppt/tags/tag44.xml><?xml version="1.0" encoding="utf-8"?>
<p:tagLst xmlns:p="http://schemas.openxmlformats.org/presentationml/2006/main">
  <p:tag name="KSO_WM_FULL_TEXT_BEAUTIFY_COPY_ID" val="55"/>
</p:tagLst>
</file>

<file path=ppt/tags/tag440.xml><?xml version="1.0" encoding="utf-8"?>
<p:tagLst xmlns:p="http://schemas.openxmlformats.org/presentationml/2006/main">
  <p:tag name="KSO_WM_FULL_TEXT_BEAUTIFY_COPY_ID" val="145"/>
</p:tagLst>
</file>

<file path=ppt/tags/tag441.xml><?xml version="1.0" encoding="utf-8"?>
<p:tagLst xmlns:p="http://schemas.openxmlformats.org/presentationml/2006/main">
  <p:tag name="KSO_WM_FULL_TEXT_BEAUTIFY_COPY_ID" val="146"/>
</p:tagLst>
</file>

<file path=ppt/tags/tag442.xml><?xml version="1.0" encoding="utf-8"?>
<p:tagLst xmlns:p="http://schemas.openxmlformats.org/presentationml/2006/main">
  <p:tag name="KSO_WM_FULL_TEXT_BEAUTIFY_COPY_ID" val="147"/>
</p:tagLst>
</file>

<file path=ppt/tags/tag443.xml><?xml version="1.0" encoding="utf-8"?>
<p:tagLst xmlns:p="http://schemas.openxmlformats.org/presentationml/2006/main">
  <p:tag name="KSO_WM_FULL_TEXT_BEAUTIFY_COPY_ID" val="148"/>
</p:tagLst>
</file>

<file path=ppt/tags/tag444.xml><?xml version="1.0" encoding="utf-8"?>
<p:tagLst xmlns:p="http://schemas.openxmlformats.org/presentationml/2006/main">
  <p:tag name="KSO_WM_FULL_TEXT_BEAUTIFY_COPY_ID" val="149"/>
</p:tagLst>
</file>

<file path=ppt/tags/tag445.xml><?xml version="1.0" encoding="utf-8"?>
<p:tagLst xmlns:p="http://schemas.openxmlformats.org/presentationml/2006/main">
  <p:tag name="KSO_WM_FULL_TEXT_BEAUTIFY_COPY_ID" val="150"/>
</p:tagLst>
</file>

<file path=ppt/tags/tag446.xml><?xml version="1.0" encoding="utf-8"?>
<p:tagLst xmlns:p="http://schemas.openxmlformats.org/presentationml/2006/main">
  <p:tag name="KSO_WM_FULL_TEXT_BEAUTIFY_COPY_ID" val="151"/>
</p:tagLst>
</file>

<file path=ppt/tags/tag447.xml><?xml version="1.0" encoding="utf-8"?>
<p:tagLst xmlns:p="http://schemas.openxmlformats.org/presentationml/2006/main">
  <p:tag name="KSO_WM_FULL_TEXT_BEAUTIFY_COPY_ID" val="152"/>
</p:tagLst>
</file>

<file path=ppt/tags/tag448.xml><?xml version="1.0" encoding="utf-8"?>
<p:tagLst xmlns:p="http://schemas.openxmlformats.org/presentationml/2006/main">
  <p:tag name="KSO_WM_FULL_TEXT_BEAUTIFY_COPY_ID" val="153"/>
</p:tagLst>
</file>

<file path=ppt/tags/tag449.xml><?xml version="1.0" encoding="utf-8"?>
<p:tagLst xmlns:p="http://schemas.openxmlformats.org/presentationml/2006/main">
  <p:tag name="KSO_WM_FULL_TEXT_BEAUTIFY_COPY_ID" val="154"/>
</p:tagLst>
</file>

<file path=ppt/tags/tag45.xml><?xml version="1.0" encoding="utf-8"?>
<p:tagLst xmlns:p="http://schemas.openxmlformats.org/presentationml/2006/main">
  <p:tag name="KSO_WM_FULL_TEXT_BEAUTIFY_COPY_ID" val="56"/>
</p:tagLst>
</file>

<file path=ppt/tags/tag450.xml><?xml version="1.0" encoding="utf-8"?>
<p:tagLst xmlns:p="http://schemas.openxmlformats.org/presentationml/2006/main">
  <p:tag name="KSO_WM_FULL_TEXT_BEAUTIFY_COPY_ID" val="155"/>
</p:tagLst>
</file>

<file path=ppt/tags/tag451.xml><?xml version="1.0" encoding="utf-8"?>
<p:tagLst xmlns:p="http://schemas.openxmlformats.org/presentationml/2006/main">
  <p:tag name="KSO_WM_FULL_TEXT_BEAUTIFY_COPY_ID" val="156"/>
</p:tagLst>
</file>

<file path=ppt/tags/tag452.xml><?xml version="1.0" encoding="utf-8"?>
<p:tagLst xmlns:p="http://schemas.openxmlformats.org/presentationml/2006/main">
  <p:tag name="KSO_WM_FULL_TEXT_BEAUTIFY_COPY_ID" val="157"/>
</p:tagLst>
</file>

<file path=ppt/tags/tag453.xml><?xml version="1.0" encoding="utf-8"?>
<p:tagLst xmlns:p="http://schemas.openxmlformats.org/presentationml/2006/main">
  <p:tag name="KSO_WM_FULL_TEXT_BEAUTIFY_COPY_ID" val="158"/>
</p:tagLst>
</file>

<file path=ppt/tags/tag454.xml><?xml version="1.0" encoding="utf-8"?>
<p:tagLst xmlns:p="http://schemas.openxmlformats.org/presentationml/2006/main">
  <p:tag name="KSO_WM_FULL_TEXT_BEAUTIFY_COPY_ID" val="159"/>
</p:tagLst>
</file>

<file path=ppt/tags/tag455.xml><?xml version="1.0" encoding="utf-8"?>
<p:tagLst xmlns:p="http://schemas.openxmlformats.org/presentationml/2006/main">
  <p:tag name="KSO_WM_FULL_TEXT_BEAUTIFY_COPY_ID" val="160"/>
</p:tagLst>
</file>

<file path=ppt/tags/tag456.xml><?xml version="1.0" encoding="utf-8"?>
<p:tagLst xmlns:p="http://schemas.openxmlformats.org/presentationml/2006/main">
  <p:tag name="KSO_WM_FULL_TEXT_BEAUTIFY_COPY_ID" val="161"/>
</p:tagLst>
</file>

<file path=ppt/tags/tag457.xml><?xml version="1.0" encoding="utf-8"?>
<p:tagLst xmlns:p="http://schemas.openxmlformats.org/presentationml/2006/main">
  <p:tag name="KSO_WM_FULL_TEXT_BEAUTIFY_COPY_ID" val="162"/>
</p:tagLst>
</file>

<file path=ppt/tags/tag458.xml><?xml version="1.0" encoding="utf-8"?>
<p:tagLst xmlns:p="http://schemas.openxmlformats.org/presentationml/2006/main">
  <p:tag name="KSO_WM_FULL_TEXT_BEAUTIFY_COPY_ID" val="163"/>
</p:tagLst>
</file>

<file path=ppt/tags/tag459.xml><?xml version="1.0" encoding="utf-8"?>
<p:tagLst xmlns:p="http://schemas.openxmlformats.org/presentationml/2006/main">
  <p:tag name="KSO_WM_FULL_TEXT_BEAUTIFY_COPY_ID" val="164"/>
</p:tagLst>
</file>

<file path=ppt/tags/tag46.xml><?xml version="1.0" encoding="utf-8"?>
<p:tagLst xmlns:p="http://schemas.openxmlformats.org/presentationml/2006/main">
  <p:tag name="KSO_WM_FULL_TEXT_BEAUTIFY_COPY_ID" val="57"/>
</p:tagLst>
</file>

<file path=ppt/tags/tag460.xml><?xml version="1.0" encoding="utf-8"?>
<p:tagLst xmlns:p="http://schemas.openxmlformats.org/presentationml/2006/main">
  <p:tag name="KSO_WM_FULL_TEXT_BEAUTIFY_COPY_ID" val="165"/>
</p:tagLst>
</file>

<file path=ppt/tags/tag461.xml><?xml version="1.0" encoding="utf-8"?>
<p:tagLst xmlns:p="http://schemas.openxmlformats.org/presentationml/2006/main">
  <p:tag name="KSO_WM_FULL_TEXT_BEAUTIFY_COPY_ID" val="166"/>
</p:tagLst>
</file>

<file path=ppt/tags/tag462.xml><?xml version="1.0" encoding="utf-8"?>
<p:tagLst xmlns:p="http://schemas.openxmlformats.org/presentationml/2006/main">
  <p:tag name="KSO_WM_FULL_TEXT_BEAUTIFY_COPY_ID" val="167"/>
</p:tagLst>
</file>

<file path=ppt/tags/tag463.xml><?xml version="1.0" encoding="utf-8"?>
<p:tagLst xmlns:p="http://schemas.openxmlformats.org/presentationml/2006/main">
  <p:tag name="KSO_WM_FULL_TEXT_BEAUTIFY_COPY_ID" val="168"/>
</p:tagLst>
</file>

<file path=ppt/tags/tag464.xml><?xml version="1.0" encoding="utf-8"?>
<p:tagLst xmlns:p="http://schemas.openxmlformats.org/presentationml/2006/main">
  <p:tag name="KSO_WM_FULL_TEXT_BEAUTIFY_COPY_ID" val="169"/>
</p:tagLst>
</file>

<file path=ppt/tags/tag465.xml><?xml version="1.0" encoding="utf-8"?>
<p:tagLst xmlns:p="http://schemas.openxmlformats.org/presentationml/2006/main">
  <p:tag name="KSO_WM_FULL_TEXT_BEAUTIFY_COPY_ID" val="170"/>
</p:tagLst>
</file>

<file path=ppt/tags/tag466.xml><?xml version="1.0" encoding="utf-8"?>
<p:tagLst xmlns:p="http://schemas.openxmlformats.org/presentationml/2006/main">
  <p:tag name="KSO_WM_FULL_TEXT_BEAUTIFY_COPY_ID" val="171"/>
</p:tagLst>
</file>

<file path=ppt/tags/tag467.xml><?xml version="1.0" encoding="utf-8"?>
<p:tagLst xmlns:p="http://schemas.openxmlformats.org/presentationml/2006/main">
  <p:tag name="KSO_WM_FULL_TEXT_BEAUTIFY_COPY_ID" val="172"/>
</p:tagLst>
</file>

<file path=ppt/tags/tag468.xml><?xml version="1.0" encoding="utf-8"?>
<p:tagLst xmlns:p="http://schemas.openxmlformats.org/presentationml/2006/main">
  <p:tag name="KSO_WM_FULL_TEXT_BEAUTIFY_COPY_ID" val="173"/>
</p:tagLst>
</file>

<file path=ppt/tags/tag469.xml><?xml version="1.0" encoding="utf-8"?>
<p:tagLst xmlns:p="http://schemas.openxmlformats.org/presentationml/2006/main">
  <p:tag name="KSO_WM_FULL_TEXT_BEAUTIFY_COPY_ID" val="174"/>
</p:tagLst>
</file>

<file path=ppt/tags/tag47.xml><?xml version="1.0" encoding="utf-8"?>
<p:tagLst xmlns:p="http://schemas.openxmlformats.org/presentationml/2006/main">
  <p:tag name="KSO_WM_FULL_TEXT_BEAUTIFY_COPY_ID" val="58"/>
</p:tagLst>
</file>

<file path=ppt/tags/tag470.xml><?xml version="1.0" encoding="utf-8"?>
<p:tagLst xmlns:p="http://schemas.openxmlformats.org/presentationml/2006/main">
  <p:tag name="KSO_WM_FULL_TEXT_BEAUTIFY_COPY_ID" val="175"/>
</p:tagLst>
</file>

<file path=ppt/tags/tag471.xml><?xml version="1.0" encoding="utf-8"?>
<p:tagLst xmlns:p="http://schemas.openxmlformats.org/presentationml/2006/main">
  <p:tag name="KSO_WM_FULL_TEXT_BEAUTIFY_COPY_ID" val="176"/>
</p:tagLst>
</file>

<file path=ppt/tags/tag472.xml><?xml version="1.0" encoding="utf-8"?>
<p:tagLst xmlns:p="http://schemas.openxmlformats.org/presentationml/2006/main">
  <p:tag name="KSO_WM_FULL_TEXT_BEAUTIFY_COPY_ID" val="177"/>
</p:tagLst>
</file>

<file path=ppt/tags/tag473.xml><?xml version="1.0" encoding="utf-8"?>
<p:tagLst xmlns:p="http://schemas.openxmlformats.org/presentationml/2006/main">
  <p:tag name="KSO_WM_FULL_TEXT_BEAUTIFY_COPY_ID" val="178"/>
</p:tagLst>
</file>

<file path=ppt/tags/tag474.xml><?xml version="1.0" encoding="utf-8"?>
<p:tagLst xmlns:p="http://schemas.openxmlformats.org/presentationml/2006/main">
  <p:tag name="KSO_WM_FULL_TEXT_BEAUTIFY_COPY_ID" val="179"/>
</p:tagLst>
</file>

<file path=ppt/tags/tag475.xml><?xml version="1.0" encoding="utf-8"?>
<p:tagLst xmlns:p="http://schemas.openxmlformats.org/presentationml/2006/main">
  <p:tag name="KSO_WM_FULL_TEXT_BEAUTIFY_COPY_ID" val="180"/>
</p:tagLst>
</file>

<file path=ppt/tags/tag476.xml><?xml version="1.0" encoding="utf-8"?>
<p:tagLst xmlns:p="http://schemas.openxmlformats.org/presentationml/2006/main">
  <p:tag name="KSO_WM_FULL_TEXT_BEAUTIFY_COPY_ID" val="181"/>
</p:tagLst>
</file>

<file path=ppt/tags/tag477.xml><?xml version="1.0" encoding="utf-8"?>
<p:tagLst xmlns:p="http://schemas.openxmlformats.org/presentationml/2006/main">
  <p:tag name="KSO_WM_FULL_TEXT_BEAUTIFY_COPY_ID" val="182"/>
</p:tagLst>
</file>

<file path=ppt/tags/tag478.xml><?xml version="1.0" encoding="utf-8"?>
<p:tagLst xmlns:p="http://schemas.openxmlformats.org/presentationml/2006/main">
  <p:tag name="KSO_WM_FULL_TEXT_BEAUTIFY_COPY_ID" val="183"/>
</p:tagLst>
</file>

<file path=ppt/tags/tag479.xml><?xml version="1.0" encoding="utf-8"?>
<p:tagLst xmlns:p="http://schemas.openxmlformats.org/presentationml/2006/main">
  <p:tag name="KSO_WM_FULL_TEXT_BEAUTIFY_COPY_ID" val="184"/>
</p:tagLst>
</file>

<file path=ppt/tags/tag48.xml><?xml version="1.0" encoding="utf-8"?>
<p:tagLst xmlns:p="http://schemas.openxmlformats.org/presentationml/2006/main">
  <p:tag name="KSO_WM_FULL_TEXT_BEAUTIFY_COPY_ID" val="59"/>
</p:tagLst>
</file>

<file path=ppt/tags/tag480.xml><?xml version="1.0" encoding="utf-8"?>
<p:tagLst xmlns:p="http://schemas.openxmlformats.org/presentationml/2006/main">
  <p:tag name="KSO_WM_FULL_TEXT_BEAUTIFY_COPY_ID" val="185"/>
</p:tagLst>
</file>

<file path=ppt/tags/tag481.xml><?xml version="1.0" encoding="utf-8"?>
<p:tagLst xmlns:p="http://schemas.openxmlformats.org/presentationml/2006/main">
  <p:tag name="KSO_WM_FULL_TEXT_BEAUTIFY_COPY_ID" val="186"/>
</p:tagLst>
</file>

<file path=ppt/tags/tag482.xml><?xml version="1.0" encoding="utf-8"?>
<p:tagLst xmlns:p="http://schemas.openxmlformats.org/presentationml/2006/main">
  <p:tag name="KSO_WM_FULL_TEXT_BEAUTIFY_COPY_ID" val="187"/>
</p:tagLst>
</file>

<file path=ppt/tags/tag483.xml><?xml version="1.0" encoding="utf-8"?>
<p:tagLst xmlns:p="http://schemas.openxmlformats.org/presentationml/2006/main">
  <p:tag name="KSO_WM_FULL_TEXT_BEAUTIFY_COPY_ID" val="188"/>
</p:tagLst>
</file>

<file path=ppt/tags/tag484.xml><?xml version="1.0" encoding="utf-8"?>
<p:tagLst xmlns:p="http://schemas.openxmlformats.org/presentationml/2006/main">
  <p:tag name="KSO_WM_FULL_TEXT_BEAUTIFY_COPY_ID" val="189"/>
</p:tagLst>
</file>

<file path=ppt/tags/tag485.xml><?xml version="1.0" encoding="utf-8"?>
<p:tagLst xmlns:p="http://schemas.openxmlformats.org/presentationml/2006/main">
  <p:tag name="KSO_WM_FULL_TEXT_BEAUTIFY_COPY_ID" val="190"/>
</p:tagLst>
</file>

<file path=ppt/tags/tag486.xml><?xml version="1.0" encoding="utf-8"?>
<p:tagLst xmlns:p="http://schemas.openxmlformats.org/presentationml/2006/main">
  <p:tag name="KSO_WM_FULL_TEXT_BEAUTIFY_COPY_ID" val="191"/>
</p:tagLst>
</file>

<file path=ppt/tags/tag487.xml><?xml version="1.0" encoding="utf-8"?>
<p:tagLst xmlns:p="http://schemas.openxmlformats.org/presentationml/2006/main">
  <p:tag name="KSO_WM_FULL_TEXT_BEAUTIFY_COPY_ID" val="192"/>
</p:tagLst>
</file>

<file path=ppt/tags/tag488.xml><?xml version="1.0" encoding="utf-8"?>
<p:tagLst xmlns:p="http://schemas.openxmlformats.org/presentationml/2006/main">
  <p:tag name="KSO_WM_FULL_TEXT_BEAUTIFY_COPY_ID" val="193"/>
</p:tagLst>
</file>

<file path=ppt/tags/tag489.xml><?xml version="1.0" encoding="utf-8"?>
<p:tagLst xmlns:p="http://schemas.openxmlformats.org/presentationml/2006/main">
  <p:tag name="KSO_WM_FULL_TEXT_BEAUTIFY_COPY_ID" val="194"/>
</p:tagLst>
</file>

<file path=ppt/tags/tag49.xml><?xml version="1.0" encoding="utf-8"?>
<p:tagLst xmlns:p="http://schemas.openxmlformats.org/presentationml/2006/main">
  <p:tag name="KSO_WM_FULL_TEXT_BEAUTIFY_COPY_ID" val="60"/>
</p:tagLst>
</file>

<file path=ppt/tags/tag490.xml><?xml version="1.0" encoding="utf-8"?>
<p:tagLst xmlns:p="http://schemas.openxmlformats.org/presentationml/2006/main">
  <p:tag name="KSO_WM_FULL_TEXT_BEAUTIFY_COPY_ID" val="195"/>
</p:tagLst>
</file>

<file path=ppt/tags/tag491.xml><?xml version="1.0" encoding="utf-8"?>
<p:tagLst xmlns:p="http://schemas.openxmlformats.org/presentationml/2006/main">
  <p:tag name="KSO_WM_FULL_TEXT_BEAUTIFY_COPY_ID" val="196"/>
</p:tagLst>
</file>

<file path=ppt/tags/tag492.xml><?xml version="1.0" encoding="utf-8"?>
<p:tagLst xmlns:p="http://schemas.openxmlformats.org/presentationml/2006/main">
  <p:tag name="KSO_WM_FULL_TEXT_BEAUTIFY_COPY_ID" val="197"/>
</p:tagLst>
</file>

<file path=ppt/tags/tag493.xml><?xml version="1.0" encoding="utf-8"?>
<p:tagLst xmlns:p="http://schemas.openxmlformats.org/presentationml/2006/main">
  <p:tag name="KSO_WM_FULL_TEXT_BEAUTIFY_COPY_ID" val="198"/>
</p:tagLst>
</file>

<file path=ppt/tags/tag494.xml><?xml version="1.0" encoding="utf-8"?>
<p:tagLst xmlns:p="http://schemas.openxmlformats.org/presentationml/2006/main">
  <p:tag name="KSO_WM_FULL_TEXT_BEAUTIFY_COPY_ID" val="199"/>
</p:tagLst>
</file>

<file path=ppt/tags/tag495.xml><?xml version="1.0" encoding="utf-8"?>
<p:tagLst xmlns:p="http://schemas.openxmlformats.org/presentationml/2006/main">
  <p:tag name="KSO_WM_FULL_TEXT_BEAUTIFY_COPY_ID" val="200"/>
</p:tagLst>
</file>

<file path=ppt/tags/tag496.xml><?xml version="1.0" encoding="utf-8"?>
<p:tagLst xmlns:p="http://schemas.openxmlformats.org/presentationml/2006/main">
  <p:tag name="KSO_WM_FULL_TEXT_BEAUTIFY_COPY_ID" val="201"/>
</p:tagLst>
</file>

<file path=ppt/tags/tag497.xml><?xml version="1.0" encoding="utf-8"?>
<p:tagLst xmlns:p="http://schemas.openxmlformats.org/presentationml/2006/main">
  <p:tag name="KSO_WM_FULL_TEXT_BEAUTIFY_COPY_ID" val="202"/>
</p:tagLst>
</file>

<file path=ppt/tags/tag498.xml><?xml version="1.0" encoding="utf-8"?>
<p:tagLst xmlns:p="http://schemas.openxmlformats.org/presentationml/2006/main">
  <p:tag name="KSO_WM_FULL_TEXT_BEAUTIFY_COPY_ID" val="203"/>
</p:tagLst>
</file>

<file path=ppt/tags/tag499.xml><?xml version="1.0" encoding="utf-8"?>
<p:tagLst xmlns:p="http://schemas.openxmlformats.org/presentationml/2006/main">
  <p:tag name="KSO_WM_FULL_TEXT_BEAUTIFY_COPY_ID" val="204"/>
</p:tagLst>
</file>

<file path=ppt/tags/tag5.xml><?xml version="1.0" encoding="utf-8"?>
<p:tagLst xmlns:p="http://schemas.openxmlformats.org/presentationml/2006/main">
  <p:tag name="KSO_WM_FULL_TEXT_BEAUTIFY_COPY_ID" val="13"/>
</p:tagLst>
</file>

<file path=ppt/tags/tag50.xml><?xml version="1.0" encoding="utf-8"?>
<p:tagLst xmlns:p="http://schemas.openxmlformats.org/presentationml/2006/main">
  <p:tag name="KSO_WM_FULL_TEXT_BEAUTIFY_COPY_ID" val="61"/>
</p:tagLst>
</file>

<file path=ppt/tags/tag500.xml><?xml version="1.0" encoding="utf-8"?>
<p:tagLst xmlns:p="http://schemas.openxmlformats.org/presentationml/2006/main">
  <p:tag name="KSO_WM_FULL_TEXT_BEAUTIFY_COPY_ID" val="205"/>
</p:tagLst>
</file>

<file path=ppt/tags/tag501.xml><?xml version="1.0" encoding="utf-8"?>
<p:tagLst xmlns:p="http://schemas.openxmlformats.org/presentationml/2006/main">
  <p:tag name="KSO_WM_FULL_TEXT_BEAUTIFY_COPY_ID" val="206"/>
</p:tagLst>
</file>

<file path=ppt/tags/tag502.xml><?xml version="1.0" encoding="utf-8"?>
<p:tagLst xmlns:p="http://schemas.openxmlformats.org/presentationml/2006/main">
  <p:tag name="KSO_WM_FULL_TEXT_BEAUTIFY_COPY_ID" val="207"/>
</p:tagLst>
</file>

<file path=ppt/tags/tag503.xml><?xml version="1.0" encoding="utf-8"?>
<p:tagLst xmlns:p="http://schemas.openxmlformats.org/presentationml/2006/main">
  <p:tag name="KSO_WM_FULL_TEXT_BEAUTIFY_COPY_ID" val="208"/>
</p:tagLst>
</file>

<file path=ppt/tags/tag504.xml><?xml version="1.0" encoding="utf-8"?>
<p:tagLst xmlns:p="http://schemas.openxmlformats.org/presentationml/2006/main">
  <p:tag name="KSO_WM_FULL_TEXT_BEAUTIFY_COPY_ID" val="209"/>
</p:tagLst>
</file>

<file path=ppt/tags/tag505.xml><?xml version="1.0" encoding="utf-8"?>
<p:tagLst xmlns:p="http://schemas.openxmlformats.org/presentationml/2006/main">
  <p:tag name="KSO_WM_FULL_TEXT_BEAUTIFY_COPY_ID" val="210"/>
</p:tagLst>
</file>

<file path=ppt/tags/tag506.xml><?xml version="1.0" encoding="utf-8"?>
<p:tagLst xmlns:p="http://schemas.openxmlformats.org/presentationml/2006/main">
  <p:tag name="KSO_WM_FULL_TEXT_BEAUTIFY_COPY_ID" val="211"/>
</p:tagLst>
</file>

<file path=ppt/tags/tag507.xml><?xml version="1.0" encoding="utf-8"?>
<p:tagLst xmlns:p="http://schemas.openxmlformats.org/presentationml/2006/main">
  <p:tag name="KSO_WM_FULL_TEXT_BEAUTIFY_COPY_ID" val="212"/>
</p:tagLst>
</file>

<file path=ppt/tags/tag508.xml><?xml version="1.0" encoding="utf-8"?>
<p:tagLst xmlns:p="http://schemas.openxmlformats.org/presentationml/2006/main">
  <p:tag name="KSO_WM_FULL_TEXT_BEAUTIFY_COPY_ID" val="213"/>
</p:tagLst>
</file>

<file path=ppt/tags/tag509.xml><?xml version="1.0" encoding="utf-8"?>
<p:tagLst xmlns:p="http://schemas.openxmlformats.org/presentationml/2006/main">
  <p:tag name="KSO_WM_FULL_TEXT_BEAUTIFY_COPY_ID" val="214"/>
</p:tagLst>
</file>

<file path=ppt/tags/tag51.xml><?xml version="1.0" encoding="utf-8"?>
<p:tagLst xmlns:p="http://schemas.openxmlformats.org/presentationml/2006/main">
  <p:tag name="KSO_WM_FULL_TEXT_BEAUTIFY_COPY_ID" val="62"/>
</p:tagLst>
</file>

<file path=ppt/tags/tag510.xml><?xml version="1.0" encoding="utf-8"?>
<p:tagLst xmlns:p="http://schemas.openxmlformats.org/presentationml/2006/main">
  <p:tag name="KSO_WM_FULL_TEXT_BEAUTIFY_COPY_ID" val="215"/>
</p:tagLst>
</file>

<file path=ppt/tags/tag511.xml><?xml version="1.0" encoding="utf-8"?>
<p:tagLst xmlns:p="http://schemas.openxmlformats.org/presentationml/2006/main">
  <p:tag name="KSO_WM_FULL_TEXT_BEAUTIFY_COPY_ID" val="216"/>
</p:tagLst>
</file>

<file path=ppt/tags/tag512.xml><?xml version="1.0" encoding="utf-8"?>
<p:tagLst xmlns:p="http://schemas.openxmlformats.org/presentationml/2006/main">
  <p:tag name="KSO_WM_FULL_TEXT_BEAUTIFY_COPY_ID" val="217"/>
</p:tagLst>
</file>

<file path=ppt/tags/tag513.xml><?xml version="1.0" encoding="utf-8"?>
<p:tagLst xmlns:p="http://schemas.openxmlformats.org/presentationml/2006/main">
  <p:tag name="KSO_WM_FULL_TEXT_BEAUTIFY_COPY_ID" val="218"/>
</p:tagLst>
</file>

<file path=ppt/tags/tag514.xml><?xml version="1.0" encoding="utf-8"?>
<p:tagLst xmlns:p="http://schemas.openxmlformats.org/presentationml/2006/main">
  <p:tag name="KSO_WM_FULL_TEXT_BEAUTIFY_COPY_ID" val="219"/>
</p:tagLst>
</file>

<file path=ppt/tags/tag515.xml><?xml version="1.0" encoding="utf-8"?>
<p:tagLst xmlns:p="http://schemas.openxmlformats.org/presentationml/2006/main">
  <p:tag name="KSO_WM_FULL_TEXT_BEAUTIFY_COPY_ID" val="220"/>
</p:tagLst>
</file>

<file path=ppt/tags/tag516.xml><?xml version="1.0" encoding="utf-8"?>
<p:tagLst xmlns:p="http://schemas.openxmlformats.org/presentationml/2006/main">
  <p:tag name="KSO_WM_FULL_TEXT_BEAUTIFY_COPY_ID" val="221"/>
</p:tagLst>
</file>

<file path=ppt/tags/tag517.xml><?xml version="1.0" encoding="utf-8"?>
<p:tagLst xmlns:p="http://schemas.openxmlformats.org/presentationml/2006/main">
  <p:tag name="KSO_WM_FULL_TEXT_BEAUTIFY_COPY_ID" val="222"/>
</p:tagLst>
</file>

<file path=ppt/tags/tag518.xml><?xml version="1.0" encoding="utf-8"?>
<p:tagLst xmlns:p="http://schemas.openxmlformats.org/presentationml/2006/main">
  <p:tag name="KSO_WM_FULL_TEXT_BEAUTIFY_COPY_ID" val="223"/>
</p:tagLst>
</file>

<file path=ppt/tags/tag519.xml><?xml version="1.0" encoding="utf-8"?>
<p:tagLst xmlns:p="http://schemas.openxmlformats.org/presentationml/2006/main">
  <p:tag name="KSO_WM_FULL_TEXT_BEAUTIFY_COPY_ID" val="224"/>
</p:tagLst>
</file>

<file path=ppt/tags/tag52.xml><?xml version="1.0" encoding="utf-8"?>
<p:tagLst xmlns:p="http://schemas.openxmlformats.org/presentationml/2006/main">
  <p:tag name="KSO_WM_FULL_TEXT_BEAUTIFY_COPY_ID" val="63"/>
</p:tagLst>
</file>

<file path=ppt/tags/tag520.xml><?xml version="1.0" encoding="utf-8"?>
<p:tagLst xmlns:p="http://schemas.openxmlformats.org/presentationml/2006/main">
  <p:tag name="KSO_WM_FULL_TEXT_BEAUTIFY_COPY_ID" val="225"/>
</p:tagLst>
</file>

<file path=ppt/tags/tag521.xml><?xml version="1.0" encoding="utf-8"?>
<p:tagLst xmlns:p="http://schemas.openxmlformats.org/presentationml/2006/main">
  <p:tag name="KSO_WM_FULL_TEXT_BEAUTIFY_COPY_ID" val="226"/>
</p:tagLst>
</file>

<file path=ppt/tags/tag522.xml><?xml version="1.0" encoding="utf-8"?>
<p:tagLst xmlns:p="http://schemas.openxmlformats.org/presentationml/2006/main">
  <p:tag name="KSO_WM_FULL_TEXT_BEAUTIFY_COPY_ID" val="227"/>
</p:tagLst>
</file>

<file path=ppt/tags/tag523.xml><?xml version="1.0" encoding="utf-8"?>
<p:tagLst xmlns:p="http://schemas.openxmlformats.org/presentationml/2006/main">
  <p:tag name="KSO_WM_FULL_TEXT_BEAUTIFY_COPY_ID" val="228"/>
</p:tagLst>
</file>

<file path=ppt/tags/tag524.xml><?xml version="1.0" encoding="utf-8"?>
<p:tagLst xmlns:p="http://schemas.openxmlformats.org/presentationml/2006/main">
  <p:tag name="KSO_WM_FULL_TEXT_BEAUTIFY_COPY_ID" val="229"/>
</p:tagLst>
</file>

<file path=ppt/tags/tag525.xml><?xml version="1.0" encoding="utf-8"?>
<p:tagLst xmlns:p="http://schemas.openxmlformats.org/presentationml/2006/main">
  <p:tag name="KSO_WM_FULL_TEXT_BEAUTIFY_COPY_ID" val="230"/>
</p:tagLst>
</file>

<file path=ppt/tags/tag526.xml><?xml version="1.0" encoding="utf-8"?>
<p:tagLst xmlns:p="http://schemas.openxmlformats.org/presentationml/2006/main">
  <p:tag name="KSO_WM_FULL_TEXT_BEAUTIFY_COPY_ID" val="231"/>
</p:tagLst>
</file>

<file path=ppt/tags/tag527.xml><?xml version="1.0" encoding="utf-8"?>
<p:tagLst xmlns:p="http://schemas.openxmlformats.org/presentationml/2006/main">
  <p:tag name="KSO_WM_FULL_TEXT_BEAUTIFY_COPY_ID" val="232"/>
</p:tagLst>
</file>

<file path=ppt/tags/tag528.xml><?xml version="1.0" encoding="utf-8"?>
<p:tagLst xmlns:p="http://schemas.openxmlformats.org/presentationml/2006/main">
  <p:tag name="KSO_WM_FULL_TEXT_BEAUTIFY_COPY_ID" val="233"/>
</p:tagLst>
</file>

<file path=ppt/tags/tag529.xml><?xml version="1.0" encoding="utf-8"?>
<p:tagLst xmlns:p="http://schemas.openxmlformats.org/presentationml/2006/main">
  <p:tag name="KSO_WM_FULL_TEXT_BEAUTIFY_COPY_ID" val="234"/>
</p:tagLst>
</file>

<file path=ppt/tags/tag53.xml><?xml version="1.0" encoding="utf-8"?>
<p:tagLst xmlns:p="http://schemas.openxmlformats.org/presentationml/2006/main">
  <p:tag name="KSO_WM_FULL_TEXT_BEAUTIFY_COPY_ID" val="64"/>
</p:tagLst>
</file>

<file path=ppt/tags/tag530.xml><?xml version="1.0" encoding="utf-8"?>
<p:tagLst xmlns:p="http://schemas.openxmlformats.org/presentationml/2006/main">
  <p:tag name="KSO_WM_FULL_TEXT_BEAUTIFY_COPY_ID" val="235"/>
</p:tagLst>
</file>

<file path=ppt/tags/tag531.xml><?xml version="1.0" encoding="utf-8"?>
<p:tagLst xmlns:p="http://schemas.openxmlformats.org/presentationml/2006/main">
  <p:tag name="KSO_WM_FULL_TEXT_BEAUTIFY_COPY_ID" val="236"/>
</p:tagLst>
</file>

<file path=ppt/tags/tag532.xml><?xml version="1.0" encoding="utf-8"?>
<p:tagLst xmlns:p="http://schemas.openxmlformats.org/presentationml/2006/main">
  <p:tag name="KSO_WM_FULL_TEXT_BEAUTIFY_COPY_ID" val="237"/>
</p:tagLst>
</file>

<file path=ppt/tags/tag533.xml><?xml version="1.0" encoding="utf-8"?>
<p:tagLst xmlns:p="http://schemas.openxmlformats.org/presentationml/2006/main">
  <p:tag name="KSO_WM_FULL_TEXT_BEAUTIFY_COPY_ID" val="238"/>
</p:tagLst>
</file>

<file path=ppt/tags/tag534.xml><?xml version="1.0" encoding="utf-8"?>
<p:tagLst xmlns:p="http://schemas.openxmlformats.org/presentationml/2006/main">
  <p:tag name="KSO_WM_FULL_TEXT_BEAUTIFY_COPY_ID" val="239"/>
</p:tagLst>
</file>

<file path=ppt/tags/tag535.xml><?xml version="1.0" encoding="utf-8"?>
<p:tagLst xmlns:p="http://schemas.openxmlformats.org/presentationml/2006/main">
  <p:tag name="KSO_WM_FULL_TEXT_BEAUTIFY_COPY_ID" val="240"/>
</p:tagLst>
</file>

<file path=ppt/tags/tag536.xml><?xml version="1.0" encoding="utf-8"?>
<p:tagLst xmlns:p="http://schemas.openxmlformats.org/presentationml/2006/main">
  <p:tag name="KSO_WM_FULL_TEXT_BEAUTIFY_COPY_ID" val="241"/>
</p:tagLst>
</file>

<file path=ppt/tags/tag537.xml><?xml version="1.0" encoding="utf-8"?>
<p:tagLst xmlns:p="http://schemas.openxmlformats.org/presentationml/2006/main">
  <p:tag name="KSO_WM_FULL_TEXT_BEAUTIFY_COPY_ID" val="242"/>
</p:tagLst>
</file>

<file path=ppt/tags/tag538.xml><?xml version="1.0" encoding="utf-8"?>
<p:tagLst xmlns:p="http://schemas.openxmlformats.org/presentationml/2006/main">
  <p:tag name="KSO_WM_FULL_TEXT_BEAUTIFY_COPY_ID" val="243"/>
</p:tagLst>
</file>

<file path=ppt/tags/tag539.xml><?xml version="1.0" encoding="utf-8"?>
<p:tagLst xmlns:p="http://schemas.openxmlformats.org/presentationml/2006/main">
  <p:tag name="KSO_WM_FULL_TEXT_BEAUTIFY_COPY_ID" val="244"/>
</p:tagLst>
</file>

<file path=ppt/tags/tag54.xml><?xml version="1.0" encoding="utf-8"?>
<p:tagLst xmlns:p="http://schemas.openxmlformats.org/presentationml/2006/main">
  <p:tag name="KSO_WM_FULL_TEXT_BEAUTIFY_COPY_ID" val="65"/>
</p:tagLst>
</file>

<file path=ppt/tags/tag540.xml><?xml version="1.0" encoding="utf-8"?>
<p:tagLst xmlns:p="http://schemas.openxmlformats.org/presentationml/2006/main">
  <p:tag name="KSO_WM_FULL_TEXT_BEAUTIFY_COPY_ID" val="38"/>
</p:tagLst>
</file>

<file path=ppt/tags/tag541.xml><?xml version="1.0" encoding="utf-8"?>
<p:tagLst xmlns:p="http://schemas.openxmlformats.org/presentationml/2006/main">
  <p:tag name="KSO_WM_FULL_TEXT_BEAUTIFY_COPY_ID" val="39"/>
</p:tagLst>
</file>

<file path=ppt/tags/tag542.xml><?xml version="1.0" encoding="utf-8"?>
<p:tagLst xmlns:p="http://schemas.openxmlformats.org/presentationml/2006/main">
  <p:tag name="KSO_WM_FULL_TEXT_BEAUTIFY_COPY_ID" val="102404"/>
</p:tagLst>
</file>

<file path=ppt/tags/tag543.xml><?xml version="1.0" encoding="utf-8"?>
<p:tagLst xmlns:p="http://schemas.openxmlformats.org/presentationml/2006/main">
  <p:tag name="KSO_WM_FULL_TEXT_BEAUTIFY_COPY_ID" val="38"/>
</p:tagLst>
</file>

<file path=ppt/tags/tag544.xml><?xml version="1.0" encoding="utf-8"?>
<p:tagLst xmlns:p="http://schemas.openxmlformats.org/presentationml/2006/main">
  <p:tag name="KSO_WM_FULL_TEXT_BEAUTIFY_COPY_ID" val="102404"/>
</p:tagLst>
</file>

<file path=ppt/tags/tag545.xml><?xml version="1.0" encoding="utf-8"?>
<p:tagLst xmlns:p="http://schemas.openxmlformats.org/presentationml/2006/main">
  <p:tag name="KSO_WM_FULL_TEXT_BEAUTIFY_COPY_ID" val="38"/>
</p:tagLst>
</file>

<file path=ppt/tags/tag546.xml><?xml version="1.0" encoding="utf-8"?>
<p:tagLst xmlns:p="http://schemas.openxmlformats.org/presentationml/2006/main">
  <p:tag name="KSO_WM_FULL_TEXT_BEAUTIFY_COPY_ID" val="102404"/>
</p:tagLst>
</file>

<file path=ppt/tags/tag547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Desc"/>
  <p:tag name="MH" val="20181026162325"/>
  <p:tag name="MH_LIBRARY" val="GRAPHIC"/>
</p:tagLst>
</file>

<file path=ppt/tags/tag548.xml><?xml version="1.0" encoding="utf-8"?>
<p:tagLst xmlns:p="http://schemas.openxmlformats.org/presentationml/2006/main">
  <p:tag name="KSO_WM_FULL_TEXT_BEAUTIFY_COPY_ID" val="38"/>
</p:tagLst>
</file>

<file path=ppt/tags/tag549.xml><?xml version="1.0" encoding="utf-8"?>
<p:tagLst xmlns:p="http://schemas.openxmlformats.org/presentationml/2006/main">
  <p:tag name="KSO_WM_FULL_TEXT_BEAUTIFY_COPY_ID" val="102404"/>
</p:tagLst>
</file>

<file path=ppt/tags/tag55.xml><?xml version="1.0" encoding="utf-8"?>
<p:tagLst xmlns:p="http://schemas.openxmlformats.org/presentationml/2006/main">
  <p:tag name="KSO_WM_FULL_TEXT_BEAUTIFY_COPY_ID" val="66"/>
</p:tagLst>
</file>

<file path=ppt/tags/tag56.xml><?xml version="1.0" encoding="utf-8"?>
<p:tagLst xmlns:p="http://schemas.openxmlformats.org/presentationml/2006/main">
  <p:tag name="KSO_WM_FULL_TEXT_BEAUTIFY_COPY_ID" val="67"/>
</p:tagLst>
</file>

<file path=ppt/tags/tag57.xml><?xml version="1.0" encoding="utf-8"?>
<p:tagLst xmlns:p="http://schemas.openxmlformats.org/presentationml/2006/main">
  <p:tag name="KSO_WM_FULL_TEXT_BEAUTIFY_COPY_ID" val="68"/>
</p:tagLst>
</file>

<file path=ppt/tags/tag58.xml><?xml version="1.0" encoding="utf-8"?>
<p:tagLst xmlns:p="http://schemas.openxmlformats.org/presentationml/2006/main">
  <p:tag name="KSO_WM_FULL_TEXT_BEAUTIFY_COPY_ID" val="19"/>
</p:tagLst>
</file>

<file path=ppt/tags/tag59.xml><?xml version="1.0" encoding="utf-8"?>
<p:tagLst xmlns:p="http://schemas.openxmlformats.org/presentationml/2006/main">
  <p:tag name="KSO_WM_FULL_TEXT_BEAUTIFY_COPY_ID" val="70"/>
</p:tagLst>
</file>

<file path=ppt/tags/tag6.xml><?xml version="1.0" encoding="utf-8"?>
<p:tagLst xmlns:p="http://schemas.openxmlformats.org/presentationml/2006/main">
  <p:tag name="KSO_WM_FULL_TEXT_BEAUTIFY_COPY_ID" val="14"/>
</p:tagLst>
</file>

<file path=ppt/tags/tag60.xml><?xml version="1.0" encoding="utf-8"?>
<p:tagLst xmlns:p="http://schemas.openxmlformats.org/presentationml/2006/main">
  <p:tag name="KSO_WM_FULL_TEXT_BEAUTIFY_COPY_ID" val="71"/>
</p:tagLst>
</file>

<file path=ppt/tags/tag61.xml><?xml version="1.0" encoding="utf-8"?>
<p:tagLst xmlns:p="http://schemas.openxmlformats.org/presentationml/2006/main">
  <p:tag name="KSO_WM_FULL_TEXT_BEAUTIFY_COPY_ID" val="20"/>
</p:tagLst>
</file>

<file path=ppt/tags/tag62.xml><?xml version="1.0" encoding="utf-8"?>
<p:tagLst xmlns:p="http://schemas.openxmlformats.org/presentationml/2006/main">
  <p:tag name="KSO_WM_FULL_TEXT_BEAUTIFY_COPY_ID" val="121"/>
</p:tagLst>
</file>

<file path=ppt/tags/tag63.xml><?xml version="1.0" encoding="utf-8"?>
<p:tagLst xmlns:p="http://schemas.openxmlformats.org/presentationml/2006/main">
  <p:tag name="KSO_WM_FULL_TEXT_BEAUTIFY_COPY_ID" val="122"/>
</p:tagLst>
</file>

<file path=ppt/tags/tag64.xml><?xml version="1.0" encoding="utf-8"?>
<p:tagLst xmlns:p="http://schemas.openxmlformats.org/presentationml/2006/main">
  <p:tag name="KSO_WM_FULL_TEXT_BEAUTIFY_COPY_ID" val="123"/>
</p:tagLst>
</file>

<file path=ppt/tags/tag65.xml><?xml version="1.0" encoding="utf-8"?>
<p:tagLst xmlns:p="http://schemas.openxmlformats.org/presentationml/2006/main">
  <p:tag name="KSO_WM_FULL_TEXT_BEAUTIFY_COPY_ID" val="124"/>
</p:tagLst>
</file>

<file path=ppt/tags/tag66.xml><?xml version="1.0" encoding="utf-8"?>
<p:tagLst xmlns:p="http://schemas.openxmlformats.org/presentationml/2006/main">
  <p:tag name="KSO_WM_FULL_TEXT_BEAUTIFY_COPY_ID" val="125"/>
</p:tagLst>
</file>

<file path=ppt/tags/tag67.xml><?xml version="1.0" encoding="utf-8"?>
<p:tagLst xmlns:p="http://schemas.openxmlformats.org/presentationml/2006/main">
  <p:tag name="KSO_WM_FULL_TEXT_BEAUTIFY_COPY_ID" val="126"/>
</p:tagLst>
</file>

<file path=ppt/tags/tag68.xml><?xml version="1.0" encoding="utf-8"?>
<p:tagLst xmlns:p="http://schemas.openxmlformats.org/presentationml/2006/main">
  <p:tag name="KSO_WM_FULL_TEXT_BEAUTIFY_COPY_ID" val="127"/>
</p:tagLst>
</file>

<file path=ppt/tags/tag69.xml><?xml version="1.0" encoding="utf-8"?>
<p:tagLst xmlns:p="http://schemas.openxmlformats.org/presentationml/2006/main">
  <p:tag name="KSO_WM_FULL_TEXT_BEAUTIFY_COPY_ID" val="128"/>
</p:tagLst>
</file>

<file path=ppt/tags/tag7.xml><?xml version="1.0" encoding="utf-8"?>
<p:tagLst xmlns:p="http://schemas.openxmlformats.org/presentationml/2006/main">
  <p:tag name="KSO_WM_FULL_TEXT_BEAUTIFY_COPY_ID" val="15"/>
</p:tagLst>
</file>

<file path=ppt/tags/tag70.xml><?xml version="1.0" encoding="utf-8"?>
<p:tagLst xmlns:p="http://schemas.openxmlformats.org/presentationml/2006/main">
  <p:tag name="KSO_WM_FULL_TEXT_BEAUTIFY_COPY_ID" val="129"/>
</p:tagLst>
</file>

<file path=ppt/tags/tag71.xml><?xml version="1.0" encoding="utf-8"?>
<p:tagLst xmlns:p="http://schemas.openxmlformats.org/presentationml/2006/main">
  <p:tag name="KSO_WM_FULL_TEXT_BEAUTIFY_COPY_ID" val="130"/>
</p:tagLst>
</file>

<file path=ppt/tags/tag72.xml><?xml version="1.0" encoding="utf-8"?>
<p:tagLst xmlns:p="http://schemas.openxmlformats.org/presentationml/2006/main">
  <p:tag name="KSO_WM_FULL_TEXT_BEAUTIFY_COPY_ID" val="131"/>
</p:tagLst>
</file>

<file path=ppt/tags/tag73.xml><?xml version="1.0" encoding="utf-8"?>
<p:tagLst xmlns:p="http://schemas.openxmlformats.org/presentationml/2006/main">
  <p:tag name="KSO_WM_FULL_TEXT_BEAUTIFY_COPY_ID" val="132"/>
</p:tagLst>
</file>

<file path=ppt/tags/tag74.xml><?xml version="1.0" encoding="utf-8"?>
<p:tagLst xmlns:p="http://schemas.openxmlformats.org/presentationml/2006/main">
  <p:tag name="KSO_WM_FULL_TEXT_BEAUTIFY_COPY_ID" val="133"/>
</p:tagLst>
</file>

<file path=ppt/tags/tag75.xml><?xml version="1.0" encoding="utf-8"?>
<p:tagLst xmlns:p="http://schemas.openxmlformats.org/presentationml/2006/main">
  <p:tag name="KSO_WM_FULL_TEXT_BEAUTIFY_COPY_ID" val="134"/>
</p:tagLst>
</file>

<file path=ppt/tags/tag76.xml><?xml version="1.0" encoding="utf-8"?>
<p:tagLst xmlns:p="http://schemas.openxmlformats.org/presentationml/2006/main">
  <p:tag name="KSO_WM_FULL_TEXT_BEAUTIFY_COPY_ID" val="135"/>
</p:tagLst>
</file>

<file path=ppt/tags/tag77.xml><?xml version="1.0" encoding="utf-8"?>
<p:tagLst xmlns:p="http://schemas.openxmlformats.org/presentationml/2006/main">
  <p:tag name="KSO_WM_FULL_TEXT_BEAUTIFY_COPY_ID" val="136"/>
</p:tagLst>
</file>

<file path=ppt/tags/tag78.xml><?xml version="1.0" encoding="utf-8"?>
<p:tagLst xmlns:p="http://schemas.openxmlformats.org/presentationml/2006/main">
  <p:tag name="KSO_WM_FULL_TEXT_BEAUTIFY_COPY_ID" val="137"/>
</p:tagLst>
</file>

<file path=ppt/tags/tag79.xml><?xml version="1.0" encoding="utf-8"?>
<p:tagLst xmlns:p="http://schemas.openxmlformats.org/presentationml/2006/main">
  <p:tag name="KSO_WM_FULL_TEXT_BEAUTIFY_COPY_ID" val="138"/>
</p:tagLst>
</file>

<file path=ppt/tags/tag8.xml><?xml version="1.0" encoding="utf-8"?>
<p:tagLst xmlns:p="http://schemas.openxmlformats.org/presentationml/2006/main">
  <p:tag name="KSO_WM_FULL_TEXT_BEAUTIFY_COPY_ID" val="16"/>
</p:tagLst>
</file>

<file path=ppt/tags/tag80.xml><?xml version="1.0" encoding="utf-8"?>
<p:tagLst xmlns:p="http://schemas.openxmlformats.org/presentationml/2006/main">
  <p:tag name="KSO_WM_FULL_TEXT_BEAUTIFY_COPY_ID" val="139"/>
</p:tagLst>
</file>

<file path=ppt/tags/tag81.xml><?xml version="1.0" encoding="utf-8"?>
<p:tagLst xmlns:p="http://schemas.openxmlformats.org/presentationml/2006/main">
  <p:tag name="KSO_WM_FULL_TEXT_BEAUTIFY_COPY_ID" val="140"/>
</p:tagLst>
</file>

<file path=ppt/tags/tag82.xml><?xml version="1.0" encoding="utf-8"?>
<p:tagLst xmlns:p="http://schemas.openxmlformats.org/presentationml/2006/main">
  <p:tag name="KSO_WM_FULL_TEXT_BEAUTIFY_COPY_ID" val="141"/>
</p:tagLst>
</file>

<file path=ppt/tags/tag83.xml><?xml version="1.0" encoding="utf-8"?>
<p:tagLst xmlns:p="http://schemas.openxmlformats.org/presentationml/2006/main">
  <p:tag name="KSO_WM_FULL_TEXT_BEAUTIFY_COPY_ID" val="142"/>
</p:tagLst>
</file>

<file path=ppt/tags/tag84.xml><?xml version="1.0" encoding="utf-8"?>
<p:tagLst xmlns:p="http://schemas.openxmlformats.org/presentationml/2006/main">
  <p:tag name="KSO_WM_FULL_TEXT_BEAUTIFY_COPY_ID" val="143"/>
</p:tagLst>
</file>

<file path=ppt/tags/tag85.xml><?xml version="1.0" encoding="utf-8"?>
<p:tagLst xmlns:p="http://schemas.openxmlformats.org/presentationml/2006/main">
  <p:tag name="KSO_WM_FULL_TEXT_BEAUTIFY_COPY_ID" val="144"/>
</p:tagLst>
</file>

<file path=ppt/tags/tag86.xml><?xml version="1.0" encoding="utf-8"?>
<p:tagLst xmlns:p="http://schemas.openxmlformats.org/presentationml/2006/main">
  <p:tag name="KSO_WM_FULL_TEXT_BEAUTIFY_COPY_ID" val="145"/>
</p:tagLst>
</file>

<file path=ppt/tags/tag87.xml><?xml version="1.0" encoding="utf-8"?>
<p:tagLst xmlns:p="http://schemas.openxmlformats.org/presentationml/2006/main">
  <p:tag name="KSO_WM_FULL_TEXT_BEAUTIFY_COPY_ID" val="146"/>
</p:tagLst>
</file>

<file path=ppt/tags/tag88.xml><?xml version="1.0" encoding="utf-8"?>
<p:tagLst xmlns:p="http://schemas.openxmlformats.org/presentationml/2006/main">
  <p:tag name="KSO_WM_FULL_TEXT_BEAUTIFY_COPY_ID" val="147"/>
</p:tagLst>
</file>

<file path=ppt/tags/tag89.xml><?xml version="1.0" encoding="utf-8"?>
<p:tagLst xmlns:p="http://schemas.openxmlformats.org/presentationml/2006/main">
  <p:tag name="KSO_WM_FULL_TEXT_BEAUTIFY_COPY_ID" val="148"/>
</p:tagLst>
</file>

<file path=ppt/tags/tag9.xml><?xml version="1.0" encoding="utf-8"?>
<p:tagLst xmlns:p="http://schemas.openxmlformats.org/presentationml/2006/main">
  <p:tag name="KSO_WM_FULL_TEXT_BEAUTIFY_COPY_ID" val="17"/>
</p:tagLst>
</file>

<file path=ppt/tags/tag90.xml><?xml version="1.0" encoding="utf-8"?>
<p:tagLst xmlns:p="http://schemas.openxmlformats.org/presentationml/2006/main">
  <p:tag name="KSO_WM_FULL_TEXT_BEAUTIFY_COPY_ID" val="149"/>
</p:tagLst>
</file>

<file path=ppt/tags/tag91.xml><?xml version="1.0" encoding="utf-8"?>
<p:tagLst xmlns:p="http://schemas.openxmlformats.org/presentationml/2006/main">
  <p:tag name="KSO_WM_FULL_TEXT_BEAUTIFY_COPY_ID" val="150"/>
</p:tagLst>
</file>

<file path=ppt/tags/tag92.xml><?xml version="1.0" encoding="utf-8"?>
<p:tagLst xmlns:p="http://schemas.openxmlformats.org/presentationml/2006/main">
  <p:tag name="KSO_WM_FULL_TEXT_BEAUTIFY_COPY_ID" val="151"/>
</p:tagLst>
</file>

<file path=ppt/tags/tag93.xml><?xml version="1.0" encoding="utf-8"?>
<p:tagLst xmlns:p="http://schemas.openxmlformats.org/presentationml/2006/main">
  <p:tag name="KSO_WM_FULL_TEXT_BEAUTIFY_COPY_ID" val="152"/>
</p:tagLst>
</file>

<file path=ppt/tags/tag94.xml><?xml version="1.0" encoding="utf-8"?>
<p:tagLst xmlns:p="http://schemas.openxmlformats.org/presentationml/2006/main">
  <p:tag name="KSO_WM_FULL_TEXT_BEAUTIFY_COPY_ID" val="153"/>
</p:tagLst>
</file>

<file path=ppt/tags/tag95.xml><?xml version="1.0" encoding="utf-8"?>
<p:tagLst xmlns:p="http://schemas.openxmlformats.org/presentationml/2006/main">
  <p:tag name="KSO_WM_FULL_TEXT_BEAUTIFY_COPY_ID" val="154"/>
</p:tagLst>
</file>

<file path=ppt/tags/tag96.xml><?xml version="1.0" encoding="utf-8"?>
<p:tagLst xmlns:p="http://schemas.openxmlformats.org/presentationml/2006/main">
  <p:tag name="KSO_WM_FULL_TEXT_BEAUTIFY_COPY_ID" val="155"/>
</p:tagLst>
</file>

<file path=ppt/tags/tag97.xml><?xml version="1.0" encoding="utf-8"?>
<p:tagLst xmlns:p="http://schemas.openxmlformats.org/presentationml/2006/main">
  <p:tag name="KSO_WM_FULL_TEXT_BEAUTIFY_COPY_ID" val="156"/>
</p:tagLst>
</file>

<file path=ppt/tags/tag98.xml><?xml version="1.0" encoding="utf-8"?>
<p:tagLst xmlns:p="http://schemas.openxmlformats.org/presentationml/2006/main">
  <p:tag name="KSO_WM_FULL_TEXT_BEAUTIFY_COPY_ID" val="157"/>
</p:tagLst>
</file>

<file path=ppt/tags/tag99.xml><?xml version="1.0" encoding="utf-8"?>
<p:tagLst xmlns:p="http://schemas.openxmlformats.org/presentationml/2006/main">
  <p:tag name="KSO_WM_FULL_TEXT_BEAUTIFY_COPY_ID" val="158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72663"/>
      </a:accent1>
      <a:accent2>
        <a:srgbClr val="5D65AB"/>
      </a:accent2>
      <a:accent3>
        <a:srgbClr val="D82A0E"/>
      </a:accent3>
      <a:accent4>
        <a:srgbClr val="EFB319"/>
      </a:accent4>
      <a:accent5>
        <a:srgbClr val="3F672F"/>
      </a:accent5>
      <a:accent6>
        <a:srgbClr val="96806B"/>
      </a:accent6>
      <a:hlink>
        <a:srgbClr val="4276AA"/>
      </a:hlink>
      <a:folHlink>
        <a:srgbClr val="BFBFBF"/>
      </a:folHlink>
    </a:clrScheme>
    <a:fontScheme name="jaguqhos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9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定义设计方案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4363</Words>
  <Application>WPS 演示</Application>
  <PresentationFormat>宽屏</PresentationFormat>
  <Paragraphs>1084</Paragraphs>
  <Slides>29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29</vt:i4>
      </vt:variant>
    </vt:vector>
  </HeadingPairs>
  <TitlesOfParts>
    <vt:vector size="61" baseType="lpstr">
      <vt:lpstr>Arial</vt:lpstr>
      <vt:lpstr>宋体</vt:lpstr>
      <vt:lpstr>Wingdings</vt:lpstr>
      <vt:lpstr>Roboto Light</vt:lpstr>
      <vt:lpstr>Segoe Print</vt:lpstr>
      <vt:lpstr>微软雅黑 Light</vt:lpstr>
      <vt:lpstr>Calibri</vt:lpstr>
      <vt:lpstr>Arial</vt:lpstr>
      <vt:lpstr>Calibri Light</vt:lpstr>
      <vt:lpstr>Roboto</vt:lpstr>
      <vt:lpstr>Verdana</vt:lpstr>
      <vt:lpstr>黑体</vt:lpstr>
      <vt:lpstr>微软雅黑</vt:lpstr>
      <vt:lpstr>Roboto Light</vt:lpstr>
      <vt:lpstr>Impact</vt:lpstr>
      <vt:lpstr>Gill Sans</vt:lpstr>
      <vt:lpstr>Source Sans Pro Light</vt:lpstr>
      <vt:lpstr>Times New Roman</vt:lpstr>
      <vt:lpstr>Calibri</vt:lpstr>
      <vt:lpstr>等线</vt:lpstr>
      <vt:lpstr>Aparajita</vt:lpstr>
      <vt:lpstr>Arial Unicode MS</vt:lpstr>
      <vt:lpstr>Wingdings</vt:lpstr>
      <vt:lpstr>幼圆</vt:lpstr>
      <vt:lpstr>Arial Black</vt:lpstr>
      <vt:lpstr>Nirmala UI</vt:lpstr>
      <vt:lpstr>2_Office 主题​​</vt:lpstr>
      <vt:lpstr>1_自定义设计方案</vt:lpstr>
      <vt:lpstr>主题5</vt:lpstr>
      <vt:lpstr>1_Office 主题​​</vt:lpstr>
      <vt:lpstr>2_自定义设计方案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整车承保案例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孙秋颖</dc:creator>
  <cp:lastModifiedBy>wangkuiqian</cp:lastModifiedBy>
  <cp:revision>591</cp:revision>
  <cp:lastPrinted>2017-12-28T00:51:00Z</cp:lastPrinted>
  <dcterms:created xsi:type="dcterms:W3CDTF">2015-09-11T13:14:00Z</dcterms:created>
  <dcterms:modified xsi:type="dcterms:W3CDTF">2023-09-21T16:29:18Z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2052-11.8.2.9068</vt:lpwstr>
  </property>
  <property fmtid="{D5CDD505-2E9C-101B-9397-08002B2CF9AE}" pid="3" name="ICV">
    <vt:lpwstr>28768E2240444290A1DFE6BD6074CC5B</vt:lpwstr>
  </property>
</Properties>
</file>