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rts/chart9.xml" ContentType="application/vnd.openxmlformats-officedocument.drawingml.chart+xml"/>
  <Override PartName="/ppt/notesSlides/notesSlide3.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0"/>
  </p:notesMasterIdLst>
  <p:handoutMasterIdLst>
    <p:handoutMasterId r:id="rId71"/>
  </p:handoutMasterIdLst>
  <p:sldIdLst>
    <p:sldId id="334" r:id="rId2"/>
    <p:sldId id="335" r:id="rId3"/>
    <p:sldId id="462" r:id="rId4"/>
    <p:sldId id="464" r:id="rId5"/>
    <p:sldId id="466" r:id="rId6"/>
    <p:sldId id="468" r:id="rId7"/>
    <p:sldId id="467" r:id="rId8"/>
    <p:sldId id="469" r:id="rId9"/>
    <p:sldId id="470" r:id="rId10"/>
    <p:sldId id="341" r:id="rId11"/>
    <p:sldId id="342" r:id="rId12"/>
    <p:sldId id="486" r:id="rId13"/>
    <p:sldId id="498" r:id="rId14"/>
    <p:sldId id="487" r:id="rId15"/>
    <p:sldId id="497" r:id="rId16"/>
    <p:sldId id="494" r:id="rId17"/>
    <p:sldId id="490" r:id="rId18"/>
    <p:sldId id="491" r:id="rId19"/>
    <p:sldId id="489" r:id="rId20"/>
    <p:sldId id="488" r:id="rId21"/>
    <p:sldId id="492" r:id="rId22"/>
    <p:sldId id="495" r:id="rId23"/>
    <p:sldId id="472" r:id="rId24"/>
    <p:sldId id="443" r:id="rId25"/>
    <p:sldId id="444" r:id="rId26"/>
    <p:sldId id="445" r:id="rId27"/>
    <p:sldId id="471" r:id="rId28"/>
    <p:sldId id="480" r:id="rId29"/>
    <p:sldId id="454" r:id="rId30"/>
    <p:sldId id="455" r:id="rId31"/>
    <p:sldId id="456" r:id="rId32"/>
    <p:sldId id="457" r:id="rId33"/>
    <p:sldId id="458" r:id="rId34"/>
    <p:sldId id="459" r:id="rId35"/>
    <p:sldId id="460" r:id="rId36"/>
    <p:sldId id="481" r:id="rId37"/>
    <p:sldId id="482" r:id="rId38"/>
    <p:sldId id="483" r:id="rId39"/>
    <p:sldId id="484" r:id="rId40"/>
    <p:sldId id="485" r:id="rId41"/>
    <p:sldId id="473" r:id="rId42"/>
    <p:sldId id="375" r:id="rId43"/>
    <p:sldId id="376" r:id="rId44"/>
    <p:sldId id="377" r:id="rId45"/>
    <p:sldId id="378" r:id="rId46"/>
    <p:sldId id="381" r:id="rId47"/>
    <p:sldId id="380"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62" r:id="rId61"/>
    <p:sldId id="395" r:id="rId62"/>
    <p:sldId id="365" r:id="rId63"/>
    <p:sldId id="396" r:id="rId64"/>
    <p:sldId id="397" r:id="rId65"/>
    <p:sldId id="478" r:id="rId66"/>
    <p:sldId id="479" r:id="rId67"/>
    <p:sldId id="367" r:id="rId68"/>
    <p:sldId id="332" r:id="rId69"/>
  </p:sldIdLst>
  <p:sldSz cx="9144000" cy="5143500" type="screen16x9"/>
  <p:notesSz cx="6797675" cy="9928225"/>
  <p:custDataLst>
    <p:tags r:id="rId72"/>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p15:clr>
            <a:srgbClr val="A4A3A4"/>
          </p15:clr>
        </p15:guide>
        <p15:guide id="2" pos="3840">
          <p15:clr>
            <a:srgbClr val="A4A3A4"/>
          </p15:clr>
        </p15:guide>
        <p15:guide id="3" orient="horz" pos="1756">
          <p15:clr>
            <a:srgbClr val="A4A3A4"/>
          </p15:clr>
        </p15:guide>
        <p15:guide id="4"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7FA1CB"/>
    <a:srgbClr val="DE2A00"/>
    <a:srgbClr val="6B9EDB"/>
    <a:srgbClr val="CC3300"/>
    <a:srgbClr val="0000CC"/>
    <a:srgbClr val="008A3E"/>
    <a:srgbClr val="FF33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3855" autoAdjust="0"/>
  </p:normalViewPr>
  <p:slideViewPr>
    <p:cSldViewPr showGuides="1">
      <p:cViewPr varScale="1">
        <p:scale>
          <a:sx n="142" d="100"/>
          <a:sy n="142" d="100"/>
        </p:scale>
        <p:origin x="690" y="120"/>
      </p:cViewPr>
      <p:guideLst>
        <p:guide orient="horz" pos="2341"/>
        <p:guide pos="3840"/>
        <p:guide orient="horz" pos="1756"/>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47" d="100"/>
          <a:sy n="47" d="100"/>
        </p:scale>
        <p:origin x="-301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EB-4774-8203-FE9AF543C7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EB-4774-8203-FE9AF543C73B}"/>
              </c:ext>
            </c:extLst>
          </c:dPt>
          <c:dLbls>
            <c:dLbl>
              <c:idx val="0"/>
              <c:layout>
                <c:manualLayout>
                  <c:x val="-1.7603645236937943E-2"/>
                  <c:y val="-0.1272236418175758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0EB-4774-8203-FE9AF543C73B}"/>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0EB-4774-8203-FE9AF543C7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被告中国企业</c:v>
                </c:pt>
                <c:pt idx="1">
                  <c:v>原告中国企业</c:v>
                </c:pt>
              </c:strCache>
            </c:strRef>
          </c:cat>
          <c:val>
            <c:numRef>
              <c:f>Sheet1!$B$2:$B$3</c:f>
              <c:numCache>
                <c:formatCode>0%</c:formatCode>
                <c:ptCount val="2"/>
                <c:pt idx="0">
                  <c:v>0.98</c:v>
                </c:pt>
                <c:pt idx="1">
                  <c:v>0.02</c:v>
                </c:pt>
              </c:numCache>
            </c:numRef>
          </c:val>
          <c:extLst>
            <c:ext xmlns:c16="http://schemas.microsoft.com/office/drawing/2014/chart" uri="{C3380CC4-5D6E-409C-BE32-E72D297353CC}">
              <c16:uniqueId val="{00000004-80EB-4774-8203-FE9AF543C73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4150751551544E-2"/>
          <c:y val="0.15465289431778539"/>
          <c:w val="0.71274046531927748"/>
          <c:h val="0.57930332302258813"/>
        </c:manualLayout>
      </c:layout>
      <c:doughnutChart>
        <c:varyColors val="1"/>
        <c:ser>
          <c:idx val="0"/>
          <c:order val="0"/>
          <c:tx>
            <c:strRef>
              <c:f>Sheet1!$B$1</c:f>
              <c:strCache>
                <c:ptCount val="1"/>
                <c:pt idx="0">
                  <c:v>销售额</c:v>
                </c:pt>
              </c:strCache>
            </c:strRef>
          </c:tx>
          <c:dLbls>
            <c:dLbl>
              <c:idx val="0"/>
              <c:delete val="1"/>
              <c:extLst>
                <c:ext xmlns:c15="http://schemas.microsoft.com/office/drawing/2012/chart" uri="{CE6537A1-D6FC-4f65-9D91-7224C49458BB}"/>
                <c:ext xmlns:c16="http://schemas.microsoft.com/office/drawing/2014/chart" uri="{C3380CC4-5D6E-409C-BE32-E72D297353CC}">
                  <c16:uniqueId val="{00000001-D571-42EC-A7F0-C6AFF9B44275}"/>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未认定为故意侵权</c:v>
                </c:pt>
                <c:pt idx="1">
                  <c:v>认定为故意侵权</c:v>
                </c:pt>
              </c:strCache>
            </c:strRef>
          </c:cat>
          <c:val>
            <c:numRef>
              <c:f>Sheet1!$B$2:$B$3</c:f>
              <c:numCache>
                <c:formatCode>0%</c:formatCode>
                <c:ptCount val="2"/>
                <c:pt idx="0">
                  <c:v>0.54</c:v>
                </c:pt>
                <c:pt idx="1">
                  <c:v>0.36</c:v>
                </c:pt>
              </c:numCache>
            </c:numRef>
          </c:val>
          <c:extLst>
            <c:ext xmlns:c16="http://schemas.microsoft.com/office/drawing/2014/chart" uri="{C3380CC4-5D6E-409C-BE32-E72D297353CC}">
              <c16:uniqueId val="{00000000-D571-42EC-A7F0-C6AFF9B44275}"/>
            </c:ext>
          </c:extLst>
        </c:ser>
        <c:dLbls>
          <c:showLegendKey val="0"/>
          <c:showVal val="0"/>
          <c:showCatName val="0"/>
          <c:showSerName val="0"/>
          <c:showPercent val="0"/>
          <c:showBubbleSize val="0"/>
          <c:showLeaderLines val="1"/>
        </c:dLbls>
        <c:firstSliceAng val="0"/>
        <c:holeSize val="50"/>
      </c:doughnutChart>
    </c:plotArea>
    <c:legend>
      <c:legendPos val="r"/>
      <c:legendEntry>
        <c:idx val="0"/>
        <c:txPr>
          <a:bodyPr/>
          <a:lstStyle/>
          <a:p>
            <a:pPr>
              <a:defRPr sz="1600">
                <a:latin typeface="黑体" panose="02010609060101010101" pitchFamily="49" charset="-122"/>
                <a:ea typeface="黑体" panose="02010609060101010101" pitchFamily="49" charset="-122"/>
              </a:defRPr>
            </a:pPr>
            <a:endParaRPr lang="zh-CN"/>
          </a:p>
        </c:txPr>
      </c:legendEntry>
      <c:legendEntry>
        <c:idx val="1"/>
        <c:txPr>
          <a:bodyPr/>
          <a:lstStyle/>
          <a:p>
            <a:pPr>
              <a:defRPr sz="1600">
                <a:latin typeface="黑体" panose="02010609060101010101" pitchFamily="49" charset="-122"/>
                <a:ea typeface="黑体" panose="02010609060101010101" pitchFamily="49" charset="-122"/>
              </a:defRPr>
            </a:pPr>
            <a:endParaRPr lang="zh-CN"/>
          </a:p>
        </c:txPr>
      </c:legendEntry>
      <c:layout>
        <c:manualLayout>
          <c:xMode val="edge"/>
          <c:yMode val="edge"/>
          <c:x val="9.6389962686209245E-3"/>
          <c:y val="0.75233745958051446"/>
          <c:w val="0.99036100373137903"/>
          <c:h val="0.19196704805365572"/>
        </c:manualLayout>
      </c:layout>
      <c:overlay val="0"/>
      <c:txPr>
        <a:bodyPr/>
        <a:lstStyle/>
        <a:p>
          <a:pPr>
            <a:defRPr sz="1600">
              <a:latin typeface="+mn-lt"/>
            </a:defRPr>
          </a:pPr>
          <a:endParaRPr lang="zh-CN"/>
        </a:p>
      </c:txPr>
    </c:legend>
    <c:plotVisOnly val="1"/>
    <c:dispBlanksAs val="gap"/>
    <c:showDLblsOverMax val="0"/>
  </c:chart>
  <c:txPr>
    <a:bodyPr/>
    <a:lstStyle/>
    <a:p>
      <a:pPr>
        <a:defRPr sz="1800"/>
      </a:pPr>
      <a:endParaRPr lang="zh-CN"/>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4150751551544E-2"/>
          <c:y val="0.14537029998616138"/>
          <c:w val="0.71274046531927748"/>
          <c:h val="0.57930332302258813"/>
        </c:manualLayout>
      </c:layout>
      <c:doughnutChart>
        <c:varyColors val="1"/>
        <c:ser>
          <c:idx val="0"/>
          <c:order val="0"/>
          <c:tx>
            <c:strRef>
              <c:f>Sheet1!$B$1</c:f>
              <c:strCache>
                <c:ptCount val="1"/>
                <c:pt idx="0">
                  <c:v>销售额</c:v>
                </c:pt>
              </c:strCache>
            </c:strRef>
          </c:tx>
          <c:dPt>
            <c:idx val="0"/>
            <c:bubble3D val="0"/>
            <c:explosion val="1"/>
            <c:extLst>
              <c:ext xmlns:c16="http://schemas.microsoft.com/office/drawing/2014/chart" uri="{C3380CC4-5D6E-409C-BE32-E72D297353CC}">
                <c16:uniqueId val="{00000000-1360-4682-9FC8-6D641843B3D4}"/>
              </c:ext>
            </c:extLst>
          </c:dPt>
          <c:dLbls>
            <c:dLbl>
              <c:idx val="0"/>
              <c:delete val="1"/>
              <c:extLst>
                <c:ext xmlns:c15="http://schemas.microsoft.com/office/drawing/2012/chart" uri="{CE6537A1-D6FC-4f65-9D91-7224C49458BB}"/>
                <c:ext xmlns:c16="http://schemas.microsoft.com/office/drawing/2014/chart" uri="{C3380CC4-5D6E-409C-BE32-E72D297353CC}">
                  <c16:uniqueId val="{00000000-1360-4682-9FC8-6D641843B3D4}"/>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未认定为故意侵权</c:v>
                </c:pt>
                <c:pt idx="1">
                  <c:v>认定为故意侵权</c:v>
                </c:pt>
              </c:strCache>
            </c:strRef>
          </c:cat>
          <c:val>
            <c:numRef>
              <c:f>Sheet1!$B$2:$B$3</c:f>
              <c:numCache>
                <c:formatCode>0%</c:formatCode>
                <c:ptCount val="2"/>
                <c:pt idx="0">
                  <c:v>0.36</c:v>
                </c:pt>
                <c:pt idx="1">
                  <c:v>0.54</c:v>
                </c:pt>
              </c:numCache>
            </c:numRef>
          </c:val>
          <c:extLst>
            <c:ext xmlns:c16="http://schemas.microsoft.com/office/drawing/2014/chart" uri="{C3380CC4-5D6E-409C-BE32-E72D297353CC}">
              <c16:uniqueId val="{00000001-1360-4682-9FC8-6D641843B3D4}"/>
            </c:ext>
          </c:extLst>
        </c:ser>
        <c:dLbls>
          <c:showLegendKey val="0"/>
          <c:showVal val="0"/>
          <c:showCatName val="0"/>
          <c:showSerName val="0"/>
          <c:showPercent val="0"/>
          <c:showBubbleSize val="0"/>
          <c:showLeaderLines val="1"/>
        </c:dLbls>
        <c:firstSliceAng val="0"/>
        <c:holeSize val="50"/>
      </c:doughnutChart>
    </c:plotArea>
    <c:legend>
      <c:legendPos val="r"/>
      <c:legendEntry>
        <c:idx val="0"/>
        <c:txPr>
          <a:bodyPr/>
          <a:lstStyle/>
          <a:p>
            <a:pPr>
              <a:defRPr sz="1600">
                <a:latin typeface="黑体" panose="02010609060101010101" pitchFamily="49" charset="-122"/>
                <a:ea typeface="黑体" panose="02010609060101010101" pitchFamily="49" charset="-122"/>
              </a:defRPr>
            </a:pPr>
            <a:endParaRPr lang="zh-CN"/>
          </a:p>
        </c:txPr>
      </c:legendEntry>
      <c:legendEntry>
        <c:idx val="1"/>
        <c:txPr>
          <a:bodyPr/>
          <a:lstStyle/>
          <a:p>
            <a:pPr>
              <a:defRPr sz="1600">
                <a:latin typeface="黑体" panose="02010609060101010101" pitchFamily="49" charset="-122"/>
                <a:ea typeface="黑体" panose="02010609060101010101" pitchFamily="49" charset="-122"/>
              </a:defRPr>
            </a:pPr>
            <a:endParaRPr lang="zh-CN"/>
          </a:p>
        </c:txPr>
      </c:legendEntry>
      <c:layout>
        <c:manualLayout>
          <c:xMode val="edge"/>
          <c:yMode val="edge"/>
          <c:x val="3.8069179192525733E-3"/>
          <c:y val="0.75233745958051446"/>
          <c:w val="0.99036100373137903"/>
          <c:h val="0.19196704805365572"/>
        </c:manualLayout>
      </c:layout>
      <c:overlay val="0"/>
      <c:txPr>
        <a:bodyPr/>
        <a:lstStyle/>
        <a:p>
          <a:pPr>
            <a:defRPr sz="1600">
              <a:latin typeface="+mn-lt"/>
            </a:defRPr>
          </a:pPr>
          <a:endParaRPr lang="zh-CN"/>
        </a:p>
      </c:txPr>
    </c:legend>
    <c:plotVisOnly val="1"/>
    <c:dispBlanksAs val="gap"/>
    <c:showDLblsOverMax val="0"/>
  </c:chart>
  <c:txPr>
    <a:bodyPr/>
    <a:lstStyle/>
    <a:p>
      <a:pPr>
        <a:defRPr sz="1800"/>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BF-49F9-AF4A-A07F508189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BF-49F9-AF4A-A07F508189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BF-49F9-AF4A-A07F508189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中国企业作为原告的案件</c:v>
                </c:pt>
                <c:pt idx="1">
                  <c:v>中国企业作为被告的案件</c:v>
                </c:pt>
                <c:pt idx="2">
                  <c:v>原告、被告都为中国企业</c:v>
                </c:pt>
              </c:strCache>
            </c:strRef>
          </c:cat>
          <c:val>
            <c:numRef>
              <c:f>Sheet1!$B$2:$B$4</c:f>
              <c:numCache>
                <c:formatCode>0%</c:formatCode>
                <c:ptCount val="3"/>
                <c:pt idx="0">
                  <c:v>0.11</c:v>
                </c:pt>
                <c:pt idx="1">
                  <c:v>0.81</c:v>
                </c:pt>
                <c:pt idx="2">
                  <c:v>0.08</c:v>
                </c:pt>
              </c:numCache>
            </c:numRef>
          </c:val>
          <c:extLst>
            <c:ext xmlns:c16="http://schemas.microsoft.com/office/drawing/2014/chart" uri="{C3380CC4-5D6E-409C-BE32-E72D297353CC}">
              <c16:uniqueId val="{00000006-DBBF-49F9-AF4A-A07F5081893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其他</c:v>
                </c:pt>
                <c:pt idx="1">
                  <c:v>文化、体育和娱乐业</c:v>
                </c:pt>
                <c:pt idx="2">
                  <c:v>电力、热力、燃气及水生产和供应业</c:v>
                </c:pt>
                <c:pt idx="3">
                  <c:v>租赁和商务服务业</c:v>
                </c:pt>
                <c:pt idx="4">
                  <c:v>科学研究和技术服务业</c:v>
                </c:pt>
                <c:pt idx="5">
                  <c:v>信息传输、软件和信息技术服务业</c:v>
                </c:pt>
                <c:pt idx="6">
                  <c:v>批发和零售业</c:v>
                </c:pt>
                <c:pt idx="7">
                  <c:v>制造业</c:v>
                </c:pt>
              </c:strCache>
            </c:strRef>
          </c:cat>
          <c:val>
            <c:numRef>
              <c:f>Sheet1!$B$2:$B$9</c:f>
              <c:numCache>
                <c:formatCode>General</c:formatCode>
                <c:ptCount val="8"/>
                <c:pt idx="0">
                  <c:v>3</c:v>
                </c:pt>
                <c:pt idx="1">
                  <c:v>1</c:v>
                </c:pt>
                <c:pt idx="2">
                  <c:v>1</c:v>
                </c:pt>
                <c:pt idx="3">
                  <c:v>8</c:v>
                </c:pt>
                <c:pt idx="4">
                  <c:v>10</c:v>
                </c:pt>
                <c:pt idx="5">
                  <c:v>47</c:v>
                </c:pt>
                <c:pt idx="6">
                  <c:v>90</c:v>
                </c:pt>
                <c:pt idx="7">
                  <c:v>127</c:v>
                </c:pt>
              </c:numCache>
            </c:numRef>
          </c:val>
          <c:extLst>
            <c:ext xmlns:c16="http://schemas.microsoft.com/office/drawing/2014/chart" uri="{C3380CC4-5D6E-409C-BE32-E72D297353CC}">
              <c16:uniqueId val="{00000000-2093-4BB0-A264-0F70252C0B88}"/>
            </c:ext>
          </c:extLst>
        </c:ser>
        <c:dLbls>
          <c:showLegendKey val="0"/>
          <c:showVal val="0"/>
          <c:showCatName val="0"/>
          <c:showSerName val="0"/>
          <c:showPercent val="0"/>
          <c:showBubbleSize val="0"/>
        </c:dLbls>
        <c:gapWidth val="150"/>
        <c:overlap val="100"/>
        <c:axId val="1059386688"/>
        <c:axId val="1059377120"/>
      </c:barChart>
      <c:catAx>
        <c:axId val="1059386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2060"/>
                </a:solidFill>
                <a:latin typeface="黑体" panose="02010609060101010101" pitchFamily="49" charset="-122"/>
                <a:ea typeface="黑体" panose="02010609060101010101" pitchFamily="49" charset="-122"/>
                <a:cs typeface="+mn-cs"/>
              </a:defRPr>
            </a:pPr>
            <a:endParaRPr lang="zh-CN"/>
          </a:p>
        </c:txPr>
        <c:crossAx val="1059377120"/>
        <c:crosses val="autoZero"/>
        <c:auto val="1"/>
        <c:lblAlgn val="ctr"/>
        <c:lblOffset val="100"/>
        <c:noMultiLvlLbl val="0"/>
      </c:catAx>
      <c:valAx>
        <c:axId val="1059377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05938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黑体" panose="02010609060101010101" pitchFamily="49" charset="-122"/>
                <a:ea typeface="黑体" panose="02010609060101010101" pitchFamily="49" charset="-122"/>
                <a:cs typeface="+mn-cs"/>
              </a:defRPr>
            </a:pPr>
            <a:r>
              <a:rPr lang="en-US" altLang="zh-CN" sz="1050" dirty="0" smtClean="0">
                <a:latin typeface="黑体" panose="02010609060101010101" pitchFamily="49" charset="-122"/>
                <a:ea typeface="黑体" panose="02010609060101010101" pitchFamily="49" charset="-122"/>
              </a:rPr>
              <a:t>337</a:t>
            </a:r>
            <a:r>
              <a:rPr lang="zh-CN" altLang="en-US" sz="1050" dirty="0" smtClean="0">
                <a:latin typeface="黑体" panose="02010609060101010101" pitchFamily="49" charset="-122"/>
                <a:ea typeface="黑体" panose="02010609060101010101" pitchFamily="49" charset="-122"/>
              </a:rPr>
              <a:t>调查年度统计图（</a:t>
            </a:r>
            <a:r>
              <a:rPr lang="en-US" altLang="zh-CN" sz="1050" dirty="0" smtClean="0">
                <a:latin typeface="黑体" panose="02010609060101010101" pitchFamily="49" charset="-122"/>
                <a:ea typeface="黑体" panose="02010609060101010101" pitchFamily="49" charset="-122"/>
              </a:rPr>
              <a:t>2011-2022</a:t>
            </a:r>
            <a:r>
              <a:rPr lang="zh-CN" altLang="en-US" sz="1050" dirty="0" smtClean="0">
                <a:latin typeface="黑体" panose="02010609060101010101" pitchFamily="49" charset="-122"/>
                <a:ea typeface="黑体" panose="02010609060101010101" pitchFamily="49" charset="-122"/>
              </a:rPr>
              <a:t>）</a:t>
            </a:r>
            <a:endParaRPr lang="zh-CN" sz="1050" dirty="0">
              <a:latin typeface="黑体" panose="02010609060101010101" pitchFamily="49" charset="-122"/>
              <a:ea typeface="黑体" panose="02010609060101010101" pitchFamily="49" charset="-122"/>
            </a:endParaRPr>
          </a:p>
        </c:rich>
      </c:tx>
      <c:layout>
        <c:manualLayout>
          <c:xMode val="edge"/>
          <c:yMode val="edge"/>
          <c:x val="0.30775508530183732"/>
          <c:y val="3.4375000000000003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黑体" panose="02010609060101010101" pitchFamily="49" charset="-122"/>
              <a:ea typeface="黑体" panose="02010609060101010101" pitchFamily="49" charset="-122"/>
              <a:cs typeface="+mn-cs"/>
            </a:defRPr>
          </a:pPr>
          <a:endParaRPr lang="zh-CN"/>
        </a:p>
      </c:txPr>
    </c:title>
    <c:autoTitleDeleted val="0"/>
    <c:plotArea>
      <c:layout/>
      <c:barChart>
        <c:barDir val="col"/>
        <c:grouping val="stacked"/>
        <c:varyColors val="0"/>
        <c:ser>
          <c:idx val="0"/>
          <c:order val="0"/>
          <c:tx>
            <c:strRef>
              <c:f>Sheet1!$B$1</c:f>
              <c:strCache>
                <c:ptCount val="1"/>
                <c:pt idx="0">
                  <c:v>中国企业涉案量</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16</c:v>
                </c:pt>
                <c:pt idx="1">
                  <c:v>13</c:v>
                </c:pt>
                <c:pt idx="2">
                  <c:v>14</c:v>
                </c:pt>
                <c:pt idx="3">
                  <c:v>13</c:v>
                </c:pt>
                <c:pt idx="4">
                  <c:v>8</c:v>
                </c:pt>
                <c:pt idx="5">
                  <c:v>18</c:v>
                </c:pt>
                <c:pt idx="6">
                  <c:v>22</c:v>
                </c:pt>
                <c:pt idx="7">
                  <c:v>19</c:v>
                </c:pt>
                <c:pt idx="8">
                  <c:v>27</c:v>
                </c:pt>
                <c:pt idx="9">
                  <c:v>20</c:v>
                </c:pt>
                <c:pt idx="10">
                  <c:v>26</c:v>
                </c:pt>
                <c:pt idx="11">
                  <c:v>22</c:v>
                </c:pt>
              </c:numCache>
            </c:numRef>
          </c:val>
          <c:extLst>
            <c:ext xmlns:c16="http://schemas.microsoft.com/office/drawing/2014/chart" uri="{C3380CC4-5D6E-409C-BE32-E72D297353CC}">
              <c16:uniqueId val="{00000000-A49E-45C0-BB37-82A13496B7D8}"/>
            </c:ext>
          </c:extLst>
        </c:ser>
        <c:ser>
          <c:idx val="1"/>
          <c:order val="1"/>
          <c:tx>
            <c:strRef>
              <c:f>Sheet1!$C$1</c:f>
              <c:strCache>
                <c:ptCount val="1"/>
                <c:pt idx="0">
                  <c:v>其他国家、地区涉案量</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53</c:v>
                </c:pt>
                <c:pt idx="1">
                  <c:v>27</c:v>
                </c:pt>
                <c:pt idx="2">
                  <c:v>28</c:v>
                </c:pt>
                <c:pt idx="3">
                  <c:v>26</c:v>
                </c:pt>
                <c:pt idx="4">
                  <c:v>28</c:v>
                </c:pt>
                <c:pt idx="5">
                  <c:v>36</c:v>
                </c:pt>
                <c:pt idx="6">
                  <c:v>36</c:v>
                </c:pt>
                <c:pt idx="7">
                  <c:v>31</c:v>
                </c:pt>
                <c:pt idx="8">
                  <c:v>20</c:v>
                </c:pt>
                <c:pt idx="9">
                  <c:v>29</c:v>
                </c:pt>
                <c:pt idx="10">
                  <c:v>25</c:v>
                </c:pt>
                <c:pt idx="11">
                  <c:v>38</c:v>
                </c:pt>
              </c:numCache>
            </c:numRef>
          </c:val>
          <c:extLst>
            <c:ext xmlns:c16="http://schemas.microsoft.com/office/drawing/2014/chart" uri="{C3380CC4-5D6E-409C-BE32-E72D297353CC}">
              <c16:uniqueId val="{00000001-A49E-45C0-BB37-82A13496B7D8}"/>
            </c:ext>
          </c:extLst>
        </c:ser>
        <c:dLbls>
          <c:showLegendKey val="0"/>
          <c:showVal val="0"/>
          <c:showCatName val="0"/>
          <c:showSerName val="0"/>
          <c:showPercent val="0"/>
          <c:showBubbleSize val="0"/>
        </c:dLbls>
        <c:gapWidth val="150"/>
        <c:overlap val="100"/>
        <c:axId val="1059390432"/>
        <c:axId val="1059383776"/>
      </c:barChart>
      <c:lineChart>
        <c:grouping val="standard"/>
        <c:varyColors val="0"/>
        <c:ser>
          <c:idx val="2"/>
          <c:order val="2"/>
          <c:tx>
            <c:strRef>
              <c:f>Sheet1!$D$1</c:f>
              <c:strCache>
                <c:ptCount val="1"/>
                <c:pt idx="0">
                  <c:v>中国企业涉案占比</c:v>
                </c:pt>
              </c:strCache>
            </c:strRef>
          </c:tx>
          <c:spPr>
            <a:ln w="28575" cap="rnd">
              <a:solidFill>
                <a:schemeClr val="accent3"/>
              </a:solidFill>
              <a:round/>
            </a:ln>
            <a:effectLst/>
          </c:spPr>
          <c:marker>
            <c:symbol val="none"/>
          </c:marker>
          <c:dPt>
            <c:idx val="8"/>
            <c:marker>
              <c:symbol val="none"/>
            </c:marker>
            <c:bubble3D val="0"/>
            <c:extLst>
              <c:ext xmlns:c16="http://schemas.microsoft.com/office/drawing/2014/chart" uri="{C3380CC4-5D6E-409C-BE32-E72D297353CC}">
                <c16:uniqueId val="{00000005-A49E-45C0-BB37-82A13496B7D8}"/>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0.23</c:v>
                </c:pt>
                <c:pt idx="1">
                  <c:v>0.33</c:v>
                </c:pt>
                <c:pt idx="2">
                  <c:v>0.33</c:v>
                </c:pt>
                <c:pt idx="3">
                  <c:v>0.33</c:v>
                </c:pt>
                <c:pt idx="4">
                  <c:v>0.22</c:v>
                </c:pt>
                <c:pt idx="5">
                  <c:v>0.33</c:v>
                </c:pt>
                <c:pt idx="6">
                  <c:v>0.38</c:v>
                </c:pt>
                <c:pt idx="7">
                  <c:v>0.38</c:v>
                </c:pt>
                <c:pt idx="8">
                  <c:v>0.56999999999999995</c:v>
                </c:pt>
                <c:pt idx="9">
                  <c:v>0.41</c:v>
                </c:pt>
                <c:pt idx="10">
                  <c:v>0.51</c:v>
                </c:pt>
                <c:pt idx="11">
                  <c:v>0.37</c:v>
                </c:pt>
              </c:numCache>
            </c:numRef>
          </c:val>
          <c:smooth val="0"/>
          <c:extLst>
            <c:ext xmlns:c16="http://schemas.microsoft.com/office/drawing/2014/chart" uri="{C3380CC4-5D6E-409C-BE32-E72D297353CC}">
              <c16:uniqueId val="{00000004-A49E-45C0-BB37-82A13496B7D8}"/>
            </c:ext>
          </c:extLst>
        </c:ser>
        <c:dLbls>
          <c:showLegendKey val="0"/>
          <c:showVal val="0"/>
          <c:showCatName val="0"/>
          <c:showSerName val="0"/>
          <c:showPercent val="0"/>
          <c:showBubbleSize val="0"/>
        </c:dLbls>
        <c:marker val="1"/>
        <c:smooth val="0"/>
        <c:axId val="1059393760"/>
        <c:axId val="1059393344"/>
      </c:lineChart>
      <c:catAx>
        <c:axId val="105939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59383776"/>
        <c:crosses val="autoZero"/>
        <c:auto val="1"/>
        <c:lblAlgn val="ctr"/>
        <c:lblOffset val="100"/>
        <c:noMultiLvlLbl val="0"/>
      </c:catAx>
      <c:valAx>
        <c:axId val="1059383776"/>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059390432"/>
        <c:crosses val="autoZero"/>
        <c:crossBetween val="between"/>
      </c:valAx>
      <c:valAx>
        <c:axId val="105939334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059393760"/>
        <c:crosses val="max"/>
        <c:crossBetween val="between"/>
      </c:valAx>
      <c:catAx>
        <c:axId val="1059393760"/>
        <c:scaling>
          <c:orientation val="minMax"/>
        </c:scaling>
        <c:delete val="1"/>
        <c:axPos val="b"/>
        <c:numFmt formatCode="General" sourceLinked="1"/>
        <c:majorTickMark val="out"/>
        <c:minorTickMark val="none"/>
        <c:tickLblPos val="nextTo"/>
        <c:crossAx val="1059393344"/>
        <c:crosses val="autoZero"/>
        <c:auto val="1"/>
        <c:lblAlgn val="ctr"/>
        <c:lblOffset val="100"/>
        <c:noMultiLvlLbl val="0"/>
      </c:cat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0E-42F3-9A1C-4D44F17778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50E-42F3-9A1C-4D44F17778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0E-42F3-9A1C-4D44F17778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50E-42F3-9A1C-4D44F1777863}"/>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和解</c:v>
                </c:pt>
                <c:pt idx="1">
                  <c:v>原告胜诉</c:v>
                </c:pt>
                <c:pt idx="2">
                  <c:v>缺席判原告胜诉</c:v>
                </c:pt>
                <c:pt idx="3">
                  <c:v>其他</c:v>
                </c:pt>
              </c:strCache>
            </c:strRef>
          </c:cat>
          <c:val>
            <c:numRef>
              <c:f>Sheet1!$B$2:$B$5</c:f>
              <c:numCache>
                <c:formatCode>0.00%</c:formatCode>
                <c:ptCount val="4"/>
                <c:pt idx="0">
                  <c:v>0.6875</c:v>
                </c:pt>
                <c:pt idx="1">
                  <c:v>0.16669999999999999</c:v>
                </c:pt>
                <c:pt idx="2">
                  <c:v>8.3299999999999999E-2</c:v>
                </c:pt>
                <c:pt idx="3">
                  <c:v>6.25E-2</c:v>
                </c:pt>
              </c:numCache>
            </c:numRef>
          </c:val>
          <c:extLst>
            <c:ext xmlns:c16="http://schemas.microsoft.com/office/drawing/2014/chart" uri="{C3380CC4-5D6E-409C-BE32-E72D297353CC}">
              <c16:uniqueId val="{00000000-BEEE-4C10-9006-533160155BB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5567094727569952"/>
          <c:y val="0.83633390204655922"/>
          <c:w val="0.76739414866602118"/>
          <c:h val="0.137993143097411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54-47A1-9836-AAEB5BE783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54-47A1-9836-AAEB5BE783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54-47A1-9836-AAEB5BE783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54-47A1-9836-AAEB5BE783B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胜诉</c:v>
                </c:pt>
                <c:pt idx="1">
                  <c:v>驳回</c:v>
                </c:pt>
                <c:pt idx="2">
                  <c:v>败诉</c:v>
                </c:pt>
                <c:pt idx="3">
                  <c:v>和解</c:v>
                </c:pt>
              </c:strCache>
            </c:strRef>
          </c:cat>
          <c:val>
            <c:numRef>
              <c:f>Sheet1!$B$2:$B$5</c:f>
              <c:numCache>
                <c:formatCode>0.00%</c:formatCode>
                <c:ptCount val="4"/>
                <c:pt idx="0">
                  <c:v>2.1000000000000001E-2</c:v>
                </c:pt>
                <c:pt idx="1">
                  <c:v>3.4200000000000001E-2</c:v>
                </c:pt>
                <c:pt idx="2">
                  <c:v>0.32579999999999998</c:v>
                </c:pt>
                <c:pt idx="3">
                  <c:v>0.61899999999999999</c:v>
                </c:pt>
              </c:numCache>
            </c:numRef>
          </c:val>
          <c:extLst>
            <c:ext xmlns:c16="http://schemas.microsoft.com/office/drawing/2014/chart" uri="{C3380CC4-5D6E-409C-BE32-E72D297353CC}">
              <c16:uniqueId val="{00000000-3A2C-47F0-B6A9-3C684D5BAA4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893755385974634E-2"/>
          <c:y val="0.13358180319127436"/>
          <c:w val="0.66797930059121191"/>
          <c:h val="0.77288651579441059"/>
        </c:manualLayout>
      </c:layout>
      <c:barChart>
        <c:barDir val="col"/>
        <c:grouping val="stacked"/>
        <c:varyColors val="0"/>
        <c:ser>
          <c:idx val="0"/>
          <c:order val="0"/>
          <c:tx>
            <c:strRef>
              <c:f>Sheet1!$B$1</c:f>
              <c:strCache>
                <c:ptCount val="1"/>
                <c:pt idx="0">
                  <c:v>系列 1</c:v>
                </c:pt>
              </c:strCache>
            </c:strRef>
          </c:tx>
          <c:invertIfNegative val="0"/>
          <c:dPt>
            <c:idx val="1"/>
            <c:invertIfNegative val="0"/>
            <c:bubble3D val="0"/>
            <c:spPr>
              <a:solidFill>
                <a:srgbClr val="008A3E"/>
              </a:solidFill>
            </c:spPr>
            <c:extLst>
              <c:ext xmlns:c16="http://schemas.microsoft.com/office/drawing/2014/chart" uri="{C3380CC4-5D6E-409C-BE32-E72D297353CC}">
                <c16:uniqueId val="{00000001-91B6-4776-B581-6F8D5DA4677E}"/>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03-91B6-4776-B581-6F8D5DA4677E}"/>
              </c:ext>
            </c:extLst>
          </c:dPt>
          <c:cat>
            <c:strRef>
              <c:f>Sheet1!$A$2:$A$4</c:f>
              <c:strCache>
                <c:ptCount val="3"/>
                <c:pt idx="0">
                  <c:v>USA</c:v>
                </c:pt>
                <c:pt idx="1">
                  <c:v>Germany</c:v>
                </c:pt>
                <c:pt idx="2">
                  <c:v>China</c:v>
                </c:pt>
              </c:strCache>
            </c:strRef>
          </c:cat>
          <c:val>
            <c:numRef>
              <c:f>Sheet1!$B$2:$B$4</c:f>
              <c:numCache>
                <c:formatCode>General</c:formatCode>
                <c:ptCount val="3"/>
                <c:pt idx="0">
                  <c:v>30</c:v>
                </c:pt>
                <c:pt idx="1">
                  <c:v>14</c:v>
                </c:pt>
                <c:pt idx="2">
                  <c:v>10</c:v>
                </c:pt>
              </c:numCache>
            </c:numRef>
          </c:val>
          <c:extLst>
            <c:ext xmlns:c16="http://schemas.microsoft.com/office/drawing/2014/chart" uri="{C3380CC4-5D6E-409C-BE32-E72D297353CC}">
              <c16:uniqueId val="{00000004-91B6-4776-B581-6F8D5DA4677E}"/>
            </c:ext>
          </c:extLst>
        </c:ser>
        <c:dLbls>
          <c:showLegendKey val="0"/>
          <c:showVal val="0"/>
          <c:showCatName val="0"/>
          <c:showSerName val="0"/>
          <c:showPercent val="0"/>
          <c:showBubbleSize val="0"/>
        </c:dLbls>
        <c:gapWidth val="150"/>
        <c:overlap val="100"/>
        <c:axId val="122409344"/>
        <c:axId val="122410880"/>
      </c:barChart>
      <c:catAx>
        <c:axId val="122409344"/>
        <c:scaling>
          <c:orientation val="minMax"/>
        </c:scaling>
        <c:delete val="0"/>
        <c:axPos val="b"/>
        <c:numFmt formatCode="General" sourceLinked="0"/>
        <c:majorTickMark val="out"/>
        <c:minorTickMark val="none"/>
        <c:tickLblPos val="nextTo"/>
        <c:txPr>
          <a:bodyPr/>
          <a:lstStyle/>
          <a:p>
            <a:pPr>
              <a:defRPr sz="1600"/>
            </a:pPr>
            <a:endParaRPr lang="zh-CN"/>
          </a:p>
        </c:txPr>
        <c:crossAx val="122410880"/>
        <c:crosses val="autoZero"/>
        <c:auto val="1"/>
        <c:lblAlgn val="ctr"/>
        <c:lblOffset val="100"/>
        <c:noMultiLvlLbl val="0"/>
      </c:catAx>
      <c:valAx>
        <c:axId val="122410880"/>
        <c:scaling>
          <c:orientation val="minMax"/>
          <c:max val="40"/>
          <c:min val="0"/>
        </c:scaling>
        <c:delete val="0"/>
        <c:axPos val="l"/>
        <c:title>
          <c:tx>
            <c:rich>
              <a:bodyPr rot="0" vert="horz"/>
              <a:lstStyle/>
              <a:p>
                <a:pPr>
                  <a:defRPr/>
                </a:pPr>
                <a:r>
                  <a:rPr lang="en-US" altLang="zh-CN" sz="1400" b="0" dirty="0" smtClean="0"/>
                  <a:t>Month</a:t>
                </a:r>
                <a:endParaRPr lang="zh-CN" altLang="en-US" sz="1400" b="0" dirty="0"/>
              </a:p>
            </c:rich>
          </c:tx>
          <c:layout>
            <c:manualLayout>
              <c:xMode val="edge"/>
              <c:yMode val="edge"/>
              <c:x val="0.13455728627662464"/>
              <c:y val="0.10704518378499564"/>
            </c:manualLayout>
          </c:layout>
          <c:overlay val="0"/>
        </c:title>
        <c:numFmt formatCode="General" sourceLinked="1"/>
        <c:majorTickMark val="out"/>
        <c:minorTickMark val="none"/>
        <c:tickLblPos val="nextTo"/>
        <c:crossAx val="122409344"/>
        <c:crosses val="autoZero"/>
        <c:crossBetween val="between"/>
        <c:majorUnit val="10"/>
        <c:minorUnit val="1"/>
      </c:valAx>
    </c:plotArea>
    <c:legend>
      <c:legendPos val="r"/>
      <c:layout/>
      <c:overlay val="0"/>
      <c:txPr>
        <a:bodyPr/>
        <a:lstStyle/>
        <a:p>
          <a:pPr>
            <a:defRPr sz="1600"/>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893755385974634E-2"/>
          <c:y val="0.13358180319127436"/>
          <c:w val="0.66797930059121191"/>
          <c:h val="0.77288651579441059"/>
        </c:manualLayout>
      </c:layout>
      <c:barChart>
        <c:barDir val="col"/>
        <c:grouping val="stacked"/>
        <c:varyColors val="0"/>
        <c:ser>
          <c:idx val="0"/>
          <c:order val="0"/>
          <c:tx>
            <c:strRef>
              <c:f>Sheet1!$B$1</c:f>
              <c:strCache>
                <c:ptCount val="1"/>
                <c:pt idx="0">
                  <c:v>系列 1</c:v>
                </c:pt>
              </c:strCache>
            </c:strRef>
          </c:tx>
          <c:invertIfNegative val="0"/>
          <c:dPt>
            <c:idx val="1"/>
            <c:invertIfNegative val="0"/>
            <c:bubble3D val="0"/>
            <c:spPr>
              <a:solidFill>
                <a:srgbClr val="008A3E"/>
              </a:solidFill>
            </c:spPr>
            <c:extLst>
              <c:ext xmlns:c16="http://schemas.microsoft.com/office/drawing/2014/chart" uri="{C3380CC4-5D6E-409C-BE32-E72D297353CC}">
                <c16:uniqueId val="{00000001-25E0-4ADA-8C8D-9ABD6E4FA209}"/>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03-25E0-4ADA-8C8D-9ABD6E4FA209}"/>
              </c:ext>
            </c:extLst>
          </c:dPt>
          <c:cat>
            <c:strRef>
              <c:f>Sheet1!$A$2:$A$4</c:f>
              <c:strCache>
                <c:ptCount val="3"/>
                <c:pt idx="0">
                  <c:v>USA</c:v>
                </c:pt>
                <c:pt idx="1">
                  <c:v>Germany</c:v>
                </c:pt>
                <c:pt idx="2">
                  <c:v>China</c:v>
                </c:pt>
              </c:strCache>
            </c:strRef>
          </c:cat>
          <c:val>
            <c:numRef>
              <c:f>Sheet1!$B$2:$B$4</c:f>
              <c:numCache>
                <c:formatCode>General</c:formatCode>
                <c:ptCount val="3"/>
                <c:pt idx="0">
                  <c:v>3</c:v>
                </c:pt>
                <c:pt idx="1">
                  <c:v>0.5</c:v>
                </c:pt>
                <c:pt idx="2">
                  <c:v>0.15</c:v>
                </c:pt>
              </c:numCache>
            </c:numRef>
          </c:val>
          <c:extLst>
            <c:ext xmlns:c16="http://schemas.microsoft.com/office/drawing/2014/chart" uri="{C3380CC4-5D6E-409C-BE32-E72D297353CC}">
              <c16:uniqueId val="{00000004-25E0-4ADA-8C8D-9ABD6E4FA209}"/>
            </c:ext>
          </c:extLst>
        </c:ser>
        <c:dLbls>
          <c:showLegendKey val="0"/>
          <c:showVal val="0"/>
          <c:showCatName val="0"/>
          <c:showSerName val="0"/>
          <c:showPercent val="0"/>
          <c:showBubbleSize val="0"/>
        </c:dLbls>
        <c:gapWidth val="150"/>
        <c:overlap val="100"/>
        <c:axId val="157259264"/>
        <c:axId val="157260800"/>
      </c:barChart>
      <c:catAx>
        <c:axId val="157259264"/>
        <c:scaling>
          <c:orientation val="minMax"/>
        </c:scaling>
        <c:delete val="0"/>
        <c:axPos val="b"/>
        <c:numFmt formatCode="General" sourceLinked="0"/>
        <c:majorTickMark val="out"/>
        <c:minorTickMark val="none"/>
        <c:tickLblPos val="nextTo"/>
        <c:txPr>
          <a:bodyPr/>
          <a:lstStyle/>
          <a:p>
            <a:pPr>
              <a:defRPr sz="1600"/>
            </a:pPr>
            <a:endParaRPr lang="zh-CN"/>
          </a:p>
        </c:txPr>
        <c:crossAx val="157260800"/>
        <c:crosses val="autoZero"/>
        <c:auto val="1"/>
        <c:lblAlgn val="ctr"/>
        <c:lblOffset val="100"/>
        <c:noMultiLvlLbl val="0"/>
      </c:catAx>
      <c:valAx>
        <c:axId val="157260800"/>
        <c:scaling>
          <c:orientation val="minMax"/>
          <c:max val="4"/>
          <c:min val="0"/>
        </c:scaling>
        <c:delete val="0"/>
        <c:axPos val="l"/>
        <c:numFmt formatCode="General" sourceLinked="1"/>
        <c:majorTickMark val="out"/>
        <c:minorTickMark val="none"/>
        <c:tickLblPos val="nextTo"/>
        <c:crossAx val="157259264"/>
        <c:crosses val="autoZero"/>
        <c:crossBetween val="between"/>
        <c:majorUnit val="1"/>
        <c:minorUnit val="1"/>
      </c:valAx>
    </c:plotArea>
    <c:legend>
      <c:legendPos val="r"/>
      <c:layout>
        <c:manualLayout>
          <c:xMode val="edge"/>
          <c:yMode val="edge"/>
          <c:x val="0.69894480439139628"/>
          <c:y val="0.40006634721891704"/>
          <c:w val="0.28570340120520782"/>
          <c:h val="0.29206680692442494"/>
        </c:manualLayout>
      </c:layout>
      <c:overlay val="0"/>
      <c:txPr>
        <a:bodyPr/>
        <a:lstStyle/>
        <a:p>
          <a:pPr>
            <a:defRPr sz="1600"/>
          </a:pPr>
          <a:endParaRPr lang="zh-CN"/>
        </a:p>
      </c:txPr>
    </c:legend>
    <c:plotVisOnly val="1"/>
    <c:dispBlanksAs val="gap"/>
    <c:showDLblsOverMax val="0"/>
  </c:chart>
  <c:txPr>
    <a:bodyPr/>
    <a:lstStyle/>
    <a:p>
      <a:pPr>
        <a:defRPr sz="1800"/>
      </a:pPr>
      <a:endParaRPr lang="zh-CN"/>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2060"/>
                </a:solidFill>
              </a:defRPr>
            </a:pPr>
            <a:r>
              <a:rPr lang="en-US" dirty="0">
                <a:solidFill>
                  <a:srgbClr val="002060"/>
                </a:solidFill>
              </a:rPr>
              <a:t>Patent </a:t>
            </a:r>
            <a:r>
              <a:rPr lang="en-US" altLang="zh-CN" dirty="0" smtClean="0">
                <a:solidFill>
                  <a:srgbClr val="002060"/>
                </a:solidFill>
              </a:rPr>
              <a:t>landscape</a:t>
            </a:r>
            <a:endParaRPr lang="zh-CN" dirty="0">
              <a:solidFill>
                <a:srgbClr val="002060"/>
              </a:solidFill>
            </a:endParaRPr>
          </a:p>
        </c:rich>
      </c:tx>
      <c:layout>
        <c:manualLayout>
          <c:xMode val="edge"/>
          <c:yMode val="edge"/>
          <c:x val="0.22765630581070442"/>
          <c:y val="4.3112493673542446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explosion val="8"/>
          <c:dLbls>
            <c:dLbl>
              <c:idx val="4"/>
              <c:layout>
                <c:manualLayout>
                  <c:x val="4.6725244387421705E-2"/>
                  <c:y val="-0.1402489229591773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5E7-411F-8918-4C74BC86F94B}"/>
                </c:ext>
              </c:extLst>
            </c:dLbl>
            <c:dLbl>
              <c:idx val="6"/>
              <c:layout>
                <c:manualLayout>
                  <c:x val="5.921937586385264E-2"/>
                  <c:y val="4.12451085681837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E7-411F-8918-4C74BC86F94B}"/>
                </c:ext>
              </c:extLst>
            </c:dLbl>
            <c:dLbl>
              <c:idx val="7"/>
              <c:layout>
                <c:manualLayout>
                  <c:x val="5.3288135249010563E-2"/>
                  <c:y val="6.11385771951264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5E7-411F-8918-4C74BC86F94B}"/>
                </c:ext>
              </c:extLst>
            </c:dLbl>
            <c:dLbl>
              <c:idx val="8"/>
              <c:layout>
                <c:manualLayout>
                  <c:x val="3.7613502920225111E-2"/>
                  <c:y val="7.909275512597366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E7-411F-8918-4C74BC86F94B}"/>
                </c:ext>
              </c:extLst>
            </c:dLbl>
            <c:numFmt formatCode="0%" sourceLinked="0"/>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Sheet1!$A$2:$A$10</c:f>
              <c:strCache>
                <c:ptCount val="9"/>
                <c:pt idx="0">
                  <c:v>Frangble Link</c:v>
                </c:pt>
                <c:pt idx="1">
                  <c:v>Retainer arrangement</c:v>
                </c:pt>
                <c:pt idx="2">
                  <c:v>Yoke arm</c:v>
                </c:pt>
                <c:pt idx="3">
                  <c:v>Ball connector</c:v>
                </c:pt>
                <c:pt idx="4">
                  <c:v>Enlarge Portion</c:v>
                </c:pt>
                <c:pt idx="5">
                  <c:v>Side teeth</c:v>
                </c:pt>
                <c:pt idx="6">
                  <c:v>Nodes</c:v>
                </c:pt>
                <c:pt idx="7">
                  <c:v>Needle involved</c:v>
                </c:pt>
                <c:pt idx="8">
                  <c:v>Barb involved</c:v>
                </c:pt>
              </c:strCache>
            </c:strRef>
          </c:cat>
          <c:val>
            <c:numRef>
              <c:f>Sheet1!$B$2:$B$10</c:f>
              <c:numCache>
                <c:formatCode>General</c:formatCode>
                <c:ptCount val="9"/>
                <c:pt idx="0">
                  <c:v>33</c:v>
                </c:pt>
                <c:pt idx="1">
                  <c:v>21</c:v>
                </c:pt>
                <c:pt idx="2">
                  <c:v>15</c:v>
                </c:pt>
                <c:pt idx="3">
                  <c:v>17</c:v>
                </c:pt>
                <c:pt idx="4">
                  <c:v>9</c:v>
                </c:pt>
                <c:pt idx="5">
                  <c:v>17</c:v>
                </c:pt>
                <c:pt idx="6">
                  <c:v>11</c:v>
                </c:pt>
                <c:pt idx="7">
                  <c:v>9</c:v>
                </c:pt>
                <c:pt idx="8">
                  <c:v>8</c:v>
                </c:pt>
              </c:numCache>
            </c:numRef>
          </c:val>
          <c:extLst>
            <c:ext xmlns:c16="http://schemas.microsoft.com/office/drawing/2014/chart" uri="{C3380CC4-5D6E-409C-BE32-E72D297353CC}">
              <c16:uniqueId val="{00000004-15E7-411F-8918-4C74BC86F94B}"/>
            </c:ext>
          </c:extLst>
        </c:ser>
        <c:dLbls>
          <c:showLegendKey val="0"/>
          <c:showVal val="0"/>
          <c:showCatName val="0"/>
          <c:showSerName val="0"/>
          <c:showPercent val="0"/>
          <c:showBubbleSize val="0"/>
          <c:showLeaderLines val="1"/>
        </c:dLbls>
      </c:pie3DChart>
    </c:plotArea>
    <c:legend>
      <c:legendPos val="r"/>
      <c:layout>
        <c:manualLayout>
          <c:xMode val="edge"/>
          <c:yMode val="edge"/>
          <c:x val="0.69637469372016203"/>
          <c:y val="6.9739936303373704E-2"/>
          <c:w val="0.30362524731294632"/>
          <c:h val="0.93026006369662628"/>
        </c:manualLayout>
      </c:layout>
      <c:overlay val="0"/>
      <c:txPr>
        <a:bodyPr/>
        <a:lstStyle/>
        <a:p>
          <a:pPr>
            <a:defRPr sz="1400">
              <a:solidFill>
                <a:srgbClr val="002060"/>
              </a:solidFill>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31755-7607-4E7C-9770-3276C5CD166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0D4A1C44-74B3-497B-82BA-C2EDF4147CB3}">
      <dgm:prSet phldrT="[文本]" custT="1"/>
      <dgm:spPr/>
      <dgm:t>
        <a:bodyPr/>
        <a:lstStyle/>
        <a:p>
          <a:r>
            <a:rPr lang="zh-CN" altLang="en-US" sz="1200" dirty="0" smtClean="0">
              <a:latin typeface="黑体" panose="02010609060101010101" pitchFamily="49" charset="-122"/>
              <a:ea typeface="黑体" panose="02010609060101010101" pitchFamily="49" charset="-122"/>
            </a:rPr>
            <a:t>上诉法院（卢森堡）</a:t>
          </a:r>
          <a:endParaRPr lang="zh-CN" altLang="en-US" sz="1200" dirty="0">
            <a:latin typeface="黑体" panose="02010609060101010101" pitchFamily="49" charset="-122"/>
            <a:ea typeface="黑体" panose="02010609060101010101" pitchFamily="49" charset="-122"/>
          </a:endParaRPr>
        </a:p>
      </dgm:t>
    </dgm:pt>
    <dgm:pt modelId="{19C5DBE0-54D4-4189-BD7C-CB1804B2D121}" type="parTrans" cxnId="{E13B0F96-D3A8-4749-B60D-B69F0EF2B108}">
      <dgm:prSet/>
      <dgm:spPr/>
      <dgm:t>
        <a:bodyPr/>
        <a:lstStyle/>
        <a:p>
          <a:endParaRPr lang="zh-CN" altLang="en-US" sz="1200"/>
        </a:p>
      </dgm:t>
    </dgm:pt>
    <dgm:pt modelId="{ED330BF6-D293-4606-B081-9CECFE5ACED8}" type="sibTrans" cxnId="{E13B0F96-D3A8-4749-B60D-B69F0EF2B108}">
      <dgm:prSet/>
      <dgm:spPr/>
      <dgm:t>
        <a:bodyPr/>
        <a:lstStyle/>
        <a:p>
          <a:endParaRPr lang="zh-CN" altLang="en-US" sz="1200"/>
        </a:p>
      </dgm:t>
    </dgm:pt>
    <dgm:pt modelId="{10AF448E-5B2E-43E3-8540-D7E3EA084F6A}">
      <dgm:prSet phldrT="[文本]" custT="1"/>
      <dgm:spPr/>
      <dgm:t>
        <a:bodyPr/>
        <a:lstStyle/>
        <a:p>
          <a:r>
            <a:rPr lang="zh-CN" altLang="en-US" sz="1200" dirty="0" smtClean="0">
              <a:latin typeface="黑体" panose="02010609060101010101" pitchFamily="49" charset="-122"/>
              <a:ea typeface="黑体" panose="02010609060101010101" pitchFamily="49" charset="-122"/>
            </a:rPr>
            <a:t>地方分院（缔约成员国）</a:t>
          </a:r>
          <a:endParaRPr lang="zh-CN" altLang="en-US" sz="1200" dirty="0">
            <a:latin typeface="黑体" panose="02010609060101010101" pitchFamily="49" charset="-122"/>
            <a:ea typeface="黑体" panose="02010609060101010101" pitchFamily="49" charset="-122"/>
          </a:endParaRPr>
        </a:p>
      </dgm:t>
    </dgm:pt>
    <dgm:pt modelId="{929B60C5-D1A9-4891-A4C4-2069D7BC02D9}" type="parTrans" cxnId="{22A73390-C26D-4EF2-AA0C-220B3ACB0C9C}">
      <dgm:prSet/>
      <dgm:spPr/>
      <dgm:t>
        <a:bodyPr/>
        <a:lstStyle/>
        <a:p>
          <a:endParaRPr lang="zh-CN" altLang="en-US" sz="1200"/>
        </a:p>
      </dgm:t>
    </dgm:pt>
    <dgm:pt modelId="{283B04D2-4959-4AC7-8D0C-BCA997DD155F}" type="sibTrans" cxnId="{22A73390-C26D-4EF2-AA0C-220B3ACB0C9C}">
      <dgm:prSet/>
      <dgm:spPr/>
      <dgm:t>
        <a:bodyPr/>
        <a:lstStyle/>
        <a:p>
          <a:endParaRPr lang="zh-CN" altLang="en-US" sz="1200"/>
        </a:p>
      </dgm:t>
    </dgm:pt>
    <dgm:pt modelId="{6E699A7D-DEEA-43C8-92D7-CD1373E3E479}">
      <dgm:prSet phldrT="[文本]" custT="1"/>
      <dgm:spPr/>
      <dgm:t>
        <a:bodyPr/>
        <a:lstStyle/>
        <a:p>
          <a:r>
            <a:rPr lang="zh-CN" altLang="en-US" sz="1200" dirty="0" smtClean="0">
              <a:latin typeface="黑体" panose="02010609060101010101" pitchFamily="49" charset="-122"/>
              <a:ea typeface="黑体" panose="02010609060101010101" pitchFamily="49" charset="-122"/>
            </a:rPr>
            <a:t>地区分院（瑞典 波罗的海）</a:t>
          </a:r>
          <a:endParaRPr lang="zh-CN" altLang="en-US" sz="1200" dirty="0">
            <a:latin typeface="黑体" panose="02010609060101010101" pitchFamily="49" charset="-122"/>
            <a:ea typeface="黑体" panose="02010609060101010101" pitchFamily="49" charset="-122"/>
          </a:endParaRPr>
        </a:p>
      </dgm:t>
    </dgm:pt>
    <dgm:pt modelId="{35C47DC0-EB1B-442F-8421-88ED9092840D}" type="parTrans" cxnId="{CD51F923-D61F-4447-8641-CF4BA762736C}">
      <dgm:prSet/>
      <dgm:spPr/>
      <dgm:t>
        <a:bodyPr/>
        <a:lstStyle/>
        <a:p>
          <a:endParaRPr lang="zh-CN" altLang="en-US" sz="1200"/>
        </a:p>
      </dgm:t>
    </dgm:pt>
    <dgm:pt modelId="{83FC0028-6545-4516-AF41-5DCA5AFF45F2}" type="sibTrans" cxnId="{CD51F923-D61F-4447-8641-CF4BA762736C}">
      <dgm:prSet/>
      <dgm:spPr/>
      <dgm:t>
        <a:bodyPr/>
        <a:lstStyle/>
        <a:p>
          <a:endParaRPr lang="zh-CN" altLang="en-US" sz="1200"/>
        </a:p>
      </dgm:t>
    </dgm:pt>
    <dgm:pt modelId="{F74BBE01-A6D0-4247-9A33-41F2ED7061B8}">
      <dgm:prSet custT="1"/>
      <dgm:spPr/>
      <dgm:t>
        <a:bodyPr/>
        <a:lstStyle/>
        <a:p>
          <a:r>
            <a:rPr lang="zh-CN" altLang="en-US" sz="1200" dirty="0" smtClean="0">
              <a:latin typeface="黑体" panose="02010609060101010101" pitchFamily="49" charset="-122"/>
              <a:ea typeface="黑体" panose="02010609060101010101" pitchFamily="49" charset="-122"/>
            </a:rPr>
            <a:t>中央分院（巴黎和慕尼黑）</a:t>
          </a:r>
          <a:endParaRPr lang="zh-CN" altLang="en-US" sz="1200" dirty="0">
            <a:latin typeface="黑体" panose="02010609060101010101" pitchFamily="49" charset="-122"/>
            <a:ea typeface="黑体" panose="02010609060101010101" pitchFamily="49" charset="-122"/>
          </a:endParaRPr>
        </a:p>
      </dgm:t>
    </dgm:pt>
    <dgm:pt modelId="{5D8AD879-CD65-46F1-AD21-93785B02B768}" type="parTrans" cxnId="{85018A2D-539D-4339-8191-E0CD84E58412}">
      <dgm:prSet/>
      <dgm:spPr/>
      <dgm:t>
        <a:bodyPr/>
        <a:lstStyle/>
        <a:p>
          <a:endParaRPr lang="zh-CN" altLang="en-US"/>
        </a:p>
      </dgm:t>
    </dgm:pt>
    <dgm:pt modelId="{CDB500E4-018D-4530-9E51-D604E46A806C}" type="sibTrans" cxnId="{85018A2D-539D-4339-8191-E0CD84E58412}">
      <dgm:prSet/>
      <dgm:spPr/>
      <dgm:t>
        <a:bodyPr/>
        <a:lstStyle/>
        <a:p>
          <a:endParaRPr lang="zh-CN" altLang="en-US"/>
        </a:p>
      </dgm:t>
    </dgm:pt>
    <dgm:pt modelId="{58918731-489F-465D-BA5E-1B8E855DB918}" type="pres">
      <dgm:prSet presAssocID="{7B531755-7607-4E7C-9770-3276C5CD1665}" presName="hierChild1" presStyleCnt="0">
        <dgm:presLayoutVars>
          <dgm:chPref val="1"/>
          <dgm:dir/>
          <dgm:animOne val="branch"/>
          <dgm:animLvl val="lvl"/>
          <dgm:resizeHandles/>
        </dgm:presLayoutVars>
      </dgm:prSet>
      <dgm:spPr/>
      <dgm:t>
        <a:bodyPr/>
        <a:lstStyle/>
        <a:p>
          <a:endParaRPr lang="zh-CN" altLang="en-US"/>
        </a:p>
      </dgm:t>
    </dgm:pt>
    <dgm:pt modelId="{2C275220-A9EE-4AD7-800A-AA02DE9AB4EB}" type="pres">
      <dgm:prSet presAssocID="{0D4A1C44-74B3-497B-82BA-C2EDF4147CB3}" presName="hierRoot1" presStyleCnt="0"/>
      <dgm:spPr/>
    </dgm:pt>
    <dgm:pt modelId="{78358169-6ECD-425E-A9EC-598504B22B07}" type="pres">
      <dgm:prSet presAssocID="{0D4A1C44-74B3-497B-82BA-C2EDF4147CB3}" presName="composite" presStyleCnt="0"/>
      <dgm:spPr/>
    </dgm:pt>
    <dgm:pt modelId="{E6AF3C61-FF69-4720-98A0-B9E803ECCBD0}" type="pres">
      <dgm:prSet presAssocID="{0D4A1C44-74B3-497B-82BA-C2EDF4147CB3}" presName="background" presStyleLbl="node0" presStyleIdx="0" presStyleCnt="1"/>
      <dgm:spPr/>
    </dgm:pt>
    <dgm:pt modelId="{41F6F30E-4636-4AB3-85F5-36AB3A91BF5C}" type="pres">
      <dgm:prSet presAssocID="{0D4A1C44-74B3-497B-82BA-C2EDF4147CB3}" presName="text" presStyleLbl="fgAcc0" presStyleIdx="0" presStyleCnt="1">
        <dgm:presLayoutVars>
          <dgm:chPref val="3"/>
        </dgm:presLayoutVars>
      </dgm:prSet>
      <dgm:spPr/>
      <dgm:t>
        <a:bodyPr/>
        <a:lstStyle/>
        <a:p>
          <a:endParaRPr lang="zh-CN" altLang="en-US"/>
        </a:p>
      </dgm:t>
    </dgm:pt>
    <dgm:pt modelId="{01267880-F5AE-4C46-88EE-C7B5361CE20E}" type="pres">
      <dgm:prSet presAssocID="{0D4A1C44-74B3-497B-82BA-C2EDF4147CB3}" presName="hierChild2" presStyleCnt="0"/>
      <dgm:spPr/>
    </dgm:pt>
    <dgm:pt modelId="{681049EF-BD6B-4B6F-A0AC-F078090CA12D}" type="pres">
      <dgm:prSet presAssocID="{929B60C5-D1A9-4891-A4C4-2069D7BC02D9}" presName="Name10" presStyleLbl="parChTrans1D2" presStyleIdx="0" presStyleCnt="3"/>
      <dgm:spPr/>
      <dgm:t>
        <a:bodyPr/>
        <a:lstStyle/>
        <a:p>
          <a:endParaRPr lang="zh-CN" altLang="en-US"/>
        </a:p>
      </dgm:t>
    </dgm:pt>
    <dgm:pt modelId="{4890DA0A-3FA6-4E30-97B6-CC60A80C9AA6}" type="pres">
      <dgm:prSet presAssocID="{10AF448E-5B2E-43E3-8540-D7E3EA084F6A}" presName="hierRoot2" presStyleCnt="0"/>
      <dgm:spPr/>
    </dgm:pt>
    <dgm:pt modelId="{90C005E9-40B4-48A9-98CC-015A9E629233}" type="pres">
      <dgm:prSet presAssocID="{10AF448E-5B2E-43E3-8540-D7E3EA084F6A}" presName="composite2" presStyleCnt="0"/>
      <dgm:spPr/>
    </dgm:pt>
    <dgm:pt modelId="{4967E92A-8572-4762-A136-18D31A7D3D66}" type="pres">
      <dgm:prSet presAssocID="{10AF448E-5B2E-43E3-8540-D7E3EA084F6A}" presName="background2" presStyleLbl="node2" presStyleIdx="0" presStyleCnt="3"/>
      <dgm:spPr/>
    </dgm:pt>
    <dgm:pt modelId="{5F7E7EA0-4C7A-4F18-8E4F-3ACA102EE4FB}" type="pres">
      <dgm:prSet presAssocID="{10AF448E-5B2E-43E3-8540-D7E3EA084F6A}" presName="text2" presStyleLbl="fgAcc2" presStyleIdx="0" presStyleCnt="3">
        <dgm:presLayoutVars>
          <dgm:chPref val="3"/>
        </dgm:presLayoutVars>
      </dgm:prSet>
      <dgm:spPr/>
      <dgm:t>
        <a:bodyPr/>
        <a:lstStyle/>
        <a:p>
          <a:endParaRPr lang="zh-CN" altLang="en-US"/>
        </a:p>
      </dgm:t>
    </dgm:pt>
    <dgm:pt modelId="{A9C81936-D731-4BB2-AFEB-7832559EC25F}" type="pres">
      <dgm:prSet presAssocID="{10AF448E-5B2E-43E3-8540-D7E3EA084F6A}" presName="hierChild3" presStyleCnt="0"/>
      <dgm:spPr/>
    </dgm:pt>
    <dgm:pt modelId="{0B9C0A3C-5002-4DAB-80CB-9EBEFD232AEF}" type="pres">
      <dgm:prSet presAssocID="{5D8AD879-CD65-46F1-AD21-93785B02B768}" presName="Name10" presStyleLbl="parChTrans1D2" presStyleIdx="1" presStyleCnt="3"/>
      <dgm:spPr/>
      <dgm:t>
        <a:bodyPr/>
        <a:lstStyle/>
        <a:p>
          <a:endParaRPr lang="zh-CN" altLang="en-US"/>
        </a:p>
      </dgm:t>
    </dgm:pt>
    <dgm:pt modelId="{9A0C91EF-EC6D-4583-AEC1-D9446CF00360}" type="pres">
      <dgm:prSet presAssocID="{F74BBE01-A6D0-4247-9A33-41F2ED7061B8}" presName="hierRoot2" presStyleCnt="0"/>
      <dgm:spPr/>
    </dgm:pt>
    <dgm:pt modelId="{3F730F56-FABE-4562-A233-D02AAEA176FC}" type="pres">
      <dgm:prSet presAssocID="{F74BBE01-A6D0-4247-9A33-41F2ED7061B8}" presName="composite2" presStyleCnt="0"/>
      <dgm:spPr/>
    </dgm:pt>
    <dgm:pt modelId="{E60A90CC-AFE7-4AF5-A7A3-EAB3853692ED}" type="pres">
      <dgm:prSet presAssocID="{F74BBE01-A6D0-4247-9A33-41F2ED7061B8}" presName="background2" presStyleLbl="node2" presStyleIdx="1" presStyleCnt="3"/>
      <dgm:spPr/>
    </dgm:pt>
    <dgm:pt modelId="{2975F342-EB20-4FC0-A1CC-F81818A0AA4F}" type="pres">
      <dgm:prSet presAssocID="{F74BBE01-A6D0-4247-9A33-41F2ED7061B8}" presName="text2" presStyleLbl="fgAcc2" presStyleIdx="1" presStyleCnt="3">
        <dgm:presLayoutVars>
          <dgm:chPref val="3"/>
        </dgm:presLayoutVars>
      </dgm:prSet>
      <dgm:spPr/>
      <dgm:t>
        <a:bodyPr/>
        <a:lstStyle/>
        <a:p>
          <a:endParaRPr lang="zh-CN" altLang="en-US"/>
        </a:p>
      </dgm:t>
    </dgm:pt>
    <dgm:pt modelId="{BA7655A8-6339-4450-96B5-202B442FAED5}" type="pres">
      <dgm:prSet presAssocID="{F74BBE01-A6D0-4247-9A33-41F2ED7061B8}" presName="hierChild3" presStyleCnt="0"/>
      <dgm:spPr/>
    </dgm:pt>
    <dgm:pt modelId="{1452FCE9-86EF-457C-BFDB-673226BE3C1B}" type="pres">
      <dgm:prSet presAssocID="{35C47DC0-EB1B-442F-8421-88ED9092840D}" presName="Name10" presStyleLbl="parChTrans1D2" presStyleIdx="2" presStyleCnt="3"/>
      <dgm:spPr/>
      <dgm:t>
        <a:bodyPr/>
        <a:lstStyle/>
        <a:p>
          <a:endParaRPr lang="zh-CN" altLang="en-US"/>
        </a:p>
      </dgm:t>
    </dgm:pt>
    <dgm:pt modelId="{E5825B8C-FC27-4178-8866-8209FCE60C61}" type="pres">
      <dgm:prSet presAssocID="{6E699A7D-DEEA-43C8-92D7-CD1373E3E479}" presName="hierRoot2" presStyleCnt="0"/>
      <dgm:spPr/>
    </dgm:pt>
    <dgm:pt modelId="{6B434D89-2DBA-4BC2-AE5A-FF73E804AFBA}" type="pres">
      <dgm:prSet presAssocID="{6E699A7D-DEEA-43C8-92D7-CD1373E3E479}" presName="composite2" presStyleCnt="0"/>
      <dgm:spPr/>
    </dgm:pt>
    <dgm:pt modelId="{447E2110-104C-49D0-8B54-55FD8DC9B525}" type="pres">
      <dgm:prSet presAssocID="{6E699A7D-DEEA-43C8-92D7-CD1373E3E479}" presName="background2" presStyleLbl="node2" presStyleIdx="2" presStyleCnt="3"/>
      <dgm:spPr/>
      <dgm:t>
        <a:bodyPr/>
        <a:lstStyle/>
        <a:p>
          <a:endParaRPr lang="zh-CN" altLang="en-US"/>
        </a:p>
      </dgm:t>
    </dgm:pt>
    <dgm:pt modelId="{03BDDDF1-55BE-4D99-929F-F07FA63810E5}" type="pres">
      <dgm:prSet presAssocID="{6E699A7D-DEEA-43C8-92D7-CD1373E3E479}" presName="text2" presStyleLbl="fgAcc2" presStyleIdx="2" presStyleCnt="3">
        <dgm:presLayoutVars>
          <dgm:chPref val="3"/>
        </dgm:presLayoutVars>
      </dgm:prSet>
      <dgm:spPr/>
      <dgm:t>
        <a:bodyPr/>
        <a:lstStyle/>
        <a:p>
          <a:endParaRPr lang="zh-CN" altLang="en-US"/>
        </a:p>
      </dgm:t>
    </dgm:pt>
    <dgm:pt modelId="{0ED4813D-949F-44B8-AD08-5F0C9618B585}" type="pres">
      <dgm:prSet presAssocID="{6E699A7D-DEEA-43C8-92D7-CD1373E3E479}" presName="hierChild3" presStyleCnt="0"/>
      <dgm:spPr/>
    </dgm:pt>
  </dgm:ptLst>
  <dgm:cxnLst>
    <dgm:cxn modelId="{22A73390-C26D-4EF2-AA0C-220B3ACB0C9C}" srcId="{0D4A1C44-74B3-497B-82BA-C2EDF4147CB3}" destId="{10AF448E-5B2E-43E3-8540-D7E3EA084F6A}" srcOrd="0" destOrd="0" parTransId="{929B60C5-D1A9-4891-A4C4-2069D7BC02D9}" sibTransId="{283B04D2-4959-4AC7-8D0C-BCA997DD155F}"/>
    <dgm:cxn modelId="{1EFDE125-0687-434E-91D4-23BDC0FD4529}" type="presOf" srcId="{929B60C5-D1A9-4891-A4C4-2069D7BC02D9}" destId="{681049EF-BD6B-4B6F-A0AC-F078090CA12D}" srcOrd="0" destOrd="0" presId="urn:microsoft.com/office/officeart/2005/8/layout/hierarchy1"/>
    <dgm:cxn modelId="{E13B0F96-D3A8-4749-B60D-B69F0EF2B108}" srcId="{7B531755-7607-4E7C-9770-3276C5CD1665}" destId="{0D4A1C44-74B3-497B-82BA-C2EDF4147CB3}" srcOrd="0" destOrd="0" parTransId="{19C5DBE0-54D4-4189-BD7C-CB1804B2D121}" sibTransId="{ED330BF6-D293-4606-B081-9CECFE5ACED8}"/>
    <dgm:cxn modelId="{2052B2AE-D0B6-4A0F-9E6C-C0846FD7F551}" type="presOf" srcId="{F74BBE01-A6D0-4247-9A33-41F2ED7061B8}" destId="{2975F342-EB20-4FC0-A1CC-F81818A0AA4F}" srcOrd="0" destOrd="0" presId="urn:microsoft.com/office/officeart/2005/8/layout/hierarchy1"/>
    <dgm:cxn modelId="{44352325-78CF-4BFC-9256-C0B0CDABAFB5}" type="presOf" srcId="{7B531755-7607-4E7C-9770-3276C5CD1665}" destId="{58918731-489F-465D-BA5E-1B8E855DB918}" srcOrd="0" destOrd="0" presId="urn:microsoft.com/office/officeart/2005/8/layout/hierarchy1"/>
    <dgm:cxn modelId="{CD51F923-D61F-4447-8641-CF4BA762736C}" srcId="{0D4A1C44-74B3-497B-82BA-C2EDF4147CB3}" destId="{6E699A7D-DEEA-43C8-92D7-CD1373E3E479}" srcOrd="2" destOrd="0" parTransId="{35C47DC0-EB1B-442F-8421-88ED9092840D}" sibTransId="{83FC0028-6545-4516-AF41-5DCA5AFF45F2}"/>
    <dgm:cxn modelId="{351DC481-42F8-4A42-A9AF-51C0060EC981}" type="presOf" srcId="{6E699A7D-DEEA-43C8-92D7-CD1373E3E479}" destId="{03BDDDF1-55BE-4D99-929F-F07FA63810E5}" srcOrd="0" destOrd="0" presId="urn:microsoft.com/office/officeart/2005/8/layout/hierarchy1"/>
    <dgm:cxn modelId="{86A8D95D-F4D6-45BB-B2E9-8AA49922D79C}" type="presOf" srcId="{5D8AD879-CD65-46F1-AD21-93785B02B768}" destId="{0B9C0A3C-5002-4DAB-80CB-9EBEFD232AEF}" srcOrd="0" destOrd="0" presId="urn:microsoft.com/office/officeart/2005/8/layout/hierarchy1"/>
    <dgm:cxn modelId="{B2A8FC01-613E-473C-8BD0-9336FC00834A}" type="presOf" srcId="{10AF448E-5B2E-43E3-8540-D7E3EA084F6A}" destId="{5F7E7EA0-4C7A-4F18-8E4F-3ACA102EE4FB}" srcOrd="0" destOrd="0" presId="urn:microsoft.com/office/officeart/2005/8/layout/hierarchy1"/>
    <dgm:cxn modelId="{949F60B1-391F-4CB5-BD30-880818F69441}" type="presOf" srcId="{0D4A1C44-74B3-497B-82BA-C2EDF4147CB3}" destId="{41F6F30E-4636-4AB3-85F5-36AB3A91BF5C}" srcOrd="0" destOrd="0" presId="urn:microsoft.com/office/officeart/2005/8/layout/hierarchy1"/>
    <dgm:cxn modelId="{ADE91137-0F7E-4B92-A8A6-93CE0C340EBC}" type="presOf" srcId="{35C47DC0-EB1B-442F-8421-88ED9092840D}" destId="{1452FCE9-86EF-457C-BFDB-673226BE3C1B}" srcOrd="0" destOrd="0" presId="urn:microsoft.com/office/officeart/2005/8/layout/hierarchy1"/>
    <dgm:cxn modelId="{85018A2D-539D-4339-8191-E0CD84E58412}" srcId="{0D4A1C44-74B3-497B-82BA-C2EDF4147CB3}" destId="{F74BBE01-A6D0-4247-9A33-41F2ED7061B8}" srcOrd="1" destOrd="0" parTransId="{5D8AD879-CD65-46F1-AD21-93785B02B768}" sibTransId="{CDB500E4-018D-4530-9E51-D604E46A806C}"/>
    <dgm:cxn modelId="{FF8D01AA-40BF-438A-8F10-95FD33D4E759}" type="presParOf" srcId="{58918731-489F-465D-BA5E-1B8E855DB918}" destId="{2C275220-A9EE-4AD7-800A-AA02DE9AB4EB}" srcOrd="0" destOrd="0" presId="urn:microsoft.com/office/officeart/2005/8/layout/hierarchy1"/>
    <dgm:cxn modelId="{437D4EB0-9029-4CB8-BCC1-64068F9C97ED}" type="presParOf" srcId="{2C275220-A9EE-4AD7-800A-AA02DE9AB4EB}" destId="{78358169-6ECD-425E-A9EC-598504B22B07}" srcOrd="0" destOrd="0" presId="urn:microsoft.com/office/officeart/2005/8/layout/hierarchy1"/>
    <dgm:cxn modelId="{E6AC3945-034E-42C9-A850-649D6E229B8D}" type="presParOf" srcId="{78358169-6ECD-425E-A9EC-598504B22B07}" destId="{E6AF3C61-FF69-4720-98A0-B9E803ECCBD0}" srcOrd="0" destOrd="0" presId="urn:microsoft.com/office/officeart/2005/8/layout/hierarchy1"/>
    <dgm:cxn modelId="{173A1870-BC33-4AE3-A2DE-F901F93D4573}" type="presParOf" srcId="{78358169-6ECD-425E-A9EC-598504B22B07}" destId="{41F6F30E-4636-4AB3-85F5-36AB3A91BF5C}" srcOrd="1" destOrd="0" presId="urn:microsoft.com/office/officeart/2005/8/layout/hierarchy1"/>
    <dgm:cxn modelId="{81F2B2D6-D5E8-4E9D-94A9-D3F99EAD5762}" type="presParOf" srcId="{2C275220-A9EE-4AD7-800A-AA02DE9AB4EB}" destId="{01267880-F5AE-4C46-88EE-C7B5361CE20E}" srcOrd="1" destOrd="0" presId="urn:microsoft.com/office/officeart/2005/8/layout/hierarchy1"/>
    <dgm:cxn modelId="{FCADBFBB-3F3D-4F1A-8ADB-0D0A9D7E7ACE}" type="presParOf" srcId="{01267880-F5AE-4C46-88EE-C7B5361CE20E}" destId="{681049EF-BD6B-4B6F-A0AC-F078090CA12D}" srcOrd="0" destOrd="0" presId="urn:microsoft.com/office/officeart/2005/8/layout/hierarchy1"/>
    <dgm:cxn modelId="{6FDC9EB4-5D61-4DB1-BD5B-02B2ED6A9D64}" type="presParOf" srcId="{01267880-F5AE-4C46-88EE-C7B5361CE20E}" destId="{4890DA0A-3FA6-4E30-97B6-CC60A80C9AA6}" srcOrd="1" destOrd="0" presId="urn:microsoft.com/office/officeart/2005/8/layout/hierarchy1"/>
    <dgm:cxn modelId="{195F9A68-45D5-4C39-BB57-CAF409846A9B}" type="presParOf" srcId="{4890DA0A-3FA6-4E30-97B6-CC60A80C9AA6}" destId="{90C005E9-40B4-48A9-98CC-015A9E629233}" srcOrd="0" destOrd="0" presId="urn:microsoft.com/office/officeart/2005/8/layout/hierarchy1"/>
    <dgm:cxn modelId="{3033B5E7-9ED2-4571-915C-44F257C31847}" type="presParOf" srcId="{90C005E9-40B4-48A9-98CC-015A9E629233}" destId="{4967E92A-8572-4762-A136-18D31A7D3D66}" srcOrd="0" destOrd="0" presId="urn:microsoft.com/office/officeart/2005/8/layout/hierarchy1"/>
    <dgm:cxn modelId="{7A2D7686-F0C1-47C1-A08C-7130D350CF20}" type="presParOf" srcId="{90C005E9-40B4-48A9-98CC-015A9E629233}" destId="{5F7E7EA0-4C7A-4F18-8E4F-3ACA102EE4FB}" srcOrd="1" destOrd="0" presId="urn:microsoft.com/office/officeart/2005/8/layout/hierarchy1"/>
    <dgm:cxn modelId="{87B132C3-E915-448C-AE0C-E577A6713050}" type="presParOf" srcId="{4890DA0A-3FA6-4E30-97B6-CC60A80C9AA6}" destId="{A9C81936-D731-4BB2-AFEB-7832559EC25F}" srcOrd="1" destOrd="0" presId="urn:microsoft.com/office/officeart/2005/8/layout/hierarchy1"/>
    <dgm:cxn modelId="{77872DF7-450E-429F-AE0F-D73D803A1E36}" type="presParOf" srcId="{01267880-F5AE-4C46-88EE-C7B5361CE20E}" destId="{0B9C0A3C-5002-4DAB-80CB-9EBEFD232AEF}" srcOrd="2" destOrd="0" presId="urn:microsoft.com/office/officeart/2005/8/layout/hierarchy1"/>
    <dgm:cxn modelId="{3C52A311-9B4C-46E8-9EE2-BDB9FB018783}" type="presParOf" srcId="{01267880-F5AE-4C46-88EE-C7B5361CE20E}" destId="{9A0C91EF-EC6D-4583-AEC1-D9446CF00360}" srcOrd="3" destOrd="0" presId="urn:microsoft.com/office/officeart/2005/8/layout/hierarchy1"/>
    <dgm:cxn modelId="{11227BCA-6B52-48DD-B26C-B12234633B24}" type="presParOf" srcId="{9A0C91EF-EC6D-4583-AEC1-D9446CF00360}" destId="{3F730F56-FABE-4562-A233-D02AAEA176FC}" srcOrd="0" destOrd="0" presId="urn:microsoft.com/office/officeart/2005/8/layout/hierarchy1"/>
    <dgm:cxn modelId="{4CB75873-70E5-45C6-A356-68BD8FC2F7D9}" type="presParOf" srcId="{3F730F56-FABE-4562-A233-D02AAEA176FC}" destId="{E60A90CC-AFE7-4AF5-A7A3-EAB3853692ED}" srcOrd="0" destOrd="0" presId="urn:microsoft.com/office/officeart/2005/8/layout/hierarchy1"/>
    <dgm:cxn modelId="{365EB42D-15D9-4365-BAEF-23BB260983F7}" type="presParOf" srcId="{3F730F56-FABE-4562-A233-D02AAEA176FC}" destId="{2975F342-EB20-4FC0-A1CC-F81818A0AA4F}" srcOrd="1" destOrd="0" presId="urn:microsoft.com/office/officeart/2005/8/layout/hierarchy1"/>
    <dgm:cxn modelId="{11D39F20-7AA4-4559-BD0C-127B111F3872}" type="presParOf" srcId="{9A0C91EF-EC6D-4583-AEC1-D9446CF00360}" destId="{BA7655A8-6339-4450-96B5-202B442FAED5}" srcOrd="1" destOrd="0" presId="urn:microsoft.com/office/officeart/2005/8/layout/hierarchy1"/>
    <dgm:cxn modelId="{FE85317F-8802-4766-B416-88F4ABF90EC9}" type="presParOf" srcId="{01267880-F5AE-4C46-88EE-C7B5361CE20E}" destId="{1452FCE9-86EF-457C-BFDB-673226BE3C1B}" srcOrd="4" destOrd="0" presId="urn:microsoft.com/office/officeart/2005/8/layout/hierarchy1"/>
    <dgm:cxn modelId="{EB87CADE-74BC-409A-8BAC-4F06511B7404}" type="presParOf" srcId="{01267880-F5AE-4C46-88EE-C7B5361CE20E}" destId="{E5825B8C-FC27-4178-8866-8209FCE60C61}" srcOrd="5" destOrd="0" presId="urn:microsoft.com/office/officeart/2005/8/layout/hierarchy1"/>
    <dgm:cxn modelId="{EDC129A9-8CDA-4A58-8B0C-EAA5330A3E05}" type="presParOf" srcId="{E5825B8C-FC27-4178-8866-8209FCE60C61}" destId="{6B434D89-2DBA-4BC2-AE5A-FF73E804AFBA}" srcOrd="0" destOrd="0" presId="urn:microsoft.com/office/officeart/2005/8/layout/hierarchy1"/>
    <dgm:cxn modelId="{FF28BC84-B549-4FB9-9B36-A19D85CAE612}" type="presParOf" srcId="{6B434D89-2DBA-4BC2-AE5A-FF73E804AFBA}" destId="{447E2110-104C-49D0-8B54-55FD8DC9B525}" srcOrd="0" destOrd="0" presId="urn:microsoft.com/office/officeart/2005/8/layout/hierarchy1"/>
    <dgm:cxn modelId="{B697AEAE-5C86-4BBF-A4A6-073E8C139B5C}" type="presParOf" srcId="{6B434D89-2DBA-4BC2-AE5A-FF73E804AFBA}" destId="{03BDDDF1-55BE-4D99-929F-F07FA63810E5}" srcOrd="1" destOrd="0" presId="urn:microsoft.com/office/officeart/2005/8/layout/hierarchy1"/>
    <dgm:cxn modelId="{1896FF11-4B5F-465F-AC77-D7D4BEC013AF}" type="presParOf" srcId="{E5825B8C-FC27-4178-8866-8209FCE60C61}" destId="{0ED4813D-949F-44B8-AD08-5F0C9618B58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76B124-8DD8-476A-B6AE-6105F30F8D91}" type="doc">
      <dgm:prSet loTypeId="urn:microsoft.com/office/officeart/2005/8/layout/gear1" loCatId="cycle" qsTypeId="urn:microsoft.com/office/officeart/2005/8/quickstyle/simple3" qsCatId="simple" csTypeId="urn:microsoft.com/office/officeart/2005/8/colors/accent1_2" csCatId="accent1" phldr="1"/>
      <dgm:spPr/>
    </dgm:pt>
    <dgm:pt modelId="{75628CCD-BB5A-447E-80E7-4441419E18B2}">
      <dgm:prSet phldrT="[文本]" custT="1"/>
      <dgm:spPr/>
      <dgm:t>
        <a:bodyPr/>
        <a:lstStyle/>
        <a:p>
          <a:r>
            <a:rPr lang="zh-CN" altLang="en-US" sz="1050" dirty="0" smtClean="0">
              <a:latin typeface="黑体" panose="02010609060101010101" pitchFamily="49" charset="-122"/>
              <a:ea typeface="黑体" panose="02010609060101010101" pitchFamily="49" charset="-122"/>
            </a:rPr>
            <a:t>专利工程师</a:t>
          </a:r>
          <a:endParaRPr lang="zh-CN" altLang="en-US" sz="1050" dirty="0">
            <a:latin typeface="黑体" panose="02010609060101010101" pitchFamily="49" charset="-122"/>
            <a:ea typeface="黑体" panose="02010609060101010101" pitchFamily="49" charset="-122"/>
          </a:endParaRPr>
        </a:p>
      </dgm:t>
    </dgm:pt>
    <dgm:pt modelId="{00E59085-D0C8-4B11-80B3-105C8560389C}" type="parTrans" cxnId="{9B426468-EAA7-4488-93A4-700E032F2D8B}">
      <dgm:prSet/>
      <dgm:spPr/>
      <dgm:t>
        <a:bodyPr/>
        <a:lstStyle/>
        <a:p>
          <a:endParaRPr lang="zh-CN" altLang="en-US" sz="1050">
            <a:latin typeface="黑体" panose="02010609060101010101" pitchFamily="49" charset="-122"/>
            <a:ea typeface="黑体" panose="02010609060101010101" pitchFamily="49" charset="-122"/>
          </a:endParaRPr>
        </a:p>
      </dgm:t>
    </dgm:pt>
    <dgm:pt modelId="{8F6737B5-8F16-4E10-8005-51D7D9BFEF94}" type="sibTrans" cxnId="{9B426468-EAA7-4488-93A4-700E032F2D8B}">
      <dgm:prSet/>
      <dgm:spPr/>
      <dgm:t>
        <a:bodyPr/>
        <a:lstStyle/>
        <a:p>
          <a:endParaRPr lang="zh-CN" altLang="en-US" sz="1050">
            <a:latin typeface="黑体" panose="02010609060101010101" pitchFamily="49" charset="-122"/>
            <a:ea typeface="黑体" panose="02010609060101010101" pitchFamily="49" charset="-122"/>
          </a:endParaRPr>
        </a:p>
      </dgm:t>
    </dgm:pt>
    <dgm:pt modelId="{28EAC875-3C8D-4FA6-87E4-BC6531AAD587}">
      <dgm:prSet phldrT="[文本]" custT="1"/>
      <dgm:spPr/>
      <dgm:t>
        <a:bodyPr/>
        <a:lstStyle/>
        <a:p>
          <a:r>
            <a:rPr lang="zh-CN" altLang="en-US" sz="1050" dirty="0" smtClean="0">
              <a:latin typeface="黑体" panose="02010609060101010101" pitchFamily="49" charset="-122"/>
              <a:ea typeface="黑体" panose="02010609060101010101" pitchFamily="49" charset="-122"/>
            </a:rPr>
            <a:t>专利代理师</a:t>
          </a:r>
          <a:endParaRPr lang="zh-CN" altLang="en-US" sz="1050" dirty="0">
            <a:latin typeface="黑体" panose="02010609060101010101" pitchFamily="49" charset="-122"/>
            <a:ea typeface="黑体" panose="02010609060101010101" pitchFamily="49" charset="-122"/>
          </a:endParaRPr>
        </a:p>
      </dgm:t>
    </dgm:pt>
    <dgm:pt modelId="{EB15C7D6-45F8-43E5-A071-BB3A56B04CEA}" type="parTrans" cxnId="{14B86D06-657A-4426-A09A-A3C10C580E84}">
      <dgm:prSet/>
      <dgm:spPr/>
      <dgm:t>
        <a:bodyPr/>
        <a:lstStyle/>
        <a:p>
          <a:endParaRPr lang="zh-CN" altLang="en-US" sz="1050">
            <a:latin typeface="黑体" panose="02010609060101010101" pitchFamily="49" charset="-122"/>
            <a:ea typeface="黑体" panose="02010609060101010101" pitchFamily="49" charset="-122"/>
          </a:endParaRPr>
        </a:p>
      </dgm:t>
    </dgm:pt>
    <dgm:pt modelId="{A4A5E9A3-8B51-49AB-AA27-EA25A6FD894B}" type="sibTrans" cxnId="{14B86D06-657A-4426-A09A-A3C10C580E84}">
      <dgm:prSet/>
      <dgm:spPr/>
      <dgm:t>
        <a:bodyPr/>
        <a:lstStyle/>
        <a:p>
          <a:endParaRPr lang="zh-CN" altLang="en-US" sz="1050">
            <a:latin typeface="黑体" panose="02010609060101010101" pitchFamily="49" charset="-122"/>
            <a:ea typeface="黑体" panose="02010609060101010101" pitchFamily="49" charset="-122"/>
          </a:endParaRPr>
        </a:p>
      </dgm:t>
    </dgm:pt>
    <dgm:pt modelId="{1E4528EA-B29A-4777-890D-B45A8EACBF8D}">
      <dgm:prSet phldrT="[文本]" custT="1"/>
      <dgm:spPr/>
      <dgm:t>
        <a:bodyPr/>
        <a:lstStyle/>
        <a:p>
          <a:endParaRPr lang="zh-CN" altLang="en-US" sz="1050" dirty="0">
            <a:latin typeface="黑体" panose="02010609060101010101" pitchFamily="49" charset="-122"/>
            <a:ea typeface="黑体" panose="02010609060101010101" pitchFamily="49" charset="-122"/>
          </a:endParaRPr>
        </a:p>
      </dgm:t>
    </dgm:pt>
    <dgm:pt modelId="{9A4CFA4D-5549-43E4-B2A7-48D5FEE9A54A}" type="parTrans" cxnId="{5285DC7B-1B9C-4948-95D2-135B652F9DC7}">
      <dgm:prSet/>
      <dgm:spPr/>
      <dgm:t>
        <a:bodyPr/>
        <a:lstStyle/>
        <a:p>
          <a:endParaRPr lang="zh-CN" altLang="en-US" sz="1050">
            <a:latin typeface="黑体" panose="02010609060101010101" pitchFamily="49" charset="-122"/>
            <a:ea typeface="黑体" panose="02010609060101010101" pitchFamily="49" charset="-122"/>
          </a:endParaRPr>
        </a:p>
      </dgm:t>
    </dgm:pt>
    <dgm:pt modelId="{2B726591-86FC-4D82-ACB2-B7A5BBE362B5}" type="sibTrans" cxnId="{5285DC7B-1B9C-4948-95D2-135B652F9DC7}">
      <dgm:prSet/>
      <dgm:spPr/>
      <dgm:t>
        <a:bodyPr/>
        <a:lstStyle/>
        <a:p>
          <a:endParaRPr lang="zh-CN" altLang="en-US" sz="1050">
            <a:latin typeface="黑体" panose="02010609060101010101" pitchFamily="49" charset="-122"/>
            <a:ea typeface="黑体" panose="02010609060101010101" pitchFamily="49" charset="-122"/>
          </a:endParaRPr>
        </a:p>
      </dgm:t>
    </dgm:pt>
    <dgm:pt modelId="{D03537C6-D728-4D7B-83E6-C3089D280488}">
      <dgm:prSet custT="1"/>
      <dgm:spPr>
        <a:solidFill>
          <a:srgbClr val="00B0F0"/>
        </a:solidFill>
      </dgm:spPr>
      <dgm:t>
        <a:bodyPr/>
        <a:lstStyle/>
        <a:p>
          <a:endParaRPr lang="zh-CN" altLang="en-US" sz="1050">
            <a:latin typeface="黑体" panose="02010609060101010101" pitchFamily="49" charset="-122"/>
            <a:ea typeface="黑体" panose="02010609060101010101" pitchFamily="49" charset="-122"/>
          </a:endParaRPr>
        </a:p>
      </dgm:t>
    </dgm:pt>
    <dgm:pt modelId="{CF8835D6-4878-45F2-BD49-29613C824360}" type="parTrans" cxnId="{7B0D53AF-5207-46A6-96A7-7296E39234C2}">
      <dgm:prSet/>
      <dgm:spPr/>
      <dgm:t>
        <a:bodyPr/>
        <a:lstStyle/>
        <a:p>
          <a:endParaRPr lang="zh-CN" altLang="en-US" sz="1050">
            <a:latin typeface="黑体" panose="02010609060101010101" pitchFamily="49" charset="-122"/>
            <a:ea typeface="黑体" panose="02010609060101010101" pitchFamily="49" charset="-122"/>
          </a:endParaRPr>
        </a:p>
      </dgm:t>
    </dgm:pt>
    <dgm:pt modelId="{55771DE8-3AA3-4EE4-9A92-52F351B1C0E9}" type="sibTrans" cxnId="{7B0D53AF-5207-46A6-96A7-7296E39234C2}">
      <dgm:prSet/>
      <dgm:spPr/>
      <dgm:t>
        <a:bodyPr/>
        <a:lstStyle/>
        <a:p>
          <a:endParaRPr lang="zh-CN" altLang="en-US" sz="1050">
            <a:latin typeface="黑体" panose="02010609060101010101" pitchFamily="49" charset="-122"/>
            <a:ea typeface="黑体" panose="02010609060101010101" pitchFamily="49" charset="-122"/>
          </a:endParaRPr>
        </a:p>
      </dgm:t>
    </dgm:pt>
    <dgm:pt modelId="{ECEEB952-626E-40AF-853B-9D228025BDFC}">
      <dgm:prSet custT="1"/>
      <dgm:spPr/>
      <dgm:t>
        <a:bodyPr/>
        <a:lstStyle/>
        <a:p>
          <a:r>
            <a:rPr lang="zh-CN" altLang="en-US" sz="1050" dirty="0" smtClean="0">
              <a:latin typeface="黑体" panose="02010609060101010101" pitchFamily="49" charset="-122"/>
              <a:ea typeface="黑体" panose="02010609060101010101" pitchFamily="49" charset="-122"/>
            </a:rPr>
            <a:t>律师</a:t>
          </a:r>
          <a:r>
            <a:rPr lang="en-US" altLang="zh-CN" sz="1050" dirty="0" smtClean="0">
              <a:latin typeface="黑体" panose="02010609060101010101" pitchFamily="49" charset="-122"/>
              <a:ea typeface="黑体" panose="02010609060101010101" pitchFamily="49" charset="-122"/>
            </a:rPr>
            <a:t> </a:t>
          </a:r>
          <a:endParaRPr lang="zh-CN" altLang="en-US" sz="1050" dirty="0">
            <a:latin typeface="黑体" panose="02010609060101010101" pitchFamily="49" charset="-122"/>
            <a:ea typeface="黑体" panose="02010609060101010101" pitchFamily="49" charset="-122"/>
          </a:endParaRPr>
        </a:p>
      </dgm:t>
    </dgm:pt>
    <dgm:pt modelId="{3841F175-6940-4A29-8CE9-356075474E9C}" type="parTrans" cxnId="{DD74D566-4135-46AC-9CB9-C75D390ED336}">
      <dgm:prSet/>
      <dgm:spPr/>
      <dgm:t>
        <a:bodyPr/>
        <a:lstStyle/>
        <a:p>
          <a:endParaRPr lang="zh-CN" altLang="en-US" sz="1050">
            <a:latin typeface="黑体" panose="02010609060101010101" pitchFamily="49" charset="-122"/>
            <a:ea typeface="黑体" panose="02010609060101010101" pitchFamily="49" charset="-122"/>
          </a:endParaRPr>
        </a:p>
      </dgm:t>
    </dgm:pt>
    <dgm:pt modelId="{8F8CD465-4173-4CB6-B360-A0A8D089CF08}" type="sibTrans" cxnId="{DD74D566-4135-46AC-9CB9-C75D390ED336}">
      <dgm:prSet/>
      <dgm:spPr/>
      <dgm:t>
        <a:bodyPr/>
        <a:lstStyle/>
        <a:p>
          <a:endParaRPr lang="zh-CN" altLang="en-US" sz="1050">
            <a:latin typeface="黑体" panose="02010609060101010101" pitchFamily="49" charset="-122"/>
            <a:ea typeface="黑体" panose="02010609060101010101" pitchFamily="49" charset="-122"/>
          </a:endParaRPr>
        </a:p>
      </dgm:t>
    </dgm:pt>
    <dgm:pt modelId="{A55EA098-66B2-4EEC-9383-489FDCCBA0A0}">
      <dgm:prSet custT="1"/>
      <dgm:spPr>
        <a:solidFill>
          <a:schemeClr val="accent2">
            <a:lumMod val="40000"/>
            <a:lumOff val="60000"/>
          </a:schemeClr>
        </a:solidFill>
      </dgm:spPr>
      <dgm:t>
        <a:bodyPr/>
        <a:lstStyle/>
        <a:p>
          <a:endParaRPr lang="zh-CN" altLang="en-US" sz="1050">
            <a:latin typeface="黑体" panose="02010609060101010101" pitchFamily="49" charset="-122"/>
            <a:ea typeface="黑体" panose="02010609060101010101" pitchFamily="49" charset="-122"/>
          </a:endParaRPr>
        </a:p>
      </dgm:t>
    </dgm:pt>
    <dgm:pt modelId="{361767C9-E13F-49D1-B8A4-68EC41302F92}" type="parTrans" cxnId="{D20A7C24-91AA-456D-8C66-AAA8D6302162}">
      <dgm:prSet/>
      <dgm:spPr/>
      <dgm:t>
        <a:bodyPr/>
        <a:lstStyle/>
        <a:p>
          <a:endParaRPr lang="zh-CN" altLang="en-US" sz="1050">
            <a:latin typeface="黑体" panose="02010609060101010101" pitchFamily="49" charset="-122"/>
            <a:ea typeface="黑体" panose="02010609060101010101" pitchFamily="49" charset="-122"/>
          </a:endParaRPr>
        </a:p>
      </dgm:t>
    </dgm:pt>
    <dgm:pt modelId="{8878D19B-7B13-4AE8-AF29-FBBE8305E1DB}" type="sibTrans" cxnId="{D20A7C24-91AA-456D-8C66-AAA8D6302162}">
      <dgm:prSet/>
      <dgm:spPr/>
      <dgm:t>
        <a:bodyPr/>
        <a:lstStyle/>
        <a:p>
          <a:endParaRPr lang="zh-CN" altLang="en-US" sz="1050">
            <a:latin typeface="黑体" panose="02010609060101010101" pitchFamily="49" charset="-122"/>
            <a:ea typeface="黑体" panose="02010609060101010101" pitchFamily="49" charset="-122"/>
          </a:endParaRPr>
        </a:p>
      </dgm:t>
    </dgm:pt>
    <dgm:pt modelId="{C9A6EFBC-1024-4B43-A950-127CF0B9AB30}" type="pres">
      <dgm:prSet presAssocID="{AA76B124-8DD8-476A-B6AE-6105F30F8D91}" presName="composite" presStyleCnt="0">
        <dgm:presLayoutVars>
          <dgm:chMax val="3"/>
          <dgm:animLvl val="lvl"/>
          <dgm:resizeHandles val="exact"/>
        </dgm:presLayoutVars>
      </dgm:prSet>
      <dgm:spPr/>
    </dgm:pt>
    <dgm:pt modelId="{81D5490E-AE0C-4D1C-985E-3B4F3613C848}" type="pres">
      <dgm:prSet presAssocID="{A55EA098-66B2-4EEC-9383-489FDCCBA0A0}" presName="gear1" presStyleLbl="node1" presStyleIdx="0" presStyleCnt="3">
        <dgm:presLayoutVars>
          <dgm:chMax val="1"/>
          <dgm:bulletEnabled val="1"/>
        </dgm:presLayoutVars>
      </dgm:prSet>
      <dgm:spPr/>
      <dgm:t>
        <a:bodyPr/>
        <a:lstStyle/>
        <a:p>
          <a:endParaRPr lang="zh-CN" altLang="en-US"/>
        </a:p>
      </dgm:t>
    </dgm:pt>
    <dgm:pt modelId="{36EF6D46-F598-4824-8091-F2B451A0BA64}" type="pres">
      <dgm:prSet presAssocID="{A55EA098-66B2-4EEC-9383-489FDCCBA0A0}" presName="gear1srcNode" presStyleLbl="node1" presStyleIdx="0" presStyleCnt="3"/>
      <dgm:spPr/>
      <dgm:t>
        <a:bodyPr/>
        <a:lstStyle/>
        <a:p>
          <a:endParaRPr lang="zh-CN" altLang="en-US"/>
        </a:p>
      </dgm:t>
    </dgm:pt>
    <dgm:pt modelId="{86B56825-1999-4B0F-ACAC-415D1CBEFDEE}" type="pres">
      <dgm:prSet presAssocID="{A55EA098-66B2-4EEC-9383-489FDCCBA0A0}" presName="gear1dstNode" presStyleLbl="node1" presStyleIdx="0" presStyleCnt="3"/>
      <dgm:spPr/>
      <dgm:t>
        <a:bodyPr/>
        <a:lstStyle/>
        <a:p>
          <a:endParaRPr lang="zh-CN" altLang="en-US"/>
        </a:p>
      </dgm:t>
    </dgm:pt>
    <dgm:pt modelId="{F89A7837-ACF7-4AE0-9222-A5EB394026A0}" type="pres">
      <dgm:prSet presAssocID="{A55EA098-66B2-4EEC-9383-489FDCCBA0A0}" presName="gear1ch" presStyleLbl="fgAcc1" presStyleIdx="0" presStyleCnt="3" custScaleX="149662" custScaleY="56980">
        <dgm:presLayoutVars>
          <dgm:chMax val="0"/>
          <dgm:bulletEnabled val="1"/>
        </dgm:presLayoutVars>
      </dgm:prSet>
      <dgm:spPr/>
      <dgm:t>
        <a:bodyPr/>
        <a:lstStyle/>
        <a:p>
          <a:endParaRPr lang="zh-CN" altLang="en-US"/>
        </a:p>
      </dgm:t>
    </dgm:pt>
    <dgm:pt modelId="{933E9BB6-827E-4907-9CA0-7D7C007E1759}" type="pres">
      <dgm:prSet presAssocID="{D03537C6-D728-4D7B-83E6-C3089D280488}" presName="gear2" presStyleLbl="node1" presStyleIdx="1" presStyleCnt="3">
        <dgm:presLayoutVars>
          <dgm:chMax val="1"/>
          <dgm:bulletEnabled val="1"/>
        </dgm:presLayoutVars>
      </dgm:prSet>
      <dgm:spPr/>
      <dgm:t>
        <a:bodyPr/>
        <a:lstStyle/>
        <a:p>
          <a:endParaRPr lang="zh-CN" altLang="en-US"/>
        </a:p>
      </dgm:t>
    </dgm:pt>
    <dgm:pt modelId="{FDA55A6B-9B01-412B-B9FA-803469A5AAE7}" type="pres">
      <dgm:prSet presAssocID="{D03537C6-D728-4D7B-83E6-C3089D280488}" presName="gear2srcNode" presStyleLbl="node1" presStyleIdx="1" presStyleCnt="3"/>
      <dgm:spPr/>
      <dgm:t>
        <a:bodyPr/>
        <a:lstStyle/>
        <a:p>
          <a:endParaRPr lang="zh-CN" altLang="en-US"/>
        </a:p>
      </dgm:t>
    </dgm:pt>
    <dgm:pt modelId="{C01901AE-5E96-4F31-8A9F-7FAEA2CEAD85}" type="pres">
      <dgm:prSet presAssocID="{D03537C6-D728-4D7B-83E6-C3089D280488}" presName="gear2dstNode" presStyleLbl="node1" presStyleIdx="1" presStyleCnt="3"/>
      <dgm:spPr/>
      <dgm:t>
        <a:bodyPr/>
        <a:lstStyle/>
        <a:p>
          <a:endParaRPr lang="zh-CN" altLang="en-US"/>
        </a:p>
      </dgm:t>
    </dgm:pt>
    <dgm:pt modelId="{B147D122-AB4C-424E-AAA4-0F085F75DECC}" type="pres">
      <dgm:prSet presAssocID="{D03537C6-D728-4D7B-83E6-C3089D280488}" presName="gear2ch" presStyleLbl="fgAcc1" presStyleIdx="1" presStyleCnt="3" custScaleX="121768" custScaleY="53376">
        <dgm:presLayoutVars>
          <dgm:chMax val="0"/>
          <dgm:bulletEnabled val="1"/>
        </dgm:presLayoutVars>
      </dgm:prSet>
      <dgm:spPr/>
      <dgm:t>
        <a:bodyPr/>
        <a:lstStyle/>
        <a:p>
          <a:endParaRPr lang="zh-CN" altLang="en-US"/>
        </a:p>
      </dgm:t>
    </dgm:pt>
    <dgm:pt modelId="{B8DC23F1-7C8A-4527-A611-6B600B435070}" type="pres">
      <dgm:prSet presAssocID="{1E4528EA-B29A-4777-890D-B45A8EACBF8D}" presName="gear3" presStyleLbl="node1" presStyleIdx="2" presStyleCnt="3"/>
      <dgm:spPr/>
      <dgm:t>
        <a:bodyPr/>
        <a:lstStyle/>
        <a:p>
          <a:endParaRPr lang="zh-CN" altLang="en-US"/>
        </a:p>
      </dgm:t>
    </dgm:pt>
    <dgm:pt modelId="{1B421DBF-57E7-4307-93C2-B116BE8A470B}" type="pres">
      <dgm:prSet presAssocID="{1E4528EA-B29A-4777-890D-B45A8EACBF8D}" presName="gear3tx" presStyleLbl="node1" presStyleIdx="2" presStyleCnt="3">
        <dgm:presLayoutVars>
          <dgm:chMax val="1"/>
          <dgm:bulletEnabled val="1"/>
        </dgm:presLayoutVars>
      </dgm:prSet>
      <dgm:spPr/>
      <dgm:t>
        <a:bodyPr/>
        <a:lstStyle/>
        <a:p>
          <a:endParaRPr lang="zh-CN" altLang="en-US"/>
        </a:p>
      </dgm:t>
    </dgm:pt>
    <dgm:pt modelId="{4485182D-183C-4AB2-AA05-9FD864F63B04}" type="pres">
      <dgm:prSet presAssocID="{1E4528EA-B29A-4777-890D-B45A8EACBF8D}" presName="gear3srcNode" presStyleLbl="node1" presStyleIdx="2" presStyleCnt="3"/>
      <dgm:spPr/>
      <dgm:t>
        <a:bodyPr/>
        <a:lstStyle/>
        <a:p>
          <a:endParaRPr lang="zh-CN" altLang="en-US"/>
        </a:p>
      </dgm:t>
    </dgm:pt>
    <dgm:pt modelId="{E7D6701C-A0A8-44A9-B146-A1C3027201C6}" type="pres">
      <dgm:prSet presAssocID="{1E4528EA-B29A-4777-890D-B45A8EACBF8D}" presName="gear3dstNode" presStyleLbl="node1" presStyleIdx="2" presStyleCnt="3"/>
      <dgm:spPr/>
      <dgm:t>
        <a:bodyPr/>
        <a:lstStyle/>
        <a:p>
          <a:endParaRPr lang="zh-CN" altLang="en-US"/>
        </a:p>
      </dgm:t>
    </dgm:pt>
    <dgm:pt modelId="{DF2D5CFB-B118-4426-A222-FF7B248FC284}" type="pres">
      <dgm:prSet presAssocID="{1E4528EA-B29A-4777-890D-B45A8EACBF8D}" presName="gear3ch" presStyleLbl="fgAcc1" presStyleIdx="2" presStyleCnt="3" custScaleX="75355" custScaleY="74741">
        <dgm:presLayoutVars>
          <dgm:chMax val="0"/>
          <dgm:bulletEnabled val="1"/>
        </dgm:presLayoutVars>
      </dgm:prSet>
      <dgm:spPr/>
      <dgm:t>
        <a:bodyPr/>
        <a:lstStyle/>
        <a:p>
          <a:endParaRPr lang="zh-CN" altLang="en-US"/>
        </a:p>
      </dgm:t>
    </dgm:pt>
    <dgm:pt modelId="{4478D98F-F55A-440C-98B6-256ECD54E9B3}" type="pres">
      <dgm:prSet presAssocID="{8878D19B-7B13-4AE8-AF29-FBBE8305E1DB}" presName="connector1" presStyleLbl="sibTrans2D1" presStyleIdx="0" presStyleCnt="3"/>
      <dgm:spPr/>
      <dgm:t>
        <a:bodyPr/>
        <a:lstStyle/>
        <a:p>
          <a:endParaRPr lang="zh-CN" altLang="en-US"/>
        </a:p>
      </dgm:t>
    </dgm:pt>
    <dgm:pt modelId="{33B101E1-5543-4CBE-8900-B3620685FAC3}" type="pres">
      <dgm:prSet presAssocID="{55771DE8-3AA3-4EE4-9A92-52F351B1C0E9}" presName="connector2" presStyleLbl="sibTrans2D1" presStyleIdx="1" presStyleCnt="3"/>
      <dgm:spPr/>
      <dgm:t>
        <a:bodyPr/>
        <a:lstStyle/>
        <a:p>
          <a:endParaRPr lang="zh-CN" altLang="en-US"/>
        </a:p>
      </dgm:t>
    </dgm:pt>
    <dgm:pt modelId="{09E5CE54-EE2D-44B6-A1A0-9300155A14F3}" type="pres">
      <dgm:prSet presAssocID="{2B726591-86FC-4D82-ACB2-B7A5BBE362B5}" presName="connector3" presStyleLbl="sibTrans2D1" presStyleIdx="2" presStyleCnt="3"/>
      <dgm:spPr/>
      <dgm:t>
        <a:bodyPr/>
        <a:lstStyle/>
        <a:p>
          <a:endParaRPr lang="zh-CN" altLang="en-US"/>
        </a:p>
      </dgm:t>
    </dgm:pt>
  </dgm:ptLst>
  <dgm:cxnLst>
    <dgm:cxn modelId="{A3F497DB-508E-4EF5-BA03-F5DED49E8E77}" type="presOf" srcId="{D03537C6-D728-4D7B-83E6-C3089D280488}" destId="{933E9BB6-827E-4907-9CA0-7D7C007E1759}" srcOrd="0" destOrd="0" presId="urn:microsoft.com/office/officeart/2005/8/layout/gear1"/>
    <dgm:cxn modelId="{655252F2-1F1B-4684-9E8F-12D0EEA76A5B}" type="presOf" srcId="{D03537C6-D728-4D7B-83E6-C3089D280488}" destId="{C01901AE-5E96-4F31-8A9F-7FAEA2CEAD85}" srcOrd="2" destOrd="0" presId="urn:microsoft.com/office/officeart/2005/8/layout/gear1"/>
    <dgm:cxn modelId="{B8A1506C-486E-475A-BAAA-B9C70C6A3B30}" type="presOf" srcId="{1E4528EA-B29A-4777-890D-B45A8EACBF8D}" destId="{1B421DBF-57E7-4307-93C2-B116BE8A470B}" srcOrd="1" destOrd="0" presId="urn:microsoft.com/office/officeart/2005/8/layout/gear1"/>
    <dgm:cxn modelId="{84E2192C-001B-4755-812C-150EFFA2C09B}" type="presOf" srcId="{D03537C6-D728-4D7B-83E6-C3089D280488}" destId="{FDA55A6B-9B01-412B-B9FA-803469A5AAE7}" srcOrd="1" destOrd="0" presId="urn:microsoft.com/office/officeart/2005/8/layout/gear1"/>
    <dgm:cxn modelId="{392AB12E-EB37-4A22-9802-0633F08F4981}" type="presOf" srcId="{1E4528EA-B29A-4777-890D-B45A8EACBF8D}" destId="{4485182D-183C-4AB2-AA05-9FD864F63B04}" srcOrd="2" destOrd="0" presId="urn:microsoft.com/office/officeart/2005/8/layout/gear1"/>
    <dgm:cxn modelId="{14B86D06-657A-4426-A09A-A3C10C580E84}" srcId="{D03537C6-D728-4D7B-83E6-C3089D280488}" destId="{28EAC875-3C8D-4FA6-87E4-BC6531AAD587}" srcOrd="0" destOrd="0" parTransId="{EB15C7D6-45F8-43E5-A071-BB3A56B04CEA}" sibTransId="{A4A5E9A3-8B51-49AB-AA27-EA25A6FD894B}"/>
    <dgm:cxn modelId="{8F73DB8E-0CCA-49B5-9F57-DAE4216F4A28}" type="presOf" srcId="{1E4528EA-B29A-4777-890D-B45A8EACBF8D}" destId="{B8DC23F1-7C8A-4527-A611-6B600B435070}" srcOrd="0" destOrd="0" presId="urn:microsoft.com/office/officeart/2005/8/layout/gear1"/>
    <dgm:cxn modelId="{9B426468-EAA7-4488-93A4-700E032F2D8B}" srcId="{A55EA098-66B2-4EEC-9383-489FDCCBA0A0}" destId="{75628CCD-BB5A-447E-80E7-4441419E18B2}" srcOrd="0" destOrd="0" parTransId="{00E59085-D0C8-4B11-80B3-105C8560389C}" sibTransId="{8F6737B5-8F16-4E10-8005-51D7D9BFEF94}"/>
    <dgm:cxn modelId="{5285DC7B-1B9C-4948-95D2-135B652F9DC7}" srcId="{AA76B124-8DD8-476A-B6AE-6105F30F8D91}" destId="{1E4528EA-B29A-4777-890D-B45A8EACBF8D}" srcOrd="2" destOrd="0" parTransId="{9A4CFA4D-5549-43E4-B2A7-48D5FEE9A54A}" sibTransId="{2B726591-86FC-4D82-ACB2-B7A5BBE362B5}"/>
    <dgm:cxn modelId="{D20A7C24-91AA-456D-8C66-AAA8D6302162}" srcId="{AA76B124-8DD8-476A-B6AE-6105F30F8D91}" destId="{A55EA098-66B2-4EEC-9383-489FDCCBA0A0}" srcOrd="0" destOrd="0" parTransId="{361767C9-E13F-49D1-B8A4-68EC41302F92}" sibTransId="{8878D19B-7B13-4AE8-AF29-FBBE8305E1DB}"/>
    <dgm:cxn modelId="{13284075-BE37-41CE-A071-CD667D2C4D22}" type="presOf" srcId="{AA76B124-8DD8-476A-B6AE-6105F30F8D91}" destId="{C9A6EFBC-1024-4B43-A950-127CF0B9AB30}" srcOrd="0" destOrd="0" presId="urn:microsoft.com/office/officeart/2005/8/layout/gear1"/>
    <dgm:cxn modelId="{4F6CB542-C6CA-40B8-AE96-B900A87D7E57}" type="presOf" srcId="{A55EA098-66B2-4EEC-9383-489FDCCBA0A0}" destId="{36EF6D46-F598-4824-8091-F2B451A0BA64}" srcOrd="1" destOrd="0" presId="urn:microsoft.com/office/officeart/2005/8/layout/gear1"/>
    <dgm:cxn modelId="{1203BDEF-B12E-4DC5-B5E5-DBC606EE75DF}" type="presOf" srcId="{ECEEB952-626E-40AF-853B-9D228025BDFC}" destId="{DF2D5CFB-B118-4426-A222-FF7B248FC284}" srcOrd="0" destOrd="0" presId="urn:microsoft.com/office/officeart/2005/8/layout/gear1"/>
    <dgm:cxn modelId="{7E874323-87AF-42B0-9346-0D8565A45276}" type="presOf" srcId="{1E4528EA-B29A-4777-890D-B45A8EACBF8D}" destId="{E7D6701C-A0A8-44A9-B146-A1C3027201C6}" srcOrd="3" destOrd="0" presId="urn:microsoft.com/office/officeart/2005/8/layout/gear1"/>
    <dgm:cxn modelId="{0A4F8E55-A890-4199-8769-7F64DBA4A96A}" type="presOf" srcId="{8878D19B-7B13-4AE8-AF29-FBBE8305E1DB}" destId="{4478D98F-F55A-440C-98B6-256ECD54E9B3}" srcOrd="0" destOrd="0" presId="urn:microsoft.com/office/officeart/2005/8/layout/gear1"/>
    <dgm:cxn modelId="{39DD7FCE-6482-4C76-B573-E937C6E2072E}" type="presOf" srcId="{2B726591-86FC-4D82-ACB2-B7A5BBE362B5}" destId="{09E5CE54-EE2D-44B6-A1A0-9300155A14F3}" srcOrd="0" destOrd="0" presId="urn:microsoft.com/office/officeart/2005/8/layout/gear1"/>
    <dgm:cxn modelId="{409BD15D-F5DD-48A5-8D7E-17D1F8577ABF}" type="presOf" srcId="{28EAC875-3C8D-4FA6-87E4-BC6531AAD587}" destId="{B147D122-AB4C-424E-AAA4-0F085F75DECC}" srcOrd="0" destOrd="0" presId="urn:microsoft.com/office/officeart/2005/8/layout/gear1"/>
    <dgm:cxn modelId="{C0F52979-2E6B-4648-A29F-288889258884}" type="presOf" srcId="{55771DE8-3AA3-4EE4-9A92-52F351B1C0E9}" destId="{33B101E1-5543-4CBE-8900-B3620685FAC3}" srcOrd="0" destOrd="0" presId="urn:microsoft.com/office/officeart/2005/8/layout/gear1"/>
    <dgm:cxn modelId="{40251F50-D8A6-4684-8C06-DF9115EDEE5C}" type="presOf" srcId="{A55EA098-66B2-4EEC-9383-489FDCCBA0A0}" destId="{86B56825-1999-4B0F-ACAC-415D1CBEFDEE}" srcOrd="2" destOrd="0" presId="urn:microsoft.com/office/officeart/2005/8/layout/gear1"/>
    <dgm:cxn modelId="{7B0D53AF-5207-46A6-96A7-7296E39234C2}" srcId="{AA76B124-8DD8-476A-B6AE-6105F30F8D91}" destId="{D03537C6-D728-4D7B-83E6-C3089D280488}" srcOrd="1" destOrd="0" parTransId="{CF8835D6-4878-45F2-BD49-29613C824360}" sibTransId="{55771DE8-3AA3-4EE4-9A92-52F351B1C0E9}"/>
    <dgm:cxn modelId="{64AD0C27-1FC2-4C66-AC80-DFF65433D11E}" type="presOf" srcId="{A55EA098-66B2-4EEC-9383-489FDCCBA0A0}" destId="{81D5490E-AE0C-4D1C-985E-3B4F3613C848}" srcOrd="0" destOrd="0" presId="urn:microsoft.com/office/officeart/2005/8/layout/gear1"/>
    <dgm:cxn modelId="{DD74D566-4135-46AC-9CB9-C75D390ED336}" srcId="{1E4528EA-B29A-4777-890D-B45A8EACBF8D}" destId="{ECEEB952-626E-40AF-853B-9D228025BDFC}" srcOrd="0" destOrd="0" parTransId="{3841F175-6940-4A29-8CE9-356075474E9C}" sibTransId="{8F8CD465-4173-4CB6-B360-A0A8D089CF08}"/>
    <dgm:cxn modelId="{00AD10CE-EFC6-4419-8873-1CB13FBB20DC}" type="presOf" srcId="{75628CCD-BB5A-447E-80E7-4441419E18B2}" destId="{F89A7837-ACF7-4AE0-9222-A5EB394026A0}" srcOrd="0" destOrd="0" presId="urn:microsoft.com/office/officeart/2005/8/layout/gear1"/>
    <dgm:cxn modelId="{A34E2147-DF69-49F5-BDAE-141ED331B704}" type="presParOf" srcId="{C9A6EFBC-1024-4B43-A950-127CF0B9AB30}" destId="{81D5490E-AE0C-4D1C-985E-3B4F3613C848}" srcOrd="0" destOrd="0" presId="urn:microsoft.com/office/officeart/2005/8/layout/gear1"/>
    <dgm:cxn modelId="{CDEED231-A281-4516-9FC1-E0A971608981}" type="presParOf" srcId="{C9A6EFBC-1024-4B43-A950-127CF0B9AB30}" destId="{36EF6D46-F598-4824-8091-F2B451A0BA64}" srcOrd="1" destOrd="0" presId="urn:microsoft.com/office/officeart/2005/8/layout/gear1"/>
    <dgm:cxn modelId="{314AD82D-43E2-4D2F-84B5-9E6128D41764}" type="presParOf" srcId="{C9A6EFBC-1024-4B43-A950-127CF0B9AB30}" destId="{86B56825-1999-4B0F-ACAC-415D1CBEFDEE}" srcOrd="2" destOrd="0" presId="urn:microsoft.com/office/officeart/2005/8/layout/gear1"/>
    <dgm:cxn modelId="{6965C3A8-D555-4C31-999F-30E5DC3FE530}" type="presParOf" srcId="{C9A6EFBC-1024-4B43-A950-127CF0B9AB30}" destId="{F89A7837-ACF7-4AE0-9222-A5EB394026A0}" srcOrd="3" destOrd="0" presId="urn:microsoft.com/office/officeart/2005/8/layout/gear1"/>
    <dgm:cxn modelId="{45759D1B-1886-4FCD-B1CC-F7E9231D1A02}" type="presParOf" srcId="{C9A6EFBC-1024-4B43-A950-127CF0B9AB30}" destId="{933E9BB6-827E-4907-9CA0-7D7C007E1759}" srcOrd="4" destOrd="0" presId="urn:microsoft.com/office/officeart/2005/8/layout/gear1"/>
    <dgm:cxn modelId="{D95E7A7A-26F0-489F-B0DD-929016AB314D}" type="presParOf" srcId="{C9A6EFBC-1024-4B43-A950-127CF0B9AB30}" destId="{FDA55A6B-9B01-412B-B9FA-803469A5AAE7}" srcOrd="5" destOrd="0" presId="urn:microsoft.com/office/officeart/2005/8/layout/gear1"/>
    <dgm:cxn modelId="{A671CC6D-4A66-4C4F-AB02-9BE358D420A4}" type="presParOf" srcId="{C9A6EFBC-1024-4B43-A950-127CF0B9AB30}" destId="{C01901AE-5E96-4F31-8A9F-7FAEA2CEAD85}" srcOrd="6" destOrd="0" presId="urn:microsoft.com/office/officeart/2005/8/layout/gear1"/>
    <dgm:cxn modelId="{629CD747-EDC5-4EC7-A37B-4FD7EC53533F}" type="presParOf" srcId="{C9A6EFBC-1024-4B43-A950-127CF0B9AB30}" destId="{B147D122-AB4C-424E-AAA4-0F085F75DECC}" srcOrd="7" destOrd="0" presId="urn:microsoft.com/office/officeart/2005/8/layout/gear1"/>
    <dgm:cxn modelId="{5E321B43-48DC-4D5A-8AFD-B380DC407290}" type="presParOf" srcId="{C9A6EFBC-1024-4B43-A950-127CF0B9AB30}" destId="{B8DC23F1-7C8A-4527-A611-6B600B435070}" srcOrd="8" destOrd="0" presId="urn:microsoft.com/office/officeart/2005/8/layout/gear1"/>
    <dgm:cxn modelId="{8218E1D3-A042-495B-B572-E56C8F126786}" type="presParOf" srcId="{C9A6EFBC-1024-4B43-A950-127CF0B9AB30}" destId="{1B421DBF-57E7-4307-93C2-B116BE8A470B}" srcOrd="9" destOrd="0" presId="urn:microsoft.com/office/officeart/2005/8/layout/gear1"/>
    <dgm:cxn modelId="{4C64E2C4-E6D4-4766-8E2E-DF1F1CFD9BA9}" type="presParOf" srcId="{C9A6EFBC-1024-4B43-A950-127CF0B9AB30}" destId="{4485182D-183C-4AB2-AA05-9FD864F63B04}" srcOrd="10" destOrd="0" presId="urn:microsoft.com/office/officeart/2005/8/layout/gear1"/>
    <dgm:cxn modelId="{8268C9F8-5D8B-4E4E-9370-F25B37E2B6D6}" type="presParOf" srcId="{C9A6EFBC-1024-4B43-A950-127CF0B9AB30}" destId="{E7D6701C-A0A8-44A9-B146-A1C3027201C6}" srcOrd="11" destOrd="0" presId="urn:microsoft.com/office/officeart/2005/8/layout/gear1"/>
    <dgm:cxn modelId="{49AE135F-6B4C-44BC-9204-FEA35852800B}" type="presParOf" srcId="{C9A6EFBC-1024-4B43-A950-127CF0B9AB30}" destId="{DF2D5CFB-B118-4426-A222-FF7B248FC284}" srcOrd="12" destOrd="0" presId="urn:microsoft.com/office/officeart/2005/8/layout/gear1"/>
    <dgm:cxn modelId="{3A745A63-9730-4714-B8F9-BB5816532F4A}" type="presParOf" srcId="{C9A6EFBC-1024-4B43-A950-127CF0B9AB30}" destId="{4478D98F-F55A-440C-98B6-256ECD54E9B3}" srcOrd="13" destOrd="0" presId="urn:microsoft.com/office/officeart/2005/8/layout/gear1"/>
    <dgm:cxn modelId="{8C6E80A8-59B0-422F-9C9C-8564A8253DD3}" type="presParOf" srcId="{C9A6EFBC-1024-4B43-A950-127CF0B9AB30}" destId="{33B101E1-5543-4CBE-8900-B3620685FAC3}" srcOrd="14" destOrd="0" presId="urn:microsoft.com/office/officeart/2005/8/layout/gear1"/>
    <dgm:cxn modelId="{0E8F40DB-47F8-439F-8C20-2681F3063514}" type="presParOf" srcId="{C9A6EFBC-1024-4B43-A950-127CF0B9AB30}" destId="{09E5CE54-EE2D-44B6-A1A0-9300155A14F3}"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531755-7607-4E7C-9770-3276C5CD166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0D4A1C44-74B3-497B-82BA-C2EDF4147CB3}">
      <dgm:prSet phldrT="[文本]" custT="1"/>
      <dgm:spPr/>
      <dgm:t>
        <a:bodyPr/>
        <a:lstStyle/>
        <a:p>
          <a:r>
            <a:rPr lang="zh-CN" altLang="en-US" sz="1200" dirty="0" smtClean="0"/>
            <a:t>知识产权委员会</a:t>
          </a:r>
          <a:endParaRPr lang="zh-CN" altLang="en-US" sz="1200" dirty="0"/>
        </a:p>
      </dgm:t>
    </dgm:pt>
    <dgm:pt modelId="{19C5DBE0-54D4-4189-BD7C-CB1804B2D121}" type="parTrans" cxnId="{E13B0F96-D3A8-4749-B60D-B69F0EF2B108}">
      <dgm:prSet/>
      <dgm:spPr/>
      <dgm:t>
        <a:bodyPr/>
        <a:lstStyle/>
        <a:p>
          <a:endParaRPr lang="zh-CN" altLang="en-US" sz="1200"/>
        </a:p>
      </dgm:t>
    </dgm:pt>
    <dgm:pt modelId="{ED330BF6-D293-4606-B081-9CECFE5ACED8}" type="sibTrans" cxnId="{E13B0F96-D3A8-4749-B60D-B69F0EF2B108}">
      <dgm:prSet/>
      <dgm:spPr/>
      <dgm:t>
        <a:bodyPr/>
        <a:lstStyle/>
        <a:p>
          <a:endParaRPr lang="zh-CN" altLang="en-US" sz="1200"/>
        </a:p>
      </dgm:t>
    </dgm:pt>
    <dgm:pt modelId="{10AF448E-5B2E-43E3-8540-D7E3EA084F6A}">
      <dgm:prSet phldrT="[文本]" custT="1"/>
      <dgm:spPr/>
      <dgm:t>
        <a:bodyPr/>
        <a:lstStyle/>
        <a:p>
          <a:r>
            <a:rPr lang="zh-CN" altLang="en-US" sz="1200" dirty="0" smtClean="0"/>
            <a:t>知识产权部</a:t>
          </a:r>
          <a:endParaRPr lang="zh-CN" altLang="en-US" sz="1200" dirty="0"/>
        </a:p>
      </dgm:t>
    </dgm:pt>
    <dgm:pt modelId="{929B60C5-D1A9-4891-A4C4-2069D7BC02D9}" type="parTrans" cxnId="{22A73390-C26D-4EF2-AA0C-220B3ACB0C9C}">
      <dgm:prSet/>
      <dgm:spPr/>
      <dgm:t>
        <a:bodyPr/>
        <a:lstStyle/>
        <a:p>
          <a:endParaRPr lang="zh-CN" altLang="en-US" sz="1200"/>
        </a:p>
      </dgm:t>
    </dgm:pt>
    <dgm:pt modelId="{283B04D2-4959-4AC7-8D0C-BCA997DD155F}" type="sibTrans" cxnId="{22A73390-C26D-4EF2-AA0C-220B3ACB0C9C}">
      <dgm:prSet/>
      <dgm:spPr/>
      <dgm:t>
        <a:bodyPr/>
        <a:lstStyle/>
        <a:p>
          <a:endParaRPr lang="zh-CN" altLang="en-US" sz="1200"/>
        </a:p>
      </dgm:t>
    </dgm:pt>
    <dgm:pt modelId="{F411E071-149D-4B08-B661-B73F552C8951}">
      <dgm:prSet phldrT="[文本]" custT="1"/>
      <dgm:spPr/>
      <dgm:t>
        <a:bodyPr/>
        <a:lstStyle/>
        <a:p>
          <a:r>
            <a:rPr lang="zh-CN" altLang="en-US" sz="1200" dirty="0" smtClean="0"/>
            <a:t>申请模块</a:t>
          </a:r>
          <a:endParaRPr lang="zh-CN" altLang="en-US" sz="1200" dirty="0"/>
        </a:p>
      </dgm:t>
    </dgm:pt>
    <dgm:pt modelId="{41533457-0FE0-49DA-ABCA-DE57E7BFA8A4}" type="parTrans" cxnId="{40DBC6FB-715C-4AD6-AB8C-4C3FB34D93E9}">
      <dgm:prSet/>
      <dgm:spPr/>
      <dgm:t>
        <a:bodyPr/>
        <a:lstStyle/>
        <a:p>
          <a:endParaRPr lang="zh-CN" altLang="en-US" sz="1200"/>
        </a:p>
      </dgm:t>
    </dgm:pt>
    <dgm:pt modelId="{3C87E79E-4B63-4265-9495-4EB157387AFB}" type="sibTrans" cxnId="{40DBC6FB-715C-4AD6-AB8C-4C3FB34D93E9}">
      <dgm:prSet/>
      <dgm:spPr/>
      <dgm:t>
        <a:bodyPr/>
        <a:lstStyle/>
        <a:p>
          <a:endParaRPr lang="zh-CN" altLang="en-US" sz="1200"/>
        </a:p>
      </dgm:t>
    </dgm:pt>
    <dgm:pt modelId="{21422257-27CF-4D0D-A2B2-FD4A98897172}">
      <dgm:prSet phldrT="[文本]" custT="1"/>
      <dgm:spPr/>
      <dgm:t>
        <a:bodyPr/>
        <a:lstStyle/>
        <a:p>
          <a:r>
            <a:rPr lang="zh-CN" altLang="en-US" sz="1200" dirty="0" smtClean="0"/>
            <a:t>质控模块</a:t>
          </a:r>
          <a:endParaRPr lang="zh-CN" altLang="en-US" sz="1200" dirty="0"/>
        </a:p>
      </dgm:t>
    </dgm:pt>
    <dgm:pt modelId="{654F51AA-715C-46CC-A0E2-25552BA714EF}" type="parTrans" cxnId="{74D638AD-8BCD-4B86-B38A-3A5AD50A7143}">
      <dgm:prSet/>
      <dgm:spPr/>
      <dgm:t>
        <a:bodyPr/>
        <a:lstStyle/>
        <a:p>
          <a:endParaRPr lang="zh-CN" altLang="en-US" sz="1200"/>
        </a:p>
      </dgm:t>
    </dgm:pt>
    <dgm:pt modelId="{98824269-D3A8-45B1-A20C-83752B261335}" type="sibTrans" cxnId="{74D638AD-8BCD-4B86-B38A-3A5AD50A7143}">
      <dgm:prSet/>
      <dgm:spPr/>
      <dgm:t>
        <a:bodyPr/>
        <a:lstStyle/>
        <a:p>
          <a:endParaRPr lang="zh-CN" altLang="en-US" sz="1200"/>
        </a:p>
      </dgm:t>
    </dgm:pt>
    <dgm:pt modelId="{6E699A7D-DEEA-43C8-92D7-CD1373E3E479}">
      <dgm:prSet phldrT="[文本]" custT="1"/>
      <dgm:spPr/>
      <dgm:t>
        <a:bodyPr/>
        <a:lstStyle/>
        <a:p>
          <a:r>
            <a:rPr lang="zh-CN" altLang="en-US" sz="1200" dirty="0" smtClean="0"/>
            <a:t>外部事务所</a:t>
          </a:r>
          <a:endParaRPr lang="zh-CN" altLang="en-US" sz="1200" dirty="0"/>
        </a:p>
      </dgm:t>
    </dgm:pt>
    <dgm:pt modelId="{35C47DC0-EB1B-442F-8421-88ED9092840D}" type="parTrans" cxnId="{CD51F923-D61F-4447-8641-CF4BA762736C}">
      <dgm:prSet/>
      <dgm:spPr/>
      <dgm:t>
        <a:bodyPr/>
        <a:lstStyle/>
        <a:p>
          <a:endParaRPr lang="zh-CN" altLang="en-US" sz="1200"/>
        </a:p>
      </dgm:t>
    </dgm:pt>
    <dgm:pt modelId="{83FC0028-6545-4516-AF41-5DCA5AFF45F2}" type="sibTrans" cxnId="{CD51F923-D61F-4447-8641-CF4BA762736C}">
      <dgm:prSet/>
      <dgm:spPr/>
      <dgm:t>
        <a:bodyPr/>
        <a:lstStyle/>
        <a:p>
          <a:endParaRPr lang="zh-CN" altLang="en-US" sz="1200"/>
        </a:p>
      </dgm:t>
    </dgm:pt>
    <dgm:pt modelId="{B9F0D65A-AF3C-41C8-996C-0DC4C8F8EA4B}">
      <dgm:prSet phldrT="[文本]" custT="1"/>
      <dgm:spPr/>
      <dgm:t>
        <a:bodyPr/>
        <a:lstStyle/>
        <a:p>
          <a:r>
            <a:rPr lang="zh-CN" altLang="en-US" sz="1200" dirty="0" smtClean="0"/>
            <a:t>服务团队</a:t>
          </a:r>
          <a:endParaRPr lang="zh-CN" altLang="en-US" sz="1200" dirty="0"/>
        </a:p>
      </dgm:t>
    </dgm:pt>
    <dgm:pt modelId="{1E58499D-5FD2-469D-9ABA-5AD4410F8F97}" type="parTrans" cxnId="{A555FBDD-E4FE-4BEB-AD35-CD0B2FAED36F}">
      <dgm:prSet/>
      <dgm:spPr/>
      <dgm:t>
        <a:bodyPr/>
        <a:lstStyle/>
        <a:p>
          <a:endParaRPr lang="zh-CN" altLang="en-US" sz="1200"/>
        </a:p>
      </dgm:t>
    </dgm:pt>
    <dgm:pt modelId="{AC4D60CE-C943-46E0-9F0A-C6F9D9C3A356}" type="sibTrans" cxnId="{A555FBDD-E4FE-4BEB-AD35-CD0B2FAED36F}">
      <dgm:prSet/>
      <dgm:spPr/>
      <dgm:t>
        <a:bodyPr/>
        <a:lstStyle/>
        <a:p>
          <a:endParaRPr lang="zh-CN" altLang="en-US" sz="1200"/>
        </a:p>
      </dgm:t>
    </dgm:pt>
    <dgm:pt modelId="{0BC3BB52-C786-4078-9196-83EC09D06718}">
      <dgm:prSet custT="1"/>
      <dgm:spPr/>
      <dgm:t>
        <a:bodyPr/>
        <a:lstStyle/>
        <a:p>
          <a:r>
            <a:rPr lang="zh-CN" altLang="en-US" sz="1200" dirty="0" smtClean="0"/>
            <a:t>运营模块</a:t>
          </a:r>
          <a:endParaRPr lang="zh-CN" altLang="en-US" sz="1200" dirty="0"/>
        </a:p>
      </dgm:t>
    </dgm:pt>
    <dgm:pt modelId="{65918018-D2C4-4533-9B78-40A0EA2BDB46}" type="parTrans" cxnId="{5A53280A-CADB-4178-A510-9E0970707516}">
      <dgm:prSet/>
      <dgm:spPr/>
      <dgm:t>
        <a:bodyPr/>
        <a:lstStyle/>
        <a:p>
          <a:endParaRPr lang="zh-CN" altLang="en-US" sz="1200"/>
        </a:p>
      </dgm:t>
    </dgm:pt>
    <dgm:pt modelId="{EE4DB501-05C4-41E1-BF53-7DF1EECCF946}" type="sibTrans" cxnId="{5A53280A-CADB-4178-A510-9E0970707516}">
      <dgm:prSet/>
      <dgm:spPr/>
      <dgm:t>
        <a:bodyPr/>
        <a:lstStyle/>
        <a:p>
          <a:endParaRPr lang="zh-CN" altLang="en-US" sz="1200"/>
        </a:p>
      </dgm:t>
    </dgm:pt>
    <dgm:pt modelId="{58918731-489F-465D-BA5E-1B8E855DB918}" type="pres">
      <dgm:prSet presAssocID="{7B531755-7607-4E7C-9770-3276C5CD1665}" presName="hierChild1" presStyleCnt="0">
        <dgm:presLayoutVars>
          <dgm:chPref val="1"/>
          <dgm:dir/>
          <dgm:animOne val="branch"/>
          <dgm:animLvl val="lvl"/>
          <dgm:resizeHandles/>
        </dgm:presLayoutVars>
      </dgm:prSet>
      <dgm:spPr/>
      <dgm:t>
        <a:bodyPr/>
        <a:lstStyle/>
        <a:p>
          <a:endParaRPr lang="zh-CN" altLang="en-US"/>
        </a:p>
      </dgm:t>
    </dgm:pt>
    <dgm:pt modelId="{2C275220-A9EE-4AD7-800A-AA02DE9AB4EB}" type="pres">
      <dgm:prSet presAssocID="{0D4A1C44-74B3-497B-82BA-C2EDF4147CB3}" presName="hierRoot1" presStyleCnt="0"/>
      <dgm:spPr/>
    </dgm:pt>
    <dgm:pt modelId="{78358169-6ECD-425E-A9EC-598504B22B07}" type="pres">
      <dgm:prSet presAssocID="{0D4A1C44-74B3-497B-82BA-C2EDF4147CB3}" presName="composite" presStyleCnt="0"/>
      <dgm:spPr/>
    </dgm:pt>
    <dgm:pt modelId="{E6AF3C61-FF69-4720-98A0-B9E803ECCBD0}" type="pres">
      <dgm:prSet presAssocID="{0D4A1C44-74B3-497B-82BA-C2EDF4147CB3}" presName="background" presStyleLbl="node0" presStyleIdx="0" presStyleCnt="1"/>
      <dgm:spPr/>
    </dgm:pt>
    <dgm:pt modelId="{41F6F30E-4636-4AB3-85F5-36AB3A91BF5C}" type="pres">
      <dgm:prSet presAssocID="{0D4A1C44-74B3-497B-82BA-C2EDF4147CB3}" presName="text" presStyleLbl="fgAcc0" presStyleIdx="0" presStyleCnt="1">
        <dgm:presLayoutVars>
          <dgm:chPref val="3"/>
        </dgm:presLayoutVars>
      </dgm:prSet>
      <dgm:spPr/>
      <dgm:t>
        <a:bodyPr/>
        <a:lstStyle/>
        <a:p>
          <a:endParaRPr lang="zh-CN" altLang="en-US"/>
        </a:p>
      </dgm:t>
    </dgm:pt>
    <dgm:pt modelId="{01267880-F5AE-4C46-88EE-C7B5361CE20E}" type="pres">
      <dgm:prSet presAssocID="{0D4A1C44-74B3-497B-82BA-C2EDF4147CB3}" presName="hierChild2" presStyleCnt="0"/>
      <dgm:spPr/>
    </dgm:pt>
    <dgm:pt modelId="{681049EF-BD6B-4B6F-A0AC-F078090CA12D}" type="pres">
      <dgm:prSet presAssocID="{929B60C5-D1A9-4891-A4C4-2069D7BC02D9}" presName="Name10" presStyleLbl="parChTrans1D2" presStyleIdx="0" presStyleCnt="2"/>
      <dgm:spPr/>
      <dgm:t>
        <a:bodyPr/>
        <a:lstStyle/>
        <a:p>
          <a:endParaRPr lang="zh-CN" altLang="en-US"/>
        </a:p>
      </dgm:t>
    </dgm:pt>
    <dgm:pt modelId="{4890DA0A-3FA6-4E30-97B6-CC60A80C9AA6}" type="pres">
      <dgm:prSet presAssocID="{10AF448E-5B2E-43E3-8540-D7E3EA084F6A}" presName="hierRoot2" presStyleCnt="0"/>
      <dgm:spPr/>
    </dgm:pt>
    <dgm:pt modelId="{90C005E9-40B4-48A9-98CC-015A9E629233}" type="pres">
      <dgm:prSet presAssocID="{10AF448E-5B2E-43E3-8540-D7E3EA084F6A}" presName="composite2" presStyleCnt="0"/>
      <dgm:spPr/>
    </dgm:pt>
    <dgm:pt modelId="{4967E92A-8572-4762-A136-18D31A7D3D66}" type="pres">
      <dgm:prSet presAssocID="{10AF448E-5B2E-43E3-8540-D7E3EA084F6A}" presName="background2" presStyleLbl="node2" presStyleIdx="0" presStyleCnt="2"/>
      <dgm:spPr/>
    </dgm:pt>
    <dgm:pt modelId="{5F7E7EA0-4C7A-4F18-8E4F-3ACA102EE4FB}" type="pres">
      <dgm:prSet presAssocID="{10AF448E-5B2E-43E3-8540-D7E3EA084F6A}" presName="text2" presStyleLbl="fgAcc2" presStyleIdx="0" presStyleCnt="2">
        <dgm:presLayoutVars>
          <dgm:chPref val="3"/>
        </dgm:presLayoutVars>
      </dgm:prSet>
      <dgm:spPr/>
      <dgm:t>
        <a:bodyPr/>
        <a:lstStyle/>
        <a:p>
          <a:endParaRPr lang="zh-CN" altLang="en-US"/>
        </a:p>
      </dgm:t>
    </dgm:pt>
    <dgm:pt modelId="{A9C81936-D731-4BB2-AFEB-7832559EC25F}" type="pres">
      <dgm:prSet presAssocID="{10AF448E-5B2E-43E3-8540-D7E3EA084F6A}" presName="hierChild3" presStyleCnt="0"/>
      <dgm:spPr/>
    </dgm:pt>
    <dgm:pt modelId="{C8D88006-3257-4F85-8720-4DFC7BE02C2B}" type="pres">
      <dgm:prSet presAssocID="{41533457-0FE0-49DA-ABCA-DE57E7BFA8A4}" presName="Name17" presStyleLbl="parChTrans1D3" presStyleIdx="0" presStyleCnt="4"/>
      <dgm:spPr/>
      <dgm:t>
        <a:bodyPr/>
        <a:lstStyle/>
        <a:p>
          <a:endParaRPr lang="zh-CN" altLang="en-US"/>
        </a:p>
      </dgm:t>
    </dgm:pt>
    <dgm:pt modelId="{AEE5A833-1036-4653-BFD5-205ADC03457A}" type="pres">
      <dgm:prSet presAssocID="{F411E071-149D-4B08-B661-B73F552C8951}" presName="hierRoot3" presStyleCnt="0"/>
      <dgm:spPr/>
    </dgm:pt>
    <dgm:pt modelId="{30633BFA-3B31-41BE-8EA6-7AE592B93234}" type="pres">
      <dgm:prSet presAssocID="{F411E071-149D-4B08-B661-B73F552C8951}" presName="composite3" presStyleCnt="0"/>
      <dgm:spPr/>
    </dgm:pt>
    <dgm:pt modelId="{87D3EDB7-610F-449E-BE7D-A3ECB0C58679}" type="pres">
      <dgm:prSet presAssocID="{F411E071-149D-4B08-B661-B73F552C8951}" presName="background3" presStyleLbl="node3" presStyleIdx="0" presStyleCnt="4"/>
      <dgm:spPr/>
    </dgm:pt>
    <dgm:pt modelId="{E38C2E71-C492-423F-9177-E143BC424869}" type="pres">
      <dgm:prSet presAssocID="{F411E071-149D-4B08-B661-B73F552C8951}" presName="text3" presStyleLbl="fgAcc3" presStyleIdx="0" presStyleCnt="4">
        <dgm:presLayoutVars>
          <dgm:chPref val="3"/>
        </dgm:presLayoutVars>
      </dgm:prSet>
      <dgm:spPr/>
      <dgm:t>
        <a:bodyPr/>
        <a:lstStyle/>
        <a:p>
          <a:endParaRPr lang="zh-CN" altLang="en-US"/>
        </a:p>
      </dgm:t>
    </dgm:pt>
    <dgm:pt modelId="{1429B83B-771C-4C3E-B696-CF073293304C}" type="pres">
      <dgm:prSet presAssocID="{F411E071-149D-4B08-B661-B73F552C8951}" presName="hierChild4" presStyleCnt="0"/>
      <dgm:spPr/>
    </dgm:pt>
    <dgm:pt modelId="{352536DC-161B-48D5-BE6C-1D5F22902937}" type="pres">
      <dgm:prSet presAssocID="{654F51AA-715C-46CC-A0E2-25552BA714EF}" presName="Name17" presStyleLbl="parChTrans1D3" presStyleIdx="1" presStyleCnt="4"/>
      <dgm:spPr/>
      <dgm:t>
        <a:bodyPr/>
        <a:lstStyle/>
        <a:p>
          <a:endParaRPr lang="zh-CN" altLang="en-US"/>
        </a:p>
      </dgm:t>
    </dgm:pt>
    <dgm:pt modelId="{7E2439BB-8E0F-4EC9-BDB2-8343E7B737AA}" type="pres">
      <dgm:prSet presAssocID="{21422257-27CF-4D0D-A2B2-FD4A98897172}" presName="hierRoot3" presStyleCnt="0"/>
      <dgm:spPr/>
    </dgm:pt>
    <dgm:pt modelId="{73F67DBE-8800-4EC3-8D3D-38F67309E79B}" type="pres">
      <dgm:prSet presAssocID="{21422257-27CF-4D0D-A2B2-FD4A98897172}" presName="composite3" presStyleCnt="0"/>
      <dgm:spPr/>
    </dgm:pt>
    <dgm:pt modelId="{432DA2E9-05A5-462E-A3D4-E919DEAB377A}" type="pres">
      <dgm:prSet presAssocID="{21422257-27CF-4D0D-A2B2-FD4A98897172}" presName="background3" presStyleLbl="node3" presStyleIdx="1" presStyleCnt="4"/>
      <dgm:spPr/>
    </dgm:pt>
    <dgm:pt modelId="{A4C93D4C-D6D9-454C-8346-35EB5079CA2E}" type="pres">
      <dgm:prSet presAssocID="{21422257-27CF-4D0D-A2B2-FD4A98897172}" presName="text3" presStyleLbl="fgAcc3" presStyleIdx="1" presStyleCnt="4">
        <dgm:presLayoutVars>
          <dgm:chPref val="3"/>
        </dgm:presLayoutVars>
      </dgm:prSet>
      <dgm:spPr/>
      <dgm:t>
        <a:bodyPr/>
        <a:lstStyle/>
        <a:p>
          <a:endParaRPr lang="zh-CN" altLang="en-US"/>
        </a:p>
      </dgm:t>
    </dgm:pt>
    <dgm:pt modelId="{524111CB-3556-420D-977F-666FDBA91A9E}" type="pres">
      <dgm:prSet presAssocID="{21422257-27CF-4D0D-A2B2-FD4A98897172}" presName="hierChild4" presStyleCnt="0"/>
      <dgm:spPr/>
    </dgm:pt>
    <dgm:pt modelId="{C9F5D8A5-7844-4DFD-82BB-7457F8AE10AD}" type="pres">
      <dgm:prSet presAssocID="{65918018-D2C4-4533-9B78-40A0EA2BDB46}" presName="Name17" presStyleLbl="parChTrans1D3" presStyleIdx="2" presStyleCnt="4"/>
      <dgm:spPr/>
      <dgm:t>
        <a:bodyPr/>
        <a:lstStyle/>
        <a:p>
          <a:endParaRPr lang="zh-CN" altLang="en-US"/>
        </a:p>
      </dgm:t>
    </dgm:pt>
    <dgm:pt modelId="{731EC402-331F-4FFA-877D-5EF7C907FB6D}" type="pres">
      <dgm:prSet presAssocID="{0BC3BB52-C786-4078-9196-83EC09D06718}" presName="hierRoot3" presStyleCnt="0"/>
      <dgm:spPr/>
    </dgm:pt>
    <dgm:pt modelId="{174E661F-BAC3-4F84-91CB-83C38B372457}" type="pres">
      <dgm:prSet presAssocID="{0BC3BB52-C786-4078-9196-83EC09D06718}" presName="composite3" presStyleCnt="0"/>
      <dgm:spPr/>
    </dgm:pt>
    <dgm:pt modelId="{8B603C40-313D-49BB-9480-9B18F09B3759}" type="pres">
      <dgm:prSet presAssocID="{0BC3BB52-C786-4078-9196-83EC09D06718}" presName="background3" presStyleLbl="node3" presStyleIdx="2" presStyleCnt="4"/>
      <dgm:spPr/>
    </dgm:pt>
    <dgm:pt modelId="{EF328A92-A104-440C-86FD-B96D3E423B9C}" type="pres">
      <dgm:prSet presAssocID="{0BC3BB52-C786-4078-9196-83EC09D06718}" presName="text3" presStyleLbl="fgAcc3" presStyleIdx="2" presStyleCnt="4">
        <dgm:presLayoutVars>
          <dgm:chPref val="3"/>
        </dgm:presLayoutVars>
      </dgm:prSet>
      <dgm:spPr/>
      <dgm:t>
        <a:bodyPr/>
        <a:lstStyle/>
        <a:p>
          <a:endParaRPr lang="zh-CN" altLang="en-US"/>
        </a:p>
      </dgm:t>
    </dgm:pt>
    <dgm:pt modelId="{F5B8A1E2-8CE7-43C3-958F-ABDDD3C745C6}" type="pres">
      <dgm:prSet presAssocID="{0BC3BB52-C786-4078-9196-83EC09D06718}" presName="hierChild4" presStyleCnt="0"/>
      <dgm:spPr/>
    </dgm:pt>
    <dgm:pt modelId="{1452FCE9-86EF-457C-BFDB-673226BE3C1B}" type="pres">
      <dgm:prSet presAssocID="{35C47DC0-EB1B-442F-8421-88ED9092840D}" presName="Name10" presStyleLbl="parChTrans1D2" presStyleIdx="1" presStyleCnt="2"/>
      <dgm:spPr/>
      <dgm:t>
        <a:bodyPr/>
        <a:lstStyle/>
        <a:p>
          <a:endParaRPr lang="zh-CN" altLang="en-US"/>
        </a:p>
      </dgm:t>
    </dgm:pt>
    <dgm:pt modelId="{E5825B8C-FC27-4178-8866-8209FCE60C61}" type="pres">
      <dgm:prSet presAssocID="{6E699A7D-DEEA-43C8-92D7-CD1373E3E479}" presName="hierRoot2" presStyleCnt="0"/>
      <dgm:spPr/>
    </dgm:pt>
    <dgm:pt modelId="{6B434D89-2DBA-4BC2-AE5A-FF73E804AFBA}" type="pres">
      <dgm:prSet presAssocID="{6E699A7D-DEEA-43C8-92D7-CD1373E3E479}" presName="composite2" presStyleCnt="0"/>
      <dgm:spPr/>
    </dgm:pt>
    <dgm:pt modelId="{447E2110-104C-49D0-8B54-55FD8DC9B525}" type="pres">
      <dgm:prSet presAssocID="{6E699A7D-DEEA-43C8-92D7-CD1373E3E479}" presName="background2" presStyleLbl="node2" presStyleIdx="1" presStyleCnt="2"/>
      <dgm:spPr/>
    </dgm:pt>
    <dgm:pt modelId="{03BDDDF1-55BE-4D99-929F-F07FA63810E5}" type="pres">
      <dgm:prSet presAssocID="{6E699A7D-DEEA-43C8-92D7-CD1373E3E479}" presName="text2" presStyleLbl="fgAcc2" presStyleIdx="1" presStyleCnt="2">
        <dgm:presLayoutVars>
          <dgm:chPref val="3"/>
        </dgm:presLayoutVars>
      </dgm:prSet>
      <dgm:spPr/>
      <dgm:t>
        <a:bodyPr/>
        <a:lstStyle/>
        <a:p>
          <a:endParaRPr lang="zh-CN" altLang="en-US"/>
        </a:p>
      </dgm:t>
    </dgm:pt>
    <dgm:pt modelId="{0ED4813D-949F-44B8-AD08-5F0C9618B585}" type="pres">
      <dgm:prSet presAssocID="{6E699A7D-DEEA-43C8-92D7-CD1373E3E479}" presName="hierChild3" presStyleCnt="0"/>
      <dgm:spPr/>
    </dgm:pt>
    <dgm:pt modelId="{D49DCD2D-70E1-4149-9CD2-8134A7A3B3A3}" type="pres">
      <dgm:prSet presAssocID="{1E58499D-5FD2-469D-9ABA-5AD4410F8F97}" presName="Name17" presStyleLbl="parChTrans1D3" presStyleIdx="3" presStyleCnt="4"/>
      <dgm:spPr/>
      <dgm:t>
        <a:bodyPr/>
        <a:lstStyle/>
        <a:p>
          <a:endParaRPr lang="zh-CN" altLang="en-US"/>
        </a:p>
      </dgm:t>
    </dgm:pt>
    <dgm:pt modelId="{FDF3B3E4-F274-4E5D-B921-DA6EEF219436}" type="pres">
      <dgm:prSet presAssocID="{B9F0D65A-AF3C-41C8-996C-0DC4C8F8EA4B}" presName="hierRoot3" presStyleCnt="0"/>
      <dgm:spPr/>
    </dgm:pt>
    <dgm:pt modelId="{AB9C14B3-1F92-4CB9-86EA-CF29728518BF}" type="pres">
      <dgm:prSet presAssocID="{B9F0D65A-AF3C-41C8-996C-0DC4C8F8EA4B}" presName="composite3" presStyleCnt="0"/>
      <dgm:spPr/>
    </dgm:pt>
    <dgm:pt modelId="{44202BF2-4EBD-4813-9B68-50AAE4008471}" type="pres">
      <dgm:prSet presAssocID="{B9F0D65A-AF3C-41C8-996C-0DC4C8F8EA4B}" presName="background3" presStyleLbl="node3" presStyleIdx="3" presStyleCnt="4"/>
      <dgm:spPr/>
    </dgm:pt>
    <dgm:pt modelId="{B36BA648-A93E-48BE-AF8F-E74C1B887547}" type="pres">
      <dgm:prSet presAssocID="{B9F0D65A-AF3C-41C8-996C-0DC4C8F8EA4B}" presName="text3" presStyleLbl="fgAcc3" presStyleIdx="3" presStyleCnt="4">
        <dgm:presLayoutVars>
          <dgm:chPref val="3"/>
        </dgm:presLayoutVars>
      </dgm:prSet>
      <dgm:spPr/>
      <dgm:t>
        <a:bodyPr/>
        <a:lstStyle/>
        <a:p>
          <a:endParaRPr lang="zh-CN" altLang="en-US"/>
        </a:p>
      </dgm:t>
    </dgm:pt>
    <dgm:pt modelId="{22EEC0FE-1607-4996-9910-8FE601A3D060}" type="pres">
      <dgm:prSet presAssocID="{B9F0D65A-AF3C-41C8-996C-0DC4C8F8EA4B}" presName="hierChild4" presStyleCnt="0"/>
      <dgm:spPr/>
    </dgm:pt>
  </dgm:ptLst>
  <dgm:cxnLst>
    <dgm:cxn modelId="{74D638AD-8BCD-4B86-B38A-3A5AD50A7143}" srcId="{10AF448E-5B2E-43E3-8540-D7E3EA084F6A}" destId="{21422257-27CF-4D0D-A2B2-FD4A98897172}" srcOrd="1" destOrd="0" parTransId="{654F51AA-715C-46CC-A0E2-25552BA714EF}" sibTransId="{98824269-D3A8-45B1-A20C-83752B261335}"/>
    <dgm:cxn modelId="{44352325-78CF-4BFC-9256-C0B0CDABAFB5}" type="presOf" srcId="{7B531755-7607-4E7C-9770-3276C5CD1665}" destId="{58918731-489F-465D-BA5E-1B8E855DB918}" srcOrd="0" destOrd="0" presId="urn:microsoft.com/office/officeart/2005/8/layout/hierarchy1"/>
    <dgm:cxn modelId="{5A53280A-CADB-4178-A510-9E0970707516}" srcId="{10AF448E-5B2E-43E3-8540-D7E3EA084F6A}" destId="{0BC3BB52-C786-4078-9196-83EC09D06718}" srcOrd="2" destOrd="0" parTransId="{65918018-D2C4-4533-9B78-40A0EA2BDB46}" sibTransId="{EE4DB501-05C4-41E1-BF53-7DF1EECCF946}"/>
    <dgm:cxn modelId="{CD51F923-D61F-4447-8641-CF4BA762736C}" srcId="{0D4A1C44-74B3-497B-82BA-C2EDF4147CB3}" destId="{6E699A7D-DEEA-43C8-92D7-CD1373E3E479}" srcOrd="1" destOrd="0" parTransId="{35C47DC0-EB1B-442F-8421-88ED9092840D}" sibTransId="{83FC0028-6545-4516-AF41-5DCA5AFF45F2}"/>
    <dgm:cxn modelId="{22A73390-C26D-4EF2-AA0C-220B3ACB0C9C}" srcId="{0D4A1C44-74B3-497B-82BA-C2EDF4147CB3}" destId="{10AF448E-5B2E-43E3-8540-D7E3EA084F6A}" srcOrd="0" destOrd="0" parTransId="{929B60C5-D1A9-4891-A4C4-2069D7BC02D9}" sibTransId="{283B04D2-4959-4AC7-8D0C-BCA997DD155F}"/>
    <dgm:cxn modelId="{40DBC6FB-715C-4AD6-AB8C-4C3FB34D93E9}" srcId="{10AF448E-5B2E-43E3-8540-D7E3EA084F6A}" destId="{F411E071-149D-4B08-B661-B73F552C8951}" srcOrd="0" destOrd="0" parTransId="{41533457-0FE0-49DA-ABCA-DE57E7BFA8A4}" sibTransId="{3C87E79E-4B63-4265-9495-4EB157387AFB}"/>
    <dgm:cxn modelId="{3289105E-4E9D-4146-A2F4-535A640A76B1}" type="presOf" srcId="{21422257-27CF-4D0D-A2B2-FD4A98897172}" destId="{A4C93D4C-D6D9-454C-8346-35EB5079CA2E}" srcOrd="0" destOrd="0" presId="urn:microsoft.com/office/officeart/2005/8/layout/hierarchy1"/>
    <dgm:cxn modelId="{E13B0F96-D3A8-4749-B60D-B69F0EF2B108}" srcId="{7B531755-7607-4E7C-9770-3276C5CD1665}" destId="{0D4A1C44-74B3-497B-82BA-C2EDF4147CB3}" srcOrd="0" destOrd="0" parTransId="{19C5DBE0-54D4-4189-BD7C-CB1804B2D121}" sibTransId="{ED330BF6-D293-4606-B081-9CECFE5ACED8}"/>
    <dgm:cxn modelId="{A36FA918-A5DE-4BB4-8610-E479108421F1}" type="presOf" srcId="{65918018-D2C4-4533-9B78-40A0EA2BDB46}" destId="{C9F5D8A5-7844-4DFD-82BB-7457F8AE10AD}" srcOrd="0" destOrd="0" presId="urn:microsoft.com/office/officeart/2005/8/layout/hierarchy1"/>
    <dgm:cxn modelId="{A555FBDD-E4FE-4BEB-AD35-CD0B2FAED36F}" srcId="{6E699A7D-DEEA-43C8-92D7-CD1373E3E479}" destId="{B9F0D65A-AF3C-41C8-996C-0DC4C8F8EA4B}" srcOrd="0" destOrd="0" parTransId="{1E58499D-5FD2-469D-9ABA-5AD4410F8F97}" sibTransId="{AC4D60CE-C943-46E0-9F0A-C6F9D9C3A356}"/>
    <dgm:cxn modelId="{1EFDE125-0687-434E-91D4-23BDC0FD4529}" type="presOf" srcId="{929B60C5-D1A9-4891-A4C4-2069D7BC02D9}" destId="{681049EF-BD6B-4B6F-A0AC-F078090CA12D}" srcOrd="0" destOrd="0" presId="urn:microsoft.com/office/officeart/2005/8/layout/hierarchy1"/>
    <dgm:cxn modelId="{69A1B2CA-D8F8-4670-8C56-005DD8A529B4}" type="presOf" srcId="{B9F0D65A-AF3C-41C8-996C-0DC4C8F8EA4B}" destId="{B36BA648-A93E-48BE-AF8F-E74C1B887547}" srcOrd="0" destOrd="0" presId="urn:microsoft.com/office/officeart/2005/8/layout/hierarchy1"/>
    <dgm:cxn modelId="{87CF8622-F57B-474A-9DEB-AAE1DD471C4D}" type="presOf" srcId="{654F51AA-715C-46CC-A0E2-25552BA714EF}" destId="{352536DC-161B-48D5-BE6C-1D5F22902937}" srcOrd="0" destOrd="0" presId="urn:microsoft.com/office/officeart/2005/8/layout/hierarchy1"/>
    <dgm:cxn modelId="{949F60B1-391F-4CB5-BD30-880818F69441}" type="presOf" srcId="{0D4A1C44-74B3-497B-82BA-C2EDF4147CB3}" destId="{41F6F30E-4636-4AB3-85F5-36AB3A91BF5C}" srcOrd="0" destOrd="0" presId="urn:microsoft.com/office/officeart/2005/8/layout/hierarchy1"/>
    <dgm:cxn modelId="{CB92B777-2344-4960-9A1F-E3DBB5FA1AAD}" type="presOf" srcId="{0BC3BB52-C786-4078-9196-83EC09D06718}" destId="{EF328A92-A104-440C-86FD-B96D3E423B9C}" srcOrd="0" destOrd="0" presId="urn:microsoft.com/office/officeart/2005/8/layout/hierarchy1"/>
    <dgm:cxn modelId="{34E03F61-EB5C-4CED-A4C3-4A61623C9574}" type="presOf" srcId="{41533457-0FE0-49DA-ABCA-DE57E7BFA8A4}" destId="{C8D88006-3257-4F85-8720-4DFC7BE02C2B}" srcOrd="0" destOrd="0" presId="urn:microsoft.com/office/officeart/2005/8/layout/hierarchy1"/>
    <dgm:cxn modelId="{C920C8A2-85DE-4E61-AA97-06E9EAE1B76D}" type="presOf" srcId="{1E58499D-5FD2-469D-9ABA-5AD4410F8F97}" destId="{D49DCD2D-70E1-4149-9CD2-8134A7A3B3A3}" srcOrd="0" destOrd="0" presId="urn:microsoft.com/office/officeart/2005/8/layout/hierarchy1"/>
    <dgm:cxn modelId="{B2A8FC01-613E-473C-8BD0-9336FC00834A}" type="presOf" srcId="{10AF448E-5B2E-43E3-8540-D7E3EA084F6A}" destId="{5F7E7EA0-4C7A-4F18-8E4F-3ACA102EE4FB}" srcOrd="0" destOrd="0" presId="urn:microsoft.com/office/officeart/2005/8/layout/hierarchy1"/>
    <dgm:cxn modelId="{ADE91137-0F7E-4B92-A8A6-93CE0C340EBC}" type="presOf" srcId="{35C47DC0-EB1B-442F-8421-88ED9092840D}" destId="{1452FCE9-86EF-457C-BFDB-673226BE3C1B}" srcOrd="0" destOrd="0" presId="urn:microsoft.com/office/officeart/2005/8/layout/hierarchy1"/>
    <dgm:cxn modelId="{04BC4682-514F-4F94-B52F-EA5C9F3D9B16}" type="presOf" srcId="{F411E071-149D-4B08-B661-B73F552C8951}" destId="{E38C2E71-C492-423F-9177-E143BC424869}" srcOrd="0" destOrd="0" presId="urn:microsoft.com/office/officeart/2005/8/layout/hierarchy1"/>
    <dgm:cxn modelId="{351DC481-42F8-4A42-A9AF-51C0060EC981}" type="presOf" srcId="{6E699A7D-DEEA-43C8-92D7-CD1373E3E479}" destId="{03BDDDF1-55BE-4D99-929F-F07FA63810E5}" srcOrd="0" destOrd="0" presId="urn:microsoft.com/office/officeart/2005/8/layout/hierarchy1"/>
    <dgm:cxn modelId="{FF8D01AA-40BF-438A-8F10-95FD33D4E759}" type="presParOf" srcId="{58918731-489F-465D-BA5E-1B8E855DB918}" destId="{2C275220-A9EE-4AD7-800A-AA02DE9AB4EB}" srcOrd="0" destOrd="0" presId="urn:microsoft.com/office/officeart/2005/8/layout/hierarchy1"/>
    <dgm:cxn modelId="{437D4EB0-9029-4CB8-BCC1-64068F9C97ED}" type="presParOf" srcId="{2C275220-A9EE-4AD7-800A-AA02DE9AB4EB}" destId="{78358169-6ECD-425E-A9EC-598504B22B07}" srcOrd="0" destOrd="0" presId="urn:microsoft.com/office/officeart/2005/8/layout/hierarchy1"/>
    <dgm:cxn modelId="{E6AC3945-034E-42C9-A850-649D6E229B8D}" type="presParOf" srcId="{78358169-6ECD-425E-A9EC-598504B22B07}" destId="{E6AF3C61-FF69-4720-98A0-B9E803ECCBD0}" srcOrd="0" destOrd="0" presId="urn:microsoft.com/office/officeart/2005/8/layout/hierarchy1"/>
    <dgm:cxn modelId="{173A1870-BC33-4AE3-A2DE-F901F93D4573}" type="presParOf" srcId="{78358169-6ECD-425E-A9EC-598504B22B07}" destId="{41F6F30E-4636-4AB3-85F5-36AB3A91BF5C}" srcOrd="1" destOrd="0" presId="urn:microsoft.com/office/officeart/2005/8/layout/hierarchy1"/>
    <dgm:cxn modelId="{81F2B2D6-D5E8-4E9D-94A9-D3F99EAD5762}" type="presParOf" srcId="{2C275220-A9EE-4AD7-800A-AA02DE9AB4EB}" destId="{01267880-F5AE-4C46-88EE-C7B5361CE20E}" srcOrd="1" destOrd="0" presId="urn:microsoft.com/office/officeart/2005/8/layout/hierarchy1"/>
    <dgm:cxn modelId="{FCADBFBB-3F3D-4F1A-8ADB-0D0A9D7E7ACE}" type="presParOf" srcId="{01267880-F5AE-4C46-88EE-C7B5361CE20E}" destId="{681049EF-BD6B-4B6F-A0AC-F078090CA12D}" srcOrd="0" destOrd="0" presId="urn:microsoft.com/office/officeart/2005/8/layout/hierarchy1"/>
    <dgm:cxn modelId="{6FDC9EB4-5D61-4DB1-BD5B-02B2ED6A9D64}" type="presParOf" srcId="{01267880-F5AE-4C46-88EE-C7B5361CE20E}" destId="{4890DA0A-3FA6-4E30-97B6-CC60A80C9AA6}" srcOrd="1" destOrd="0" presId="urn:microsoft.com/office/officeart/2005/8/layout/hierarchy1"/>
    <dgm:cxn modelId="{195F9A68-45D5-4C39-BB57-CAF409846A9B}" type="presParOf" srcId="{4890DA0A-3FA6-4E30-97B6-CC60A80C9AA6}" destId="{90C005E9-40B4-48A9-98CC-015A9E629233}" srcOrd="0" destOrd="0" presId="urn:microsoft.com/office/officeart/2005/8/layout/hierarchy1"/>
    <dgm:cxn modelId="{3033B5E7-9ED2-4571-915C-44F257C31847}" type="presParOf" srcId="{90C005E9-40B4-48A9-98CC-015A9E629233}" destId="{4967E92A-8572-4762-A136-18D31A7D3D66}" srcOrd="0" destOrd="0" presId="urn:microsoft.com/office/officeart/2005/8/layout/hierarchy1"/>
    <dgm:cxn modelId="{7A2D7686-F0C1-47C1-A08C-7130D350CF20}" type="presParOf" srcId="{90C005E9-40B4-48A9-98CC-015A9E629233}" destId="{5F7E7EA0-4C7A-4F18-8E4F-3ACA102EE4FB}" srcOrd="1" destOrd="0" presId="urn:microsoft.com/office/officeart/2005/8/layout/hierarchy1"/>
    <dgm:cxn modelId="{87B132C3-E915-448C-AE0C-E577A6713050}" type="presParOf" srcId="{4890DA0A-3FA6-4E30-97B6-CC60A80C9AA6}" destId="{A9C81936-D731-4BB2-AFEB-7832559EC25F}" srcOrd="1" destOrd="0" presId="urn:microsoft.com/office/officeart/2005/8/layout/hierarchy1"/>
    <dgm:cxn modelId="{84082379-700A-48C4-A92E-74A639A23991}" type="presParOf" srcId="{A9C81936-D731-4BB2-AFEB-7832559EC25F}" destId="{C8D88006-3257-4F85-8720-4DFC7BE02C2B}" srcOrd="0" destOrd="0" presId="urn:microsoft.com/office/officeart/2005/8/layout/hierarchy1"/>
    <dgm:cxn modelId="{4E9E4D9F-345C-463A-9FB1-AFFB0A0B0AF2}" type="presParOf" srcId="{A9C81936-D731-4BB2-AFEB-7832559EC25F}" destId="{AEE5A833-1036-4653-BFD5-205ADC03457A}" srcOrd="1" destOrd="0" presId="urn:microsoft.com/office/officeart/2005/8/layout/hierarchy1"/>
    <dgm:cxn modelId="{72B2C10D-A797-47A1-94B0-C4F231710469}" type="presParOf" srcId="{AEE5A833-1036-4653-BFD5-205ADC03457A}" destId="{30633BFA-3B31-41BE-8EA6-7AE592B93234}" srcOrd="0" destOrd="0" presId="urn:microsoft.com/office/officeart/2005/8/layout/hierarchy1"/>
    <dgm:cxn modelId="{21431CCD-7A2E-4258-9946-DA1A93CFD830}" type="presParOf" srcId="{30633BFA-3B31-41BE-8EA6-7AE592B93234}" destId="{87D3EDB7-610F-449E-BE7D-A3ECB0C58679}" srcOrd="0" destOrd="0" presId="urn:microsoft.com/office/officeart/2005/8/layout/hierarchy1"/>
    <dgm:cxn modelId="{DD2EEB32-F9FB-4514-AD18-93F8AF913F48}" type="presParOf" srcId="{30633BFA-3B31-41BE-8EA6-7AE592B93234}" destId="{E38C2E71-C492-423F-9177-E143BC424869}" srcOrd="1" destOrd="0" presId="urn:microsoft.com/office/officeart/2005/8/layout/hierarchy1"/>
    <dgm:cxn modelId="{D19525D6-B22C-4475-92E2-836B0612D854}" type="presParOf" srcId="{AEE5A833-1036-4653-BFD5-205ADC03457A}" destId="{1429B83B-771C-4C3E-B696-CF073293304C}" srcOrd="1" destOrd="0" presId="urn:microsoft.com/office/officeart/2005/8/layout/hierarchy1"/>
    <dgm:cxn modelId="{3FD4DD0D-9E74-462F-8321-B9030A5F3352}" type="presParOf" srcId="{A9C81936-D731-4BB2-AFEB-7832559EC25F}" destId="{352536DC-161B-48D5-BE6C-1D5F22902937}" srcOrd="2" destOrd="0" presId="urn:microsoft.com/office/officeart/2005/8/layout/hierarchy1"/>
    <dgm:cxn modelId="{C71001BA-F010-4D1B-BF77-FF3EBA3B2B01}" type="presParOf" srcId="{A9C81936-D731-4BB2-AFEB-7832559EC25F}" destId="{7E2439BB-8E0F-4EC9-BDB2-8343E7B737AA}" srcOrd="3" destOrd="0" presId="urn:microsoft.com/office/officeart/2005/8/layout/hierarchy1"/>
    <dgm:cxn modelId="{D8238631-8C85-4308-8B5A-0A6DD55B0726}" type="presParOf" srcId="{7E2439BB-8E0F-4EC9-BDB2-8343E7B737AA}" destId="{73F67DBE-8800-4EC3-8D3D-38F67309E79B}" srcOrd="0" destOrd="0" presId="urn:microsoft.com/office/officeart/2005/8/layout/hierarchy1"/>
    <dgm:cxn modelId="{AFFF0B93-9920-4340-A28C-671E5E3A486F}" type="presParOf" srcId="{73F67DBE-8800-4EC3-8D3D-38F67309E79B}" destId="{432DA2E9-05A5-462E-A3D4-E919DEAB377A}" srcOrd="0" destOrd="0" presId="urn:microsoft.com/office/officeart/2005/8/layout/hierarchy1"/>
    <dgm:cxn modelId="{DBC1BF4B-8185-4BC5-916A-38FE70CB5D21}" type="presParOf" srcId="{73F67DBE-8800-4EC3-8D3D-38F67309E79B}" destId="{A4C93D4C-D6D9-454C-8346-35EB5079CA2E}" srcOrd="1" destOrd="0" presId="urn:microsoft.com/office/officeart/2005/8/layout/hierarchy1"/>
    <dgm:cxn modelId="{62A9D509-4FCE-45E9-BFC7-8B35A1689F94}" type="presParOf" srcId="{7E2439BB-8E0F-4EC9-BDB2-8343E7B737AA}" destId="{524111CB-3556-420D-977F-666FDBA91A9E}" srcOrd="1" destOrd="0" presId="urn:microsoft.com/office/officeart/2005/8/layout/hierarchy1"/>
    <dgm:cxn modelId="{8D9A1B21-DB1F-4B00-942A-A86C54D627A5}" type="presParOf" srcId="{A9C81936-D731-4BB2-AFEB-7832559EC25F}" destId="{C9F5D8A5-7844-4DFD-82BB-7457F8AE10AD}" srcOrd="4" destOrd="0" presId="urn:microsoft.com/office/officeart/2005/8/layout/hierarchy1"/>
    <dgm:cxn modelId="{2FCD8BC4-3DD6-4B2E-8831-EEB840896FF3}" type="presParOf" srcId="{A9C81936-D731-4BB2-AFEB-7832559EC25F}" destId="{731EC402-331F-4FFA-877D-5EF7C907FB6D}" srcOrd="5" destOrd="0" presId="urn:microsoft.com/office/officeart/2005/8/layout/hierarchy1"/>
    <dgm:cxn modelId="{E04B5D85-29C5-43CD-A581-C672A02BD00B}" type="presParOf" srcId="{731EC402-331F-4FFA-877D-5EF7C907FB6D}" destId="{174E661F-BAC3-4F84-91CB-83C38B372457}" srcOrd="0" destOrd="0" presId="urn:microsoft.com/office/officeart/2005/8/layout/hierarchy1"/>
    <dgm:cxn modelId="{7B3875CC-9A18-4108-A334-922BD5278CEB}" type="presParOf" srcId="{174E661F-BAC3-4F84-91CB-83C38B372457}" destId="{8B603C40-313D-49BB-9480-9B18F09B3759}" srcOrd="0" destOrd="0" presId="urn:microsoft.com/office/officeart/2005/8/layout/hierarchy1"/>
    <dgm:cxn modelId="{3AE85570-8301-474A-8883-2F683ACE33D7}" type="presParOf" srcId="{174E661F-BAC3-4F84-91CB-83C38B372457}" destId="{EF328A92-A104-440C-86FD-B96D3E423B9C}" srcOrd="1" destOrd="0" presId="urn:microsoft.com/office/officeart/2005/8/layout/hierarchy1"/>
    <dgm:cxn modelId="{88CA27FA-BED3-4AB2-BF5F-91F0B8DDEC69}" type="presParOf" srcId="{731EC402-331F-4FFA-877D-5EF7C907FB6D}" destId="{F5B8A1E2-8CE7-43C3-958F-ABDDD3C745C6}" srcOrd="1" destOrd="0" presId="urn:microsoft.com/office/officeart/2005/8/layout/hierarchy1"/>
    <dgm:cxn modelId="{FE85317F-8802-4766-B416-88F4ABF90EC9}" type="presParOf" srcId="{01267880-F5AE-4C46-88EE-C7B5361CE20E}" destId="{1452FCE9-86EF-457C-BFDB-673226BE3C1B}" srcOrd="2" destOrd="0" presId="urn:microsoft.com/office/officeart/2005/8/layout/hierarchy1"/>
    <dgm:cxn modelId="{EB87CADE-74BC-409A-8BAC-4F06511B7404}" type="presParOf" srcId="{01267880-F5AE-4C46-88EE-C7B5361CE20E}" destId="{E5825B8C-FC27-4178-8866-8209FCE60C61}" srcOrd="3" destOrd="0" presId="urn:microsoft.com/office/officeart/2005/8/layout/hierarchy1"/>
    <dgm:cxn modelId="{EDC129A9-8CDA-4A58-8B0C-EAA5330A3E05}" type="presParOf" srcId="{E5825B8C-FC27-4178-8866-8209FCE60C61}" destId="{6B434D89-2DBA-4BC2-AE5A-FF73E804AFBA}" srcOrd="0" destOrd="0" presId="urn:microsoft.com/office/officeart/2005/8/layout/hierarchy1"/>
    <dgm:cxn modelId="{FF28BC84-B549-4FB9-9B36-A19D85CAE612}" type="presParOf" srcId="{6B434D89-2DBA-4BC2-AE5A-FF73E804AFBA}" destId="{447E2110-104C-49D0-8B54-55FD8DC9B525}" srcOrd="0" destOrd="0" presId="urn:microsoft.com/office/officeart/2005/8/layout/hierarchy1"/>
    <dgm:cxn modelId="{B697AEAE-5C86-4BBF-A4A6-073E8C139B5C}" type="presParOf" srcId="{6B434D89-2DBA-4BC2-AE5A-FF73E804AFBA}" destId="{03BDDDF1-55BE-4D99-929F-F07FA63810E5}" srcOrd="1" destOrd="0" presId="urn:microsoft.com/office/officeart/2005/8/layout/hierarchy1"/>
    <dgm:cxn modelId="{1896FF11-4B5F-465F-AC77-D7D4BEC013AF}" type="presParOf" srcId="{E5825B8C-FC27-4178-8866-8209FCE60C61}" destId="{0ED4813D-949F-44B8-AD08-5F0C9618B585}" srcOrd="1" destOrd="0" presId="urn:microsoft.com/office/officeart/2005/8/layout/hierarchy1"/>
    <dgm:cxn modelId="{4BB37897-64BC-4A9C-BFFC-3AE933CEB0D8}" type="presParOf" srcId="{0ED4813D-949F-44B8-AD08-5F0C9618B585}" destId="{D49DCD2D-70E1-4149-9CD2-8134A7A3B3A3}" srcOrd="0" destOrd="0" presId="urn:microsoft.com/office/officeart/2005/8/layout/hierarchy1"/>
    <dgm:cxn modelId="{728FD612-46A0-462F-8271-2B5DEFA8882F}" type="presParOf" srcId="{0ED4813D-949F-44B8-AD08-5F0C9618B585}" destId="{FDF3B3E4-F274-4E5D-B921-DA6EEF219436}" srcOrd="1" destOrd="0" presId="urn:microsoft.com/office/officeart/2005/8/layout/hierarchy1"/>
    <dgm:cxn modelId="{89B4ED23-7F9D-4066-AA56-8ABEDFB8A226}" type="presParOf" srcId="{FDF3B3E4-F274-4E5D-B921-DA6EEF219436}" destId="{AB9C14B3-1F92-4CB9-86EA-CF29728518BF}" srcOrd="0" destOrd="0" presId="urn:microsoft.com/office/officeart/2005/8/layout/hierarchy1"/>
    <dgm:cxn modelId="{F8EA19FA-A2B1-4BF7-B4F1-321D9C979459}" type="presParOf" srcId="{AB9C14B3-1F92-4CB9-86EA-CF29728518BF}" destId="{44202BF2-4EBD-4813-9B68-50AAE4008471}" srcOrd="0" destOrd="0" presId="urn:microsoft.com/office/officeart/2005/8/layout/hierarchy1"/>
    <dgm:cxn modelId="{5405D833-DF6A-4C29-8CAC-0D5AF07AF527}" type="presParOf" srcId="{AB9C14B3-1F92-4CB9-86EA-CF29728518BF}" destId="{B36BA648-A93E-48BE-AF8F-E74C1B887547}" srcOrd="1" destOrd="0" presId="urn:microsoft.com/office/officeart/2005/8/layout/hierarchy1"/>
    <dgm:cxn modelId="{D333B0DC-12AD-4F32-B2F3-4F10FDCD4993}" type="presParOf" srcId="{FDF3B3E4-F274-4E5D-B921-DA6EEF219436}" destId="{22EEC0FE-1607-4996-9910-8FE601A3D0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B2EF66-F4A0-49C1-BA96-AF60D331FCE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C5A5ACE0-D01E-4A3B-89B0-761E23CD72B9}">
      <dgm:prSet phldrT="[文本]" custT="1"/>
      <dgm:spPr/>
      <dgm:t>
        <a:bodyPr/>
        <a:lstStyle/>
        <a:p>
          <a:r>
            <a:rPr lang="zh-CN" altLang="en-US" sz="1200" dirty="0" smtClean="0"/>
            <a:t>重大事项决策</a:t>
          </a:r>
          <a:endParaRPr lang="zh-CN" altLang="en-US" sz="1200" dirty="0"/>
        </a:p>
      </dgm:t>
    </dgm:pt>
    <dgm:pt modelId="{7D959711-4E64-4FC1-833B-50F7A782F613}" type="parTrans" cxnId="{F1750EF7-426B-4AC5-9880-C6D80F77E014}">
      <dgm:prSet/>
      <dgm:spPr/>
      <dgm:t>
        <a:bodyPr/>
        <a:lstStyle/>
        <a:p>
          <a:endParaRPr lang="zh-CN" altLang="en-US" sz="1200"/>
        </a:p>
      </dgm:t>
    </dgm:pt>
    <dgm:pt modelId="{BE103605-429F-4021-B2FE-5C28DD3EF536}" type="sibTrans" cxnId="{F1750EF7-426B-4AC5-9880-C6D80F77E014}">
      <dgm:prSet/>
      <dgm:spPr/>
      <dgm:t>
        <a:bodyPr/>
        <a:lstStyle/>
        <a:p>
          <a:endParaRPr lang="zh-CN" altLang="en-US" sz="1200"/>
        </a:p>
      </dgm:t>
    </dgm:pt>
    <dgm:pt modelId="{3A0EDDA8-C8FB-4029-ACB8-9233A6CCA4CE}">
      <dgm:prSet phldrT="[文本]" custT="1"/>
      <dgm:spPr/>
      <dgm:t>
        <a:bodyPr/>
        <a:lstStyle/>
        <a:p>
          <a:r>
            <a:rPr lang="zh-CN" altLang="en-US" sz="1200" dirty="0" smtClean="0"/>
            <a:t>统筹策略</a:t>
          </a:r>
          <a:endParaRPr lang="zh-CN" altLang="en-US" sz="1200" dirty="0"/>
        </a:p>
      </dgm:t>
    </dgm:pt>
    <dgm:pt modelId="{03972DAF-4C67-4B80-B6F6-B240D854E708}" type="parTrans" cxnId="{1E07B74A-5E25-46BB-88DC-C1FD2044504F}">
      <dgm:prSet/>
      <dgm:spPr/>
      <dgm:t>
        <a:bodyPr/>
        <a:lstStyle/>
        <a:p>
          <a:endParaRPr lang="zh-CN" altLang="en-US" sz="1200"/>
        </a:p>
      </dgm:t>
    </dgm:pt>
    <dgm:pt modelId="{62375070-0157-4ABC-BDC1-9409B2F408FC}" type="sibTrans" cxnId="{1E07B74A-5E25-46BB-88DC-C1FD2044504F}">
      <dgm:prSet/>
      <dgm:spPr/>
      <dgm:t>
        <a:bodyPr/>
        <a:lstStyle/>
        <a:p>
          <a:endParaRPr lang="zh-CN" altLang="en-US" sz="1200"/>
        </a:p>
      </dgm:t>
    </dgm:pt>
    <dgm:pt modelId="{13EF0151-F047-49F0-87AA-57CF966ED676}">
      <dgm:prSet phldrT="[文本]" custT="1"/>
      <dgm:spPr/>
      <dgm:t>
        <a:bodyPr/>
        <a:lstStyle/>
        <a:p>
          <a:r>
            <a:rPr lang="zh-CN" altLang="en-US" sz="1200" dirty="0" smtClean="0"/>
            <a:t>事务执行</a:t>
          </a:r>
          <a:endParaRPr lang="zh-CN" altLang="en-US" sz="1200" dirty="0"/>
        </a:p>
      </dgm:t>
    </dgm:pt>
    <dgm:pt modelId="{20660B7A-6BE2-4EDB-9D9A-90C9D8E40CFA}" type="parTrans" cxnId="{1399793C-19D4-4574-8DE9-13C613B061F4}">
      <dgm:prSet/>
      <dgm:spPr/>
      <dgm:t>
        <a:bodyPr/>
        <a:lstStyle/>
        <a:p>
          <a:endParaRPr lang="zh-CN" altLang="en-US" sz="1200"/>
        </a:p>
      </dgm:t>
    </dgm:pt>
    <dgm:pt modelId="{4B74D5F8-BBF9-47EE-9749-E7B765A0CEAD}" type="sibTrans" cxnId="{1399793C-19D4-4574-8DE9-13C613B061F4}">
      <dgm:prSet/>
      <dgm:spPr/>
      <dgm:t>
        <a:bodyPr/>
        <a:lstStyle/>
        <a:p>
          <a:endParaRPr lang="zh-CN" altLang="en-US" sz="1200"/>
        </a:p>
      </dgm:t>
    </dgm:pt>
    <dgm:pt modelId="{AD188EDA-E7B7-412D-B598-F19367E4B49B}" type="pres">
      <dgm:prSet presAssocID="{A2B2EF66-F4A0-49C1-BA96-AF60D331FCE3}" presName="linear" presStyleCnt="0">
        <dgm:presLayoutVars>
          <dgm:dir/>
          <dgm:animLvl val="lvl"/>
          <dgm:resizeHandles val="exact"/>
        </dgm:presLayoutVars>
      </dgm:prSet>
      <dgm:spPr/>
      <dgm:t>
        <a:bodyPr/>
        <a:lstStyle/>
        <a:p>
          <a:endParaRPr lang="zh-CN" altLang="en-US"/>
        </a:p>
      </dgm:t>
    </dgm:pt>
    <dgm:pt modelId="{9672C16B-FEC7-42CB-B2BC-77B86AFB7C80}" type="pres">
      <dgm:prSet presAssocID="{C5A5ACE0-D01E-4A3B-89B0-761E23CD72B9}" presName="parentLin" presStyleCnt="0"/>
      <dgm:spPr/>
    </dgm:pt>
    <dgm:pt modelId="{AB88973D-FE69-46D1-AAFA-8756C2BF5B6E}" type="pres">
      <dgm:prSet presAssocID="{C5A5ACE0-D01E-4A3B-89B0-761E23CD72B9}" presName="parentLeftMargin" presStyleLbl="node1" presStyleIdx="0" presStyleCnt="3"/>
      <dgm:spPr/>
      <dgm:t>
        <a:bodyPr/>
        <a:lstStyle/>
        <a:p>
          <a:endParaRPr lang="zh-CN" altLang="en-US"/>
        </a:p>
      </dgm:t>
    </dgm:pt>
    <dgm:pt modelId="{E7833E73-6F4D-460E-B987-CDFADFE774E4}" type="pres">
      <dgm:prSet presAssocID="{C5A5ACE0-D01E-4A3B-89B0-761E23CD72B9}" presName="parentText" presStyleLbl="node1" presStyleIdx="0" presStyleCnt="3">
        <dgm:presLayoutVars>
          <dgm:chMax val="0"/>
          <dgm:bulletEnabled val="1"/>
        </dgm:presLayoutVars>
      </dgm:prSet>
      <dgm:spPr/>
      <dgm:t>
        <a:bodyPr/>
        <a:lstStyle/>
        <a:p>
          <a:endParaRPr lang="zh-CN" altLang="en-US"/>
        </a:p>
      </dgm:t>
    </dgm:pt>
    <dgm:pt modelId="{7197A87C-1D85-4F06-B362-8F4AF3694284}" type="pres">
      <dgm:prSet presAssocID="{C5A5ACE0-D01E-4A3B-89B0-761E23CD72B9}" presName="negativeSpace" presStyleCnt="0"/>
      <dgm:spPr/>
    </dgm:pt>
    <dgm:pt modelId="{DE1EBB6B-74BE-46A6-A5A5-D236A7C6FFF8}" type="pres">
      <dgm:prSet presAssocID="{C5A5ACE0-D01E-4A3B-89B0-761E23CD72B9}" presName="childText" presStyleLbl="conFgAcc1" presStyleIdx="0" presStyleCnt="3">
        <dgm:presLayoutVars>
          <dgm:bulletEnabled val="1"/>
        </dgm:presLayoutVars>
      </dgm:prSet>
      <dgm:spPr/>
    </dgm:pt>
    <dgm:pt modelId="{FB3D0870-478E-40BD-AEF4-DAEE2A17E3AE}" type="pres">
      <dgm:prSet presAssocID="{BE103605-429F-4021-B2FE-5C28DD3EF536}" presName="spaceBetweenRectangles" presStyleCnt="0"/>
      <dgm:spPr/>
    </dgm:pt>
    <dgm:pt modelId="{6A2A30AF-AE81-477B-96FE-8CA231E81BAC}" type="pres">
      <dgm:prSet presAssocID="{3A0EDDA8-C8FB-4029-ACB8-9233A6CCA4CE}" presName="parentLin" presStyleCnt="0"/>
      <dgm:spPr/>
    </dgm:pt>
    <dgm:pt modelId="{C55E4816-728D-45EF-B380-42D922AE1248}" type="pres">
      <dgm:prSet presAssocID="{3A0EDDA8-C8FB-4029-ACB8-9233A6CCA4CE}" presName="parentLeftMargin" presStyleLbl="node1" presStyleIdx="0" presStyleCnt="3"/>
      <dgm:spPr/>
      <dgm:t>
        <a:bodyPr/>
        <a:lstStyle/>
        <a:p>
          <a:endParaRPr lang="zh-CN" altLang="en-US"/>
        </a:p>
      </dgm:t>
    </dgm:pt>
    <dgm:pt modelId="{F55BF357-ACB2-4743-A320-F2A1A22543A2}" type="pres">
      <dgm:prSet presAssocID="{3A0EDDA8-C8FB-4029-ACB8-9233A6CCA4CE}" presName="parentText" presStyleLbl="node1" presStyleIdx="1" presStyleCnt="3">
        <dgm:presLayoutVars>
          <dgm:chMax val="0"/>
          <dgm:bulletEnabled val="1"/>
        </dgm:presLayoutVars>
      </dgm:prSet>
      <dgm:spPr/>
      <dgm:t>
        <a:bodyPr/>
        <a:lstStyle/>
        <a:p>
          <a:endParaRPr lang="zh-CN" altLang="en-US"/>
        </a:p>
      </dgm:t>
    </dgm:pt>
    <dgm:pt modelId="{E8889B53-EB53-4C91-BF9D-FFEBC6E332DD}" type="pres">
      <dgm:prSet presAssocID="{3A0EDDA8-C8FB-4029-ACB8-9233A6CCA4CE}" presName="negativeSpace" presStyleCnt="0"/>
      <dgm:spPr/>
    </dgm:pt>
    <dgm:pt modelId="{326AFA9B-1FD1-463B-BB60-2842903CB6D5}" type="pres">
      <dgm:prSet presAssocID="{3A0EDDA8-C8FB-4029-ACB8-9233A6CCA4CE}" presName="childText" presStyleLbl="conFgAcc1" presStyleIdx="1" presStyleCnt="3">
        <dgm:presLayoutVars>
          <dgm:bulletEnabled val="1"/>
        </dgm:presLayoutVars>
      </dgm:prSet>
      <dgm:spPr/>
    </dgm:pt>
    <dgm:pt modelId="{9A93DB97-CDAF-4500-A23E-419E4B5E139D}" type="pres">
      <dgm:prSet presAssocID="{62375070-0157-4ABC-BDC1-9409B2F408FC}" presName="spaceBetweenRectangles" presStyleCnt="0"/>
      <dgm:spPr/>
    </dgm:pt>
    <dgm:pt modelId="{D7804563-CF58-49DA-AFB3-422BAE97FA2B}" type="pres">
      <dgm:prSet presAssocID="{13EF0151-F047-49F0-87AA-57CF966ED676}" presName="parentLin" presStyleCnt="0"/>
      <dgm:spPr/>
    </dgm:pt>
    <dgm:pt modelId="{0E99EE17-1F7D-4B2D-B620-BFFA9556A24D}" type="pres">
      <dgm:prSet presAssocID="{13EF0151-F047-49F0-87AA-57CF966ED676}" presName="parentLeftMargin" presStyleLbl="node1" presStyleIdx="1" presStyleCnt="3"/>
      <dgm:spPr/>
      <dgm:t>
        <a:bodyPr/>
        <a:lstStyle/>
        <a:p>
          <a:endParaRPr lang="zh-CN" altLang="en-US"/>
        </a:p>
      </dgm:t>
    </dgm:pt>
    <dgm:pt modelId="{0AF58F39-E14C-47C4-99D3-68B18E3584E7}" type="pres">
      <dgm:prSet presAssocID="{13EF0151-F047-49F0-87AA-57CF966ED676}" presName="parentText" presStyleLbl="node1" presStyleIdx="2" presStyleCnt="3">
        <dgm:presLayoutVars>
          <dgm:chMax val="0"/>
          <dgm:bulletEnabled val="1"/>
        </dgm:presLayoutVars>
      </dgm:prSet>
      <dgm:spPr/>
      <dgm:t>
        <a:bodyPr/>
        <a:lstStyle/>
        <a:p>
          <a:endParaRPr lang="zh-CN" altLang="en-US"/>
        </a:p>
      </dgm:t>
    </dgm:pt>
    <dgm:pt modelId="{3D286566-368C-4965-B444-E53031A81D3A}" type="pres">
      <dgm:prSet presAssocID="{13EF0151-F047-49F0-87AA-57CF966ED676}" presName="negativeSpace" presStyleCnt="0"/>
      <dgm:spPr/>
    </dgm:pt>
    <dgm:pt modelId="{4ED2382E-A6DA-4186-ADD1-EE2E69828AFA}" type="pres">
      <dgm:prSet presAssocID="{13EF0151-F047-49F0-87AA-57CF966ED676}" presName="childText" presStyleLbl="conFgAcc1" presStyleIdx="2" presStyleCnt="3">
        <dgm:presLayoutVars>
          <dgm:bulletEnabled val="1"/>
        </dgm:presLayoutVars>
      </dgm:prSet>
      <dgm:spPr/>
    </dgm:pt>
  </dgm:ptLst>
  <dgm:cxnLst>
    <dgm:cxn modelId="{F1750EF7-426B-4AC5-9880-C6D80F77E014}" srcId="{A2B2EF66-F4A0-49C1-BA96-AF60D331FCE3}" destId="{C5A5ACE0-D01E-4A3B-89B0-761E23CD72B9}" srcOrd="0" destOrd="0" parTransId="{7D959711-4E64-4FC1-833B-50F7A782F613}" sibTransId="{BE103605-429F-4021-B2FE-5C28DD3EF536}"/>
    <dgm:cxn modelId="{0F8B5681-8F8A-4383-AAA2-A38B3CE297B6}" type="presOf" srcId="{13EF0151-F047-49F0-87AA-57CF966ED676}" destId="{0AF58F39-E14C-47C4-99D3-68B18E3584E7}" srcOrd="1" destOrd="0" presId="urn:microsoft.com/office/officeart/2005/8/layout/list1"/>
    <dgm:cxn modelId="{1E07B74A-5E25-46BB-88DC-C1FD2044504F}" srcId="{A2B2EF66-F4A0-49C1-BA96-AF60D331FCE3}" destId="{3A0EDDA8-C8FB-4029-ACB8-9233A6CCA4CE}" srcOrd="1" destOrd="0" parTransId="{03972DAF-4C67-4B80-B6F6-B240D854E708}" sibTransId="{62375070-0157-4ABC-BDC1-9409B2F408FC}"/>
    <dgm:cxn modelId="{B336B4AD-37FE-4DEA-B505-DF8811886438}" type="presOf" srcId="{13EF0151-F047-49F0-87AA-57CF966ED676}" destId="{0E99EE17-1F7D-4B2D-B620-BFFA9556A24D}" srcOrd="0" destOrd="0" presId="urn:microsoft.com/office/officeart/2005/8/layout/list1"/>
    <dgm:cxn modelId="{1399793C-19D4-4574-8DE9-13C613B061F4}" srcId="{A2B2EF66-F4A0-49C1-BA96-AF60D331FCE3}" destId="{13EF0151-F047-49F0-87AA-57CF966ED676}" srcOrd="2" destOrd="0" parTransId="{20660B7A-6BE2-4EDB-9D9A-90C9D8E40CFA}" sibTransId="{4B74D5F8-BBF9-47EE-9749-E7B765A0CEAD}"/>
    <dgm:cxn modelId="{E7555344-4CB9-4035-A8CA-8BE9B40A869C}" type="presOf" srcId="{A2B2EF66-F4A0-49C1-BA96-AF60D331FCE3}" destId="{AD188EDA-E7B7-412D-B598-F19367E4B49B}" srcOrd="0" destOrd="0" presId="urn:microsoft.com/office/officeart/2005/8/layout/list1"/>
    <dgm:cxn modelId="{1AF54C63-A400-4A87-9ABE-596469BE8F40}" type="presOf" srcId="{C5A5ACE0-D01E-4A3B-89B0-761E23CD72B9}" destId="{E7833E73-6F4D-460E-B987-CDFADFE774E4}" srcOrd="1" destOrd="0" presId="urn:microsoft.com/office/officeart/2005/8/layout/list1"/>
    <dgm:cxn modelId="{47A993DA-0310-4292-AD14-DFA18278CB87}" type="presOf" srcId="{3A0EDDA8-C8FB-4029-ACB8-9233A6CCA4CE}" destId="{F55BF357-ACB2-4743-A320-F2A1A22543A2}" srcOrd="1" destOrd="0" presId="urn:microsoft.com/office/officeart/2005/8/layout/list1"/>
    <dgm:cxn modelId="{F284C7A4-A6B3-44FF-9448-2A6D6702A174}" type="presOf" srcId="{C5A5ACE0-D01E-4A3B-89B0-761E23CD72B9}" destId="{AB88973D-FE69-46D1-AAFA-8756C2BF5B6E}" srcOrd="0" destOrd="0" presId="urn:microsoft.com/office/officeart/2005/8/layout/list1"/>
    <dgm:cxn modelId="{75E7A0C9-32F8-4589-9B8E-38C3F173A3DA}" type="presOf" srcId="{3A0EDDA8-C8FB-4029-ACB8-9233A6CCA4CE}" destId="{C55E4816-728D-45EF-B380-42D922AE1248}" srcOrd="0" destOrd="0" presId="urn:microsoft.com/office/officeart/2005/8/layout/list1"/>
    <dgm:cxn modelId="{6570FA9E-E6D5-4E5A-8ABB-CE28423CB792}" type="presParOf" srcId="{AD188EDA-E7B7-412D-B598-F19367E4B49B}" destId="{9672C16B-FEC7-42CB-B2BC-77B86AFB7C80}" srcOrd="0" destOrd="0" presId="urn:microsoft.com/office/officeart/2005/8/layout/list1"/>
    <dgm:cxn modelId="{23770E69-587A-49CB-B0DA-C37C6330A642}" type="presParOf" srcId="{9672C16B-FEC7-42CB-B2BC-77B86AFB7C80}" destId="{AB88973D-FE69-46D1-AAFA-8756C2BF5B6E}" srcOrd="0" destOrd="0" presId="urn:microsoft.com/office/officeart/2005/8/layout/list1"/>
    <dgm:cxn modelId="{18D23103-31CB-433F-966D-9BBE4348B0D9}" type="presParOf" srcId="{9672C16B-FEC7-42CB-B2BC-77B86AFB7C80}" destId="{E7833E73-6F4D-460E-B987-CDFADFE774E4}" srcOrd="1" destOrd="0" presId="urn:microsoft.com/office/officeart/2005/8/layout/list1"/>
    <dgm:cxn modelId="{6A1D16B5-F32E-470A-A242-B49734B12EB3}" type="presParOf" srcId="{AD188EDA-E7B7-412D-B598-F19367E4B49B}" destId="{7197A87C-1D85-4F06-B362-8F4AF3694284}" srcOrd="1" destOrd="0" presId="urn:microsoft.com/office/officeart/2005/8/layout/list1"/>
    <dgm:cxn modelId="{D8F32877-CF3E-4DFC-AEEE-6F809337AD24}" type="presParOf" srcId="{AD188EDA-E7B7-412D-B598-F19367E4B49B}" destId="{DE1EBB6B-74BE-46A6-A5A5-D236A7C6FFF8}" srcOrd="2" destOrd="0" presId="urn:microsoft.com/office/officeart/2005/8/layout/list1"/>
    <dgm:cxn modelId="{BCEBA8C4-6351-4A39-A741-99FA7EBB2E9B}" type="presParOf" srcId="{AD188EDA-E7B7-412D-B598-F19367E4B49B}" destId="{FB3D0870-478E-40BD-AEF4-DAEE2A17E3AE}" srcOrd="3" destOrd="0" presId="urn:microsoft.com/office/officeart/2005/8/layout/list1"/>
    <dgm:cxn modelId="{EDFD9746-18DE-4884-B56E-97E266B9536E}" type="presParOf" srcId="{AD188EDA-E7B7-412D-B598-F19367E4B49B}" destId="{6A2A30AF-AE81-477B-96FE-8CA231E81BAC}" srcOrd="4" destOrd="0" presId="urn:microsoft.com/office/officeart/2005/8/layout/list1"/>
    <dgm:cxn modelId="{4F2283BA-ADE5-4F07-B73F-477907E10C3A}" type="presParOf" srcId="{6A2A30AF-AE81-477B-96FE-8CA231E81BAC}" destId="{C55E4816-728D-45EF-B380-42D922AE1248}" srcOrd="0" destOrd="0" presId="urn:microsoft.com/office/officeart/2005/8/layout/list1"/>
    <dgm:cxn modelId="{7A3377A8-BE4B-4DB5-92FD-8A128A0C6B9A}" type="presParOf" srcId="{6A2A30AF-AE81-477B-96FE-8CA231E81BAC}" destId="{F55BF357-ACB2-4743-A320-F2A1A22543A2}" srcOrd="1" destOrd="0" presId="urn:microsoft.com/office/officeart/2005/8/layout/list1"/>
    <dgm:cxn modelId="{C83E2689-680A-4D27-9D94-A516FD694A63}" type="presParOf" srcId="{AD188EDA-E7B7-412D-B598-F19367E4B49B}" destId="{E8889B53-EB53-4C91-BF9D-FFEBC6E332DD}" srcOrd="5" destOrd="0" presId="urn:microsoft.com/office/officeart/2005/8/layout/list1"/>
    <dgm:cxn modelId="{320F5B8C-2743-45F3-92BA-203D762B07F0}" type="presParOf" srcId="{AD188EDA-E7B7-412D-B598-F19367E4B49B}" destId="{326AFA9B-1FD1-463B-BB60-2842903CB6D5}" srcOrd="6" destOrd="0" presId="urn:microsoft.com/office/officeart/2005/8/layout/list1"/>
    <dgm:cxn modelId="{0031398F-D0DC-41C4-AA2C-A3C06A45163D}" type="presParOf" srcId="{AD188EDA-E7B7-412D-B598-F19367E4B49B}" destId="{9A93DB97-CDAF-4500-A23E-419E4B5E139D}" srcOrd="7" destOrd="0" presId="urn:microsoft.com/office/officeart/2005/8/layout/list1"/>
    <dgm:cxn modelId="{1ED81694-2376-403A-A026-00693E1D17C2}" type="presParOf" srcId="{AD188EDA-E7B7-412D-B598-F19367E4B49B}" destId="{D7804563-CF58-49DA-AFB3-422BAE97FA2B}" srcOrd="8" destOrd="0" presId="urn:microsoft.com/office/officeart/2005/8/layout/list1"/>
    <dgm:cxn modelId="{831590F8-0ED3-49FC-86D4-FDAC92F43249}" type="presParOf" srcId="{D7804563-CF58-49DA-AFB3-422BAE97FA2B}" destId="{0E99EE17-1F7D-4B2D-B620-BFFA9556A24D}" srcOrd="0" destOrd="0" presId="urn:microsoft.com/office/officeart/2005/8/layout/list1"/>
    <dgm:cxn modelId="{9556920D-1AD5-4C63-AE0C-15D6499C0E12}" type="presParOf" srcId="{D7804563-CF58-49DA-AFB3-422BAE97FA2B}" destId="{0AF58F39-E14C-47C4-99D3-68B18E3584E7}" srcOrd="1" destOrd="0" presId="urn:microsoft.com/office/officeart/2005/8/layout/list1"/>
    <dgm:cxn modelId="{7E9122F2-9B48-4BC4-B311-EF1231D7252B}" type="presParOf" srcId="{AD188EDA-E7B7-412D-B598-F19367E4B49B}" destId="{3D286566-368C-4965-B444-E53031A81D3A}" srcOrd="9" destOrd="0" presId="urn:microsoft.com/office/officeart/2005/8/layout/list1"/>
    <dgm:cxn modelId="{DC610242-BE1F-4EF2-B441-70E297E7379D}" type="presParOf" srcId="{AD188EDA-E7B7-412D-B598-F19367E4B49B}" destId="{4ED2382E-A6DA-4186-ADD1-EE2E69828AFA}"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5DA16D-4819-4FD2-9043-A2E93358688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6C2AEF01-A800-4E68-8C4D-B88ABFF49B7E}">
      <dgm:prSet phldrT="[文本]" custT="1"/>
      <dgm:spPr>
        <a:solidFill>
          <a:srgbClr val="7FA1CB"/>
        </a:solidFill>
        <a:ln>
          <a:solidFill>
            <a:srgbClr val="7FA1CB"/>
          </a:solidFill>
        </a:ln>
      </dgm:spPr>
      <dgm:t>
        <a:bodyPr/>
        <a:lstStyle/>
        <a:p>
          <a:r>
            <a:rPr lang="zh-CN" altLang="en-US" sz="1600" b="1" dirty="0" smtClean="0"/>
            <a:t>研发启动</a:t>
          </a:r>
          <a:endParaRPr lang="zh-CN" altLang="en-US" sz="1600" b="1" dirty="0"/>
        </a:p>
      </dgm:t>
    </dgm:pt>
    <dgm:pt modelId="{FC7D157F-3B21-4443-97DA-6B1548ADF9F1}" type="parTrans" cxnId="{8C06B183-BC85-4C37-8FC3-37DD2A6365C0}">
      <dgm:prSet/>
      <dgm:spPr/>
      <dgm:t>
        <a:bodyPr/>
        <a:lstStyle/>
        <a:p>
          <a:endParaRPr lang="zh-CN" altLang="en-US"/>
        </a:p>
      </dgm:t>
    </dgm:pt>
    <dgm:pt modelId="{853A9EBC-22E1-415D-95E8-36C8C5D8C363}" type="sibTrans" cxnId="{8C06B183-BC85-4C37-8FC3-37DD2A6365C0}">
      <dgm:prSet/>
      <dgm:spPr/>
      <dgm:t>
        <a:bodyPr/>
        <a:lstStyle/>
        <a:p>
          <a:endParaRPr lang="zh-CN" altLang="en-US"/>
        </a:p>
      </dgm:t>
    </dgm:pt>
    <dgm:pt modelId="{0B469742-EE64-4DF6-8748-60D3292117A9}">
      <dgm:prSet phldrT="[文本]" custT="1"/>
      <dgm:spPr>
        <a:solidFill>
          <a:srgbClr val="7FA1CB"/>
        </a:solidFill>
        <a:ln>
          <a:solidFill>
            <a:srgbClr val="7FA1CB"/>
          </a:solidFill>
        </a:ln>
      </dgm:spPr>
      <dgm:t>
        <a:bodyPr/>
        <a:lstStyle/>
        <a:p>
          <a:r>
            <a:rPr lang="zh-CN" altLang="en-US" sz="1600" b="1" dirty="0" smtClean="0"/>
            <a:t>锁定风险专利</a:t>
          </a:r>
          <a:endParaRPr lang="zh-CN" altLang="en-US" sz="1600" b="1" dirty="0"/>
        </a:p>
      </dgm:t>
    </dgm:pt>
    <dgm:pt modelId="{F84526A3-33B3-424E-8A46-DFD44E2FBF43}" type="parTrans" cxnId="{A2CC7480-E276-445A-92F6-7A6A607CA5D9}">
      <dgm:prSet/>
      <dgm:spPr/>
      <dgm:t>
        <a:bodyPr/>
        <a:lstStyle/>
        <a:p>
          <a:endParaRPr lang="zh-CN" altLang="en-US"/>
        </a:p>
      </dgm:t>
    </dgm:pt>
    <dgm:pt modelId="{5711EE56-E02E-4ADA-BCD1-7B614DE4F0E0}" type="sibTrans" cxnId="{A2CC7480-E276-445A-92F6-7A6A607CA5D9}">
      <dgm:prSet/>
      <dgm:spPr/>
      <dgm:t>
        <a:bodyPr/>
        <a:lstStyle/>
        <a:p>
          <a:endParaRPr lang="zh-CN" altLang="en-US"/>
        </a:p>
      </dgm:t>
    </dgm:pt>
    <dgm:pt modelId="{28A29899-A363-48D3-AA92-4CC1D9030E05}">
      <dgm:prSet phldrT="[文本]" custT="1"/>
      <dgm:spPr>
        <a:solidFill>
          <a:srgbClr val="7FA1CB"/>
        </a:solidFill>
        <a:ln>
          <a:solidFill>
            <a:srgbClr val="7FA1CB"/>
          </a:solidFill>
        </a:ln>
      </dgm:spPr>
      <dgm:t>
        <a:bodyPr/>
        <a:lstStyle/>
        <a:p>
          <a:r>
            <a:rPr lang="zh-CN" altLang="en-US" sz="1600" b="1" dirty="0" smtClean="0"/>
            <a:t>应对方案</a:t>
          </a:r>
          <a:endParaRPr lang="zh-CN" altLang="en-US" sz="1600" b="1" dirty="0"/>
        </a:p>
      </dgm:t>
    </dgm:pt>
    <dgm:pt modelId="{AB5AEFEA-FEBB-46CD-8A28-5DBC0EAD3D85}" type="parTrans" cxnId="{AB0B3703-D3E7-4FE3-81C1-93EFFF3B60B3}">
      <dgm:prSet/>
      <dgm:spPr/>
      <dgm:t>
        <a:bodyPr/>
        <a:lstStyle/>
        <a:p>
          <a:endParaRPr lang="zh-CN" altLang="en-US"/>
        </a:p>
      </dgm:t>
    </dgm:pt>
    <dgm:pt modelId="{06891427-7FAA-40E2-945D-5AC24FB8A5D6}" type="sibTrans" cxnId="{AB0B3703-D3E7-4FE3-81C1-93EFFF3B60B3}">
      <dgm:prSet/>
      <dgm:spPr/>
      <dgm:t>
        <a:bodyPr/>
        <a:lstStyle/>
        <a:p>
          <a:endParaRPr lang="zh-CN" altLang="en-US"/>
        </a:p>
      </dgm:t>
    </dgm:pt>
    <dgm:pt modelId="{913B1A6B-2B92-4EB0-B673-08DCAF5C5B01}">
      <dgm:prSet custT="1"/>
      <dgm:spPr>
        <a:solidFill>
          <a:srgbClr val="7FA1CB"/>
        </a:solidFill>
        <a:ln>
          <a:solidFill>
            <a:srgbClr val="7FA1CB"/>
          </a:solidFill>
        </a:ln>
      </dgm:spPr>
      <dgm:t>
        <a:bodyPr/>
        <a:lstStyle/>
        <a:p>
          <a:r>
            <a:rPr lang="en-US" altLang="zh-CN" sz="1600" b="1" dirty="0" smtClean="0"/>
            <a:t>FTO </a:t>
          </a:r>
          <a:r>
            <a:rPr lang="zh-CN" altLang="en-US" sz="1600" b="1" dirty="0" smtClean="0"/>
            <a:t>检索</a:t>
          </a:r>
          <a:endParaRPr lang="zh-CN" altLang="en-US" sz="1600" b="1" dirty="0"/>
        </a:p>
      </dgm:t>
    </dgm:pt>
    <dgm:pt modelId="{E638B4E8-A597-4A8D-AD5B-A11B4ADAB51B}" type="parTrans" cxnId="{C8D54770-62A9-4EBB-9177-DCBE8866A09E}">
      <dgm:prSet/>
      <dgm:spPr/>
      <dgm:t>
        <a:bodyPr/>
        <a:lstStyle/>
        <a:p>
          <a:endParaRPr lang="zh-CN" altLang="en-US"/>
        </a:p>
      </dgm:t>
    </dgm:pt>
    <dgm:pt modelId="{DE576247-349E-4523-A190-F18D3FD9F645}" type="sibTrans" cxnId="{C8D54770-62A9-4EBB-9177-DCBE8866A09E}">
      <dgm:prSet/>
      <dgm:spPr/>
      <dgm:t>
        <a:bodyPr/>
        <a:lstStyle/>
        <a:p>
          <a:endParaRPr lang="zh-CN" altLang="en-US"/>
        </a:p>
      </dgm:t>
    </dgm:pt>
    <dgm:pt modelId="{C63BC978-C03A-4DAD-975B-95BF32093C4D}">
      <dgm:prSet custT="1"/>
      <dgm:spPr>
        <a:solidFill>
          <a:srgbClr val="7FA1CB"/>
        </a:solidFill>
        <a:ln>
          <a:solidFill>
            <a:srgbClr val="7FA1CB"/>
          </a:solidFill>
        </a:ln>
      </dgm:spPr>
      <dgm:t>
        <a:bodyPr/>
        <a:lstStyle/>
        <a:p>
          <a:r>
            <a:rPr lang="zh-CN" altLang="en-US" sz="1600" b="1" dirty="0" smtClean="0"/>
            <a:t>初步方案</a:t>
          </a:r>
          <a:endParaRPr lang="zh-CN" altLang="en-US" sz="1600" b="1" dirty="0"/>
        </a:p>
      </dgm:t>
    </dgm:pt>
    <dgm:pt modelId="{5B8BD045-9EC1-46F7-B152-34246DD4F306}" type="parTrans" cxnId="{D3BE55E3-6CB4-413B-B1B5-496B6B03E4C2}">
      <dgm:prSet/>
      <dgm:spPr/>
      <dgm:t>
        <a:bodyPr/>
        <a:lstStyle/>
        <a:p>
          <a:endParaRPr lang="zh-CN" altLang="en-US"/>
        </a:p>
      </dgm:t>
    </dgm:pt>
    <dgm:pt modelId="{2759BEA4-5AD7-43A7-9371-D30888C8D67A}" type="sibTrans" cxnId="{D3BE55E3-6CB4-413B-B1B5-496B6B03E4C2}">
      <dgm:prSet/>
      <dgm:spPr/>
      <dgm:t>
        <a:bodyPr/>
        <a:lstStyle/>
        <a:p>
          <a:endParaRPr lang="zh-CN" altLang="en-US"/>
        </a:p>
      </dgm:t>
    </dgm:pt>
    <dgm:pt modelId="{A6D6179F-4A84-4176-968A-513E5C221F69}">
      <dgm:prSet custT="1"/>
      <dgm:spPr>
        <a:solidFill>
          <a:srgbClr val="7FA1CB"/>
        </a:solidFill>
        <a:ln>
          <a:solidFill>
            <a:srgbClr val="7FA1CB"/>
          </a:solidFill>
        </a:ln>
      </dgm:spPr>
      <dgm:t>
        <a:bodyPr/>
        <a:lstStyle/>
        <a:p>
          <a:r>
            <a:rPr lang="zh-CN" altLang="en-US" sz="1600" b="1" dirty="0" smtClean="0"/>
            <a:t>规避设计</a:t>
          </a:r>
          <a:endParaRPr lang="zh-CN" altLang="en-US" sz="1600" b="1" dirty="0"/>
        </a:p>
      </dgm:t>
    </dgm:pt>
    <dgm:pt modelId="{2C3C16F7-083E-4863-B9E1-021AA92108F0}" type="parTrans" cxnId="{B3380A6F-C736-46C6-905D-0367F02B6905}">
      <dgm:prSet/>
      <dgm:spPr/>
      <dgm:t>
        <a:bodyPr/>
        <a:lstStyle/>
        <a:p>
          <a:endParaRPr lang="zh-CN" altLang="en-US"/>
        </a:p>
      </dgm:t>
    </dgm:pt>
    <dgm:pt modelId="{AE7529B0-E316-4BE6-9D3C-14D78801C504}" type="sibTrans" cxnId="{B3380A6F-C736-46C6-905D-0367F02B6905}">
      <dgm:prSet/>
      <dgm:spPr/>
      <dgm:t>
        <a:bodyPr/>
        <a:lstStyle/>
        <a:p>
          <a:endParaRPr lang="zh-CN" altLang="en-US"/>
        </a:p>
      </dgm:t>
    </dgm:pt>
    <dgm:pt modelId="{F11D2C10-CF4B-44BD-AE24-EB098C435CE8}" type="pres">
      <dgm:prSet presAssocID="{665DA16D-4819-4FD2-9043-A2E933586882}" presName="Name0" presStyleCnt="0">
        <dgm:presLayoutVars>
          <dgm:dir/>
          <dgm:resizeHandles val="exact"/>
        </dgm:presLayoutVars>
      </dgm:prSet>
      <dgm:spPr/>
      <dgm:t>
        <a:bodyPr/>
        <a:lstStyle/>
        <a:p>
          <a:endParaRPr lang="zh-CN" altLang="en-US"/>
        </a:p>
      </dgm:t>
    </dgm:pt>
    <dgm:pt modelId="{7CC31B1A-9B17-43EE-AB79-AF60165F3F62}" type="pres">
      <dgm:prSet presAssocID="{6C2AEF01-A800-4E68-8C4D-B88ABFF49B7E}" presName="node" presStyleLbl="node1" presStyleIdx="0" presStyleCnt="6">
        <dgm:presLayoutVars>
          <dgm:bulletEnabled val="1"/>
        </dgm:presLayoutVars>
      </dgm:prSet>
      <dgm:spPr/>
      <dgm:t>
        <a:bodyPr/>
        <a:lstStyle/>
        <a:p>
          <a:endParaRPr lang="zh-CN" altLang="en-US"/>
        </a:p>
      </dgm:t>
    </dgm:pt>
    <dgm:pt modelId="{10772E7E-34F8-41A2-A7AC-D82774249BAB}" type="pres">
      <dgm:prSet presAssocID="{853A9EBC-22E1-415D-95E8-36C8C5D8C363}" presName="sibTrans" presStyleLbl="sibTrans2D1" presStyleIdx="0" presStyleCnt="5"/>
      <dgm:spPr/>
      <dgm:t>
        <a:bodyPr/>
        <a:lstStyle/>
        <a:p>
          <a:endParaRPr lang="zh-CN" altLang="en-US"/>
        </a:p>
      </dgm:t>
    </dgm:pt>
    <dgm:pt modelId="{81DDC1D0-6554-43F9-A3CB-88F8B537C7E4}" type="pres">
      <dgm:prSet presAssocID="{853A9EBC-22E1-415D-95E8-36C8C5D8C363}" presName="connectorText" presStyleLbl="sibTrans2D1" presStyleIdx="0" presStyleCnt="5"/>
      <dgm:spPr/>
      <dgm:t>
        <a:bodyPr/>
        <a:lstStyle/>
        <a:p>
          <a:endParaRPr lang="zh-CN" altLang="en-US"/>
        </a:p>
      </dgm:t>
    </dgm:pt>
    <dgm:pt modelId="{C6C8A2BE-7B38-4113-AF3D-AD1284047AD4}" type="pres">
      <dgm:prSet presAssocID="{C63BC978-C03A-4DAD-975B-95BF32093C4D}" presName="node" presStyleLbl="node1" presStyleIdx="1" presStyleCnt="6">
        <dgm:presLayoutVars>
          <dgm:bulletEnabled val="1"/>
        </dgm:presLayoutVars>
      </dgm:prSet>
      <dgm:spPr/>
      <dgm:t>
        <a:bodyPr/>
        <a:lstStyle/>
        <a:p>
          <a:endParaRPr lang="zh-CN" altLang="en-US"/>
        </a:p>
      </dgm:t>
    </dgm:pt>
    <dgm:pt modelId="{F3EFD923-530B-4F6B-B521-0CA093D68623}" type="pres">
      <dgm:prSet presAssocID="{2759BEA4-5AD7-43A7-9371-D30888C8D67A}" presName="sibTrans" presStyleLbl="sibTrans2D1" presStyleIdx="1" presStyleCnt="5"/>
      <dgm:spPr/>
      <dgm:t>
        <a:bodyPr/>
        <a:lstStyle/>
        <a:p>
          <a:endParaRPr lang="zh-CN" altLang="en-US"/>
        </a:p>
      </dgm:t>
    </dgm:pt>
    <dgm:pt modelId="{43EC867F-CE66-4640-B933-40126C1B7E7E}" type="pres">
      <dgm:prSet presAssocID="{2759BEA4-5AD7-43A7-9371-D30888C8D67A}" presName="connectorText" presStyleLbl="sibTrans2D1" presStyleIdx="1" presStyleCnt="5"/>
      <dgm:spPr/>
      <dgm:t>
        <a:bodyPr/>
        <a:lstStyle/>
        <a:p>
          <a:endParaRPr lang="zh-CN" altLang="en-US"/>
        </a:p>
      </dgm:t>
    </dgm:pt>
    <dgm:pt modelId="{F603B552-A7A2-4C2B-9573-02BCBEE53D69}" type="pres">
      <dgm:prSet presAssocID="{913B1A6B-2B92-4EB0-B673-08DCAF5C5B01}" presName="node" presStyleLbl="node1" presStyleIdx="2" presStyleCnt="6">
        <dgm:presLayoutVars>
          <dgm:bulletEnabled val="1"/>
        </dgm:presLayoutVars>
      </dgm:prSet>
      <dgm:spPr/>
      <dgm:t>
        <a:bodyPr/>
        <a:lstStyle/>
        <a:p>
          <a:endParaRPr lang="zh-CN" altLang="en-US"/>
        </a:p>
      </dgm:t>
    </dgm:pt>
    <dgm:pt modelId="{A80C7733-1371-4A37-9644-AAE7AF7605AC}" type="pres">
      <dgm:prSet presAssocID="{DE576247-349E-4523-A190-F18D3FD9F645}" presName="sibTrans" presStyleLbl="sibTrans2D1" presStyleIdx="2" presStyleCnt="5"/>
      <dgm:spPr/>
      <dgm:t>
        <a:bodyPr/>
        <a:lstStyle/>
        <a:p>
          <a:endParaRPr lang="zh-CN" altLang="en-US"/>
        </a:p>
      </dgm:t>
    </dgm:pt>
    <dgm:pt modelId="{DAD8D668-E613-464C-A9D4-6668E598B532}" type="pres">
      <dgm:prSet presAssocID="{DE576247-349E-4523-A190-F18D3FD9F645}" presName="connectorText" presStyleLbl="sibTrans2D1" presStyleIdx="2" presStyleCnt="5"/>
      <dgm:spPr/>
      <dgm:t>
        <a:bodyPr/>
        <a:lstStyle/>
        <a:p>
          <a:endParaRPr lang="zh-CN" altLang="en-US"/>
        </a:p>
      </dgm:t>
    </dgm:pt>
    <dgm:pt modelId="{09F81BFB-7A5E-40A0-8C54-125BA108E818}" type="pres">
      <dgm:prSet presAssocID="{0B469742-EE64-4DF6-8748-60D3292117A9}" presName="node" presStyleLbl="node1" presStyleIdx="3" presStyleCnt="6">
        <dgm:presLayoutVars>
          <dgm:bulletEnabled val="1"/>
        </dgm:presLayoutVars>
      </dgm:prSet>
      <dgm:spPr/>
      <dgm:t>
        <a:bodyPr/>
        <a:lstStyle/>
        <a:p>
          <a:endParaRPr lang="zh-CN" altLang="en-US"/>
        </a:p>
      </dgm:t>
    </dgm:pt>
    <dgm:pt modelId="{AA296F20-8A0E-493F-A666-C4BEFB3AF92A}" type="pres">
      <dgm:prSet presAssocID="{5711EE56-E02E-4ADA-BCD1-7B614DE4F0E0}" presName="sibTrans" presStyleLbl="sibTrans2D1" presStyleIdx="3" presStyleCnt="5"/>
      <dgm:spPr/>
      <dgm:t>
        <a:bodyPr/>
        <a:lstStyle/>
        <a:p>
          <a:endParaRPr lang="zh-CN" altLang="en-US"/>
        </a:p>
      </dgm:t>
    </dgm:pt>
    <dgm:pt modelId="{DA4E4741-DE4B-4BEC-A927-5BF46B4EA8FF}" type="pres">
      <dgm:prSet presAssocID="{5711EE56-E02E-4ADA-BCD1-7B614DE4F0E0}" presName="connectorText" presStyleLbl="sibTrans2D1" presStyleIdx="3" presStyleCnt="5"/>
      <dgm:spPr/>
      <dgm:t>
        <a:bodyPr/>
        <a:lstStyle/>
        <a:p>
          <a:endParaRPr lang="zh-CN" altLang="en-US"/>
        </a:p>
      </dgm:t>
    </dgm:pt>
    <dgm:pt modelId="{EEDF069E-2987-4E07-B2D1-FD195A5A31EB}" type="pres">
      <dgm:prSet presAssocID="{28A29899-A363-48D3-AA92-4CC1D9030E05}" presName="node" presStyleLbl="node1" presStyleIdx="4" presStyleCnt="6">
        <dgm:presLayoutVars>
          <dgm:bulletEnabled val="1"/>
        </dgm:presLayoutVars>
      </dgm:prSet>
      <dgm:spPr/>
      <dgm:t>
        <a:bodyPr/>
        <a:lstStyle/>
        <a:p>
          <a:endParaRPr lang="zh-CN" altLang="en-US"/>
        </a:p>
      </dgm:t>
    </dgm:pt>
    <dgm:pt modelId="{7F7878E7-C92C-4DF2-B14C-E4F748EAB093}" type="pres">
      <dgm:prSet presAssocID="{06891427-7FAA-40E2-945D-5AC24FB8A5D6}" presName="sibTrans" presStyleLbl="sibTrans2D1" presStyleIdx="4" presStyleCnt="5"/>
      <dgm:spPr/>
      <dgm:t>
        <a:bodyPr/>
        <a:lstStyle/>
        <a:p>
          <a:endParaRPr lang="zh-CN" altLang="en-US"/>
        </a:p>
      </dgm:t>
    </dgm:pt>
    <dgm:pt modelId="{1F39E1CE-A4A8-4639-A52A-86234131BE07}" type="pres">
      <dgm:prSet presAssocID="{06891427-7FAA-40E2-945D-5AC24FB8A5D6}" presName="connectorText" presStyleLbl="sibTrans2D1" presStyleIdx="4" presStyleCnt="5"/>
      <dgm:spPr/>
      <dgm:t>
        <a:bodyPr/>
        <a:lstStyle/>
        <a:p>
          <a:endParaRPr lang="zh-CN" altLang="en-US"/>
        </a:p>
      </dgm:t>
    </dgm:pt>
    <dgm:pt modelId="{8D96B05C-99B0-4469-B9FA-6805EC785021}" type="pres">
      <dgm:prSet presAssocID="{A6D6179F-4A84-4176-968A-513E5C221F69}" presName="node" presStyleLbl="node1" presStyleIdx="5" presStyleCnt="6">
        <dgm:presLayoutVars>
          <dgm:bulletEnabled val="1"/>
        </dgm:presLayoutVars>
      </dgm:prSet>
      <dgm:spPr/>
      <dgm:t>
        <a:bodyPr/>
        <a:lstStyle/>
        <a:p>
          <a:endParaRPr lang="zh-CN" altLang="en-US"/>
        </a:p>
      </dgm:t>
    </dgm:pt>
  </dgm:ptLst>
  <dgm:cxnLst>
    <dgm:cxn modelId="{703D8DCB-B413-43D2-9F33-2D8C349C5C77}" type="presOf" srcId="{853A9EBC-22E1-415D-95E8-36C8C5D8C363}" destId="{10772E7E-34F8-41A2-A7AC-D82774249BAB}" srcOrd="0" destOrd="0" presId="urn:microsoft.com/office/officeart/2005/8/layout/process1"/>
    <dgm:cxn modelId="{B3380A6F-C736-46C6-905D-0367F02B6905}" srcId="{665DA16D-4819-4FD2-9043-A2E933586882}" destId="{A6D6179F-4A84-4176-968A-513E5C221F69}" srcOrd="5" destOrd="0" parTransId="{2C3C16F7-083E-4863-B9E1-021AA92108F0}" sibTransId="{AE7529B0-E316-4BE6-9D3C-14D78801C504}"/>
    <dgm:cxn modelId="{39AA5983-783B-4C94-94EB-0716BA42A9A4}" type="presOf" srcId="{5711EE56-E02E-4ADA-BCD1-7B614DE4F0E0}" destId="{AA296F20-8A0E-493F-A666-C4BEFB3AF92A}" srcOrd="0" destOrd="0" presId="urn:microsoft.com/office/officeart/2005/8/layout/process1"/>
    <dgm:cxn modelId="{1A76B7C1-C993-47E2-9BD2-01812785784B}" type="presOf" srcId="{853A9EBC-22E1-415D-95E8-36C8C5D8C363}" destId="{81DDC1D0-6554-43F9-A3CB-88F8B537C7E4}" srcOrd="1" destOrd="0" presId="urn:microsoft.com/office/officeart/2005/8/layout/process1"/>
    <dgm:cxn modelId="{7C6D6B2F-7661-4F99-98D4-9206F152724B}" type="presOf" srcId="{DE576247-349E-4523-A190-F18D3FD9F645}" destId="{DAD8D668-E613-464C-A9D4-6668E598B532}" srcOrd="1" destOrd="0" presId="urn:microsoft.com/office/officeart/2005/8/layout/process1"/>
    <dgm:cxn modelId="{A6282606-E8E4-4136-AFA8-9D7FD557533C}" type="presOf" srcId="{6C2AEF01-A800-4E68-8C4D-B88ABFF49B7E}" destId="{7CC31B1A-9B17-43EE-AB79-AF60165F3F62}" srcOrd="0" destOrd="0" presId="urn:microsoft.com/office/officeart/2005/8/layout/process1"/>
    <dgm:cxn modelId="{F62873F5-9183-4E8C-94A0-C29666337EA6}" type="presOf" srcId="{0B469742-EE64-4DF6-8748-60D3292117A9}" destId="{09F81BFB-7A5E-40A0-8C54-125BA108E818}" srcOrd="0" destOrd="0" presId="urn:microsoft.com/office/officeart/2005/8/layout/process1"/>
    <dgm:cxn modelId="{8C06B183-BC85-4C37-8FC3-37DD2A6365C0}" srcId="{665DA16D-4819-4FD2-9043-A2E933586882}" destId="{6C2AEF01-A800-4E68-8C4D-B88ABFF49B7E}" srcOrd="0" destOrd="0" parTransId="{FC7D157F-3B21-4443-97DA-6B1548ADF9F1}" sibTransId="{853A9EBC-22E1-415D-95E8-36C8C5D8C363}"/>
    <dgm:cxn modelId="{5B3393BB-8FC9-4B78-B9DB-4792C18CBD84}" type="presOf" srcId="{28A29899-A363-48D3-AA92-4CC1D9030E05}" destId="{EEDF069E-2987-4E07-B2D1-FD195A5A31EB}" srcOrd="0" destOrd="0" presId="urn:microsoft.com/office/officeart/2005/8/layout/process1"/>
    <dgm:cxn modelId="{46F430A8-F2C8-4B0D-8AC7-FD769A64284A}" type="presOf" srcId="{A6D6179F-4A84-4176-968A-513E5C221F69}" destId="{8D96B05C-99B0-4469-B9FA-6805EC785021}" srcOrd="0" destOrd="0" presId="urn:microsoft.com/office/officeart/2005/8/layout/process1"/>
    <dgm:cxn modelId="{A2CC7480-E276-445A-92F6-7A6A607CA5D9}" srcId="{665DA16D-4819-4FD2-9043-A2E933586882}" destId="{0B469742-EE64-4DF6-8748-60D3292117A9}" srcOrd="3" destOrd="0" parTransId="{F84526A3-33B3-424E-8A46-DFD44E2FBF43}" sibTransId="{5711EE56-E02E-4ADA-BCD1-7B614DE4F0E0}"/>
    <dgm:cxn modelId="{4B8B4674-1855-4482-A306-C93699482AFD}" type="presOf" srcId="{665DA16D-4819-4FD2-9043-A2E933586882}" destId="{F11D2C10-CF4B-44BD-AE24-EB098C435CE8}" srcOrd="0" destOrd="0" presId="urn:microsoft.com/office/officeart/2005/8/layout/process1"/>
    <dgm:cxn modelId="{C769AA1C-0105-4398-B0D3-F6DFC6E18A28}" type="presOf" srcId="{5711EE56-E02E-4ADA-BCD1-7B614DE4F0E0}" destId="{DA4E4741-DE4B-4BEC-A927-5BF46B4EA8FF}" srcOrd="1" destOrd="0" presId="urn:microsoft.com/office/officeart/2005/8/layout/process1"/>
    <dgm:cxn modelId="{4690430F-8B17-41A3-A47F-7DED240F6D1F}" type="presOf" srcId="{DE576247-349E-4523-A190-F18D3FD9F645}" destId="{A80C7733-1371-4A37-9644-AAE7AF7605AC}" srcOrd="0" destOrd="0" presId="urn:microsoft.com/office/officeart/2005/8/layout/process1"/>
    <dgm:cxn modelId="{DBB47A66-8703-4BA4-9443-8E2DB1154DEF}" type="presOf" srcId="{2759BEA4-5AD7-43A7-9371-D30888C8D67A}" destId="{43EC867F-CE66-4640-B933-40126C1B7E7E}" srcOrd="1" destOrd="0" presId="urn:microsoft.com/office/officeart/2005/8/layout/process1"/>
    <dgm:cxn modelId="{AB0B3703-D3E7-4FE3-81C1-93EFFF3B60B3}" srcId="{665DA16D-4819-4FD2-9043-A2E933586882}" destId="{28A29899-A363-48D3-AA92-4CC1D9030E05}" srcOrd="4" destOrd="0" parTransId="{AB5AEFEA-FEBB-46CD-8A28-5DBC0EAD3D85}" sibTransId="{06891427-7FAA-40E2-945D-5AC24FB8A5D6}"/>
    <dgm:cxn modelId="{D3BE55E3-6CB4-413B-B1B5-496B6B03E4C2}" srcId="{665DA16D-4819-4FD2-9043-A2E933586882}" destId="{C63BC978-C03A-4DAD-975B-95BF32093C4D}" srcOrd="1" destOrd="0" parTransId="{5B8BD045-9EC1-46F7-B152-34246DD4F306}" sibTransId="{2759BEA4-5AD7-43A7-9371-D30888C8D67A}"/>
    <dgm:cxn modelId="{43F5F3CC-8917-4766-8F05-EDD9F8C58EA4}" type="presOf" srcId="{06891427-7FAA-40E2-945D-5AC24FB8A5D6}" destId="{1F39E1CE-A4A8-4639-A52A-86234131BE07}" srcOrd="1" destOrd="0" presId="urn:microsoft.com/office/officeart/2005/8/layout/process1"/>
    <dgm:cxn modelId="{76136B29-EACA-4BE9-8241-9944A4B23399}" type="presOf" srcId="{C63BC978-C03A-4DAD-975B-95BF32093C4D}" destId="{C6C8A2BE-7B38-4113-AF3D-AD1284047AD4}" srcOrd="0" destOrd="0" presId="urn:microsoft.com/office/officeart/2005/8/layout/process1"/>
    <dgm:cxn modelId="{5C31F1C5-0D48-451E-B324-80A6B1E63372}" type="presOf" srcId="{06891427-7FAA-40E2-945D-5AC24FB8A5D6}" destId="{7F7878E7-C92C-4DF2-B14C-E4F748EAB093}" srcOrd="0" destOrd="0" presId="urn:microsoft.com/office/officeart/2005/8/layout/process1"/>
    <dgm:cxn modelId="{6570588E-564A-4AC3-9BE0-EF86BB9C2BFC}" type="presOf" srcId="{2759BEA4-5AD7-43A7-9371-D30888C8D67A}" destId="{F3EFD923-530B-4F6B-B521-0CA093D68623}" srcOrd="0" destOrd="0" presId="urn:microsoft.com/office/officeart/2005/8/layout/process1"/>
    <dgm:cxn modelId="{C8D54770-62A9-4EBB-9177-DCBE8866A09E}" srcId="{665DA16D-4819-4FD2-9043-A2E933586882}" destId="{913B1A6B-2B92-4EB0-B673-08DCAF5C5B01}" srcOrd="2" destOrd="0" parTransId="{E638B4E8-A597-4A8D-AD5B-A11B4ADAB51B}" sibTransId="{DE576247-349E-4523-A190-F18D3FD9F645}"/>
    <dgm:cxn modelId="{D70CE20E-A579-4F1D-B88E-59EB0A31EB4A}" type="presOf" srcId="{913B1A6B-2B92-4EB0-B673-08DCAF5C5B01}" destId="{F603B552-A7A2-4C2B-9573-02BCBEE53D69}" srcOrd="0" destOrd="0" presId="urn:microsoft.com/office/officeart/2005/8/layout/process1"/>
    <dgm:cxn modelId="{DF93FA21-C973-440C-9A07-F20EFFA1588D}" type="presParOf" srcId="{F11D2C10-CF4B-44BD-AE24-EB098C435CE8}" destId="{7CC31B1A-9B17-43EE-AB79-AF60165F3F62}" srcOrd="0" destOrd="0" presId="urn:microsoft.com/office/officeart/2005/8/layout/process1"/>
    <dgm:cxn modelId="{62F3FE35-9249-4B53-93D8-803A1BA139C1}" type="presParOf" srcId="{F11D2C10-CF4B-44BD-AE24-EB098C435CE8}" destId="{10772E7E-34F8-41A2-A7AC-D82774249BAB}" srcOrd="1" destOrd="0" presId="urn:microsoft.com/office/officeart/2005/8/layout/process1"/>
    <dgm:cxn modelId="{5BECF9EE-5E46-4633-9165-6E9402FD376D}" type="presParOf" srcId="{10772E7E-34F8-41A2-A7AC-D82774249BAB}" destId="{81DDC1D0-6554-43F9-A3CB-88F8B537C7E4}" srcOrd="0" destOrd="0" presId="urn:microsoft.com/office/officeart/2005/8/layout/process1"/>
    <dgm:cxn modelId="{3D9EFE9F-8775-4AD6-A2F4-886980ADEACC}" type="presParOf" srcId="{F11D2C10-CF4B-44BD-AE24-EB098C435CE8}" destId="{C6C8A2BE-7B38-4113-AF3D-AD1284047AD4}" srcOrd="2" destOrd="0" presId="urn:microsoft.com/office/officeart/2005/8/layout/process1"/>
    <dgm:cxn modelId="{C809305C-63F9-403B-9AB7-07AE823EC3DB}" type="presParOf" srcId="{F11D2C10-CF4B-44BD-AE24-EB098C435CE8}" destId="{F3EFD923-530B-4F6B-B521-0CA093D68623}" srcOrd="3" destOrd="0" presId="urn:microsoft.com/office/officeart/2005/8/layout/process1"/>
    <dgm:cxn modelId="{A6B418E0-8B8B-4299-A7FD-4AE5D6A6A31D}" type="presParOf" srcId="{F3EFD923-530B-4F6B-B521-0CA093D68623}" destId="{43EC867F-CE66-4640-B933-40126C1B7E7E}" srcOrd="0" destOrd="0" presId="urn:microsoft.com/office/officeart/2005/8/layout/process1"/>
    <dgm:cxn modelId="{20787D0F-E07A-4E44-AECA-5E431AB3C08D}" type="presParOf" srcId="{F11D2C10-CF4B-44BD-AE24-EB098C435CE8}" destId="{F603B552-A7A2-4C2B-9573-02BCBEE53D69}" srcOrd="4" destOrd="0" presId="urn:microsoft.com/office/officeart/2005/8/layout/process1"/>
    <dgm:cxn modelId="{0A135156-57AB-48EB-9514-47FA920455E3}" type="presParOf" srcId="{F11D2C10-CF4B-44BD-AE24-EB098C435CE8}" destId="{A80C7733-1371-4A37-9644-AAE7AF7605AC}" srcOrd="5" destOrd="0" presId="urn:microsoft.com/office/officeart/2005/8/layout/process1"/>
    <dgm:cxn modelId="{8ECE9D1B-A568-4B07-BD4E-4179DA03C91E}" type="presParOf" srcId="{A80C7733-1371-4A37-9644-AAE7AF7605AC}" destId="{DAD8D668-E613-464C-A9D4-6668E598B532}" srcOrd="0" destOrd="0" presId="urn:microsoft.com/office/officeart/2005/8/layout/process1"/>
    <dgm:cxn modelId="{25F13A82-9F6F-48E2-9105-8FD22BD6372F}" type="presParOf" srcId="{F11D2C10-CF4B-44BD-AE24-EB098C435CE8}" destId="{09F81BFB-7A5E-40A0-8C54-125BA108E818}" srcOrd="6" destOrd="0" presId="urn:microsoft.com/office/officeart/2005/8/layout/process1"/>
    <dgm:cxn modelId="{E9BC8C0C-E006-4AEC-9D7A-258D5FE54DBD}" type="presParOf" srcId="{F11D2C10-CF4B-44BD-AE24-EB098C435CE8}" destId="{AA296F20-8A0E-493F-A666-C4BEFB3AF92A}" srcOrd="7" destOrd="0" presId="urn:microsoft.com/office/officeart/2005/8/layout/process1"/>
    <dgm:cxn modelId="{2D621093-3FED-44AD-9A02-994A28BCCDEB}" type="presParOf" srcId="{AA296F20-8A0E-493F-A666-C4BEFB3AF92A}" destId="{DA4E4741-DE4B-4BEC-A927-5BF46B4EA8FF}" srcOrd="0" destOrd="0" presId="urn:microsoft.com/office/officeart/2005/8/layout/process1"/>
    <dgm:cxn modelId="{B05E683A-04FE-4923-82DD-5C2BE75EEA34}" type="presParOf" srcId="{F11D2C10-CF4B-44BD-AE24-EB098C435CE8}" destId="{EEDF069E-2987-4E07-B2D1-FD195A5A31EB}" srcOrd="8" destOrd="0" presId="urn:microsoft.com/office/officeart/2005/8/layout/process1"/>
    <dgm:cxn modelId="{5BB37B7B-9351-4D19-8B40-38A8A93B6F87}" type="presParOf" srcId="{F11D2C10-CF4B-44BD-AE24-EB098C435CE8}" destId="{7F7878E7-C92C-4DF2-B14C-E4F748EAB093}" srcOrd="9" destOrd="0" presId="urn:microsoft.com/office/officeart/2005/8/layout/process1"/>
    <dgm:cxn modelId="{6A1071CD-5BFA-4062-BE6D-796D7D6A36DD}" type="presParOf" srcId="{7F7878E7-C92C-4DF2-B14C-E4F748EAB093}" destId="{1F39E1CE-A4A8-4639-A52A-86234131BE07}" srcOrd="0" destOrd="0" presId="urn:microsoft.com/office/officeart/2005/8/layout/process1"/>
    <dgm:cxn modelId="{028ED48E-7F3C-4A78-A42E-5AF341231612}" type="presParOf" srcId="{F11D2C10-CF4B-44BD-AE24-EB098C435CE8}" destId="{8D96B05C-99B0-4469-B9FA-6805EC785021}"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2FCE9-86EF-457C-BFDB-673226BE3C1B}">
      <dsp:nvSpPr>
        <dsp:cNvPr id="0" name=""/>
        <dsp:cNvSpPr/>
      </dsp:nvSpPr>
      <dsp:spPr>
        <a:xfrm>
          <a:off x="2267126" y="1054094"/>
          <a:ext cx="1608928" cy="382851"/>
        </a:xfrm>
        <a:custGeom>
          <a:avLst/>
          <a:gdLst/>
          <a:ahLst/>
          <a:cxnLst/>
          <a:rect l="0" t="0" r="0" b="0"/>
          <a:pathLst>
            <a:path>
              <a:moveTo>
                <a:pt x="0" y="0"/>
              </a:moveTo>
              <a:lnTo>
                <a:pt x="0" y="260902"/>
              </a:lnTo>
              <a:lnTo>
                <a:pt x="1608928" y="260902"/>
              </a:lnTo>
              <a:lnTo>
                <a:pt x="1608928" y="3828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C0A3C-5002-4DAB-80CB-9EBEFD232AEF}">
      <dsp:nvSpPr>
        <dsp:cNvPr id="0" name=""/>
        <dsp:cNvSpPr/>
      </dsp:nvSpPr>
      <dsp:spPr>
        <a:xfrm>
          <a:off x="2221406" y="1054094"/>
          <a:ext cx="91440" cy="382851"/>
        </a:xfrm>
        <a:custGeom>
          <a:avLst/>
          <a:gdLst/>
          <a:ahLst/>
          <a:cxnLst/>
          <a:rect l="0" t="0" r="0" b="0"/>
          <a:pathLst>
            <a:path>
              <a:moveTo>
                <a:pt x="45720" y="0"/>
              </a:moveTo>
              <a:lnTo>
                <a:pt x="45720" y="3828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049EF-BD6B-4B6F-A0AC-F078090CA12D}">
      <dsp:nvSpPr>
        <dsp:cNvPr id="0" name=""/>
        <dsp:cNvSpPr/>
      </dsp:nvSpPr>
      <dsp:spPr>
        <a:xfrm>
          <a:off x="658198" y="1054094"/>
          <a:ext cx="1608928" cy="382851"/>
        </a:xfrm>
        <a:custGeom>
          <a:avLst/>
          <a:gdLst/>
          <a:ahLst/>
          <a:cxnLst/>
          <a:rect l="0" t="0" r="0" b="0"/>
          <a:pathLst>
            <a:path>
              <a:moveTo>
                <a:pt x="1608928" y="0"/>
              </a:moveTo>
              <a:lnTo>
                <a:pt x="1608928" y="260902"/>
              </a:lnTo>
              <a:lnTo>
                <a:pt x="0" y="260902"/>
              </a:lnTo>
              <a:lnTo>
                <a:pt x="0" y="3828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F3C61-FF69-4720-98A0-B9E803ECCBD0}">
      <dsp:nvSpPr>
        <dsp:cNvPr id="0" name=""/>
        <dsp:cNvSpPr/>
      </dsp:nvSpPr>
      <dsp:spPr>
        <a:xfrm>
          <a:off x="1608928" y="218182"/>
          <a:ext cx="1316396" cy="8359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6F30E-4636-4AB3-85F5-36AB3A91BF5C}">
      <dsp:nvSpPr>
        <dsp:cNvPr id="0" name=""/>
        <dsp:cNvSpPr/>
      </dsp:nvSpPr>
      <dsp:spPr>
        <a:xfrm>
          <a:off x="1755195" y="357135"/>
          <a:ext cx="1316396" cy="8359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黑体" panose="02010609060101010101" pitchFamily="49" charset="-122"/>
              <a:ea typeface="黑体" panose="02010609060101010101" pitchFamily="49" charset="-122"/>
            </a:rPr>
            <a:t>上诉法院（卢森堡）</a:t>
          </a:r>
          <a:endParaRPr lang="zh-CN" altLang="en-US" sz="1200" kern="1200" dirty="0">
            <a:latin typeface="黑体" panose="02010609060101010101" pitchFamily="49" charset="-122"/>
            <a:ea typeface="黑体" panose="02010609060101010101" pitchFamily="49" charset="-122"/>
          </a:endParaRPr>
        </a:p>
      </dsp:txBody>
      <dsp:txXfrm>
        <a:off x="1779678" y="381618"/>
        <a:ext cx="1267430" cy="786945"/>
      </dsp:txXfrm>
    </dsp:sp>
    <dsp:sp modelId="{4967E92A-8572-4762-A136-18D31A7D3D66}">
      <dsp:nvSpPr>
        <dsp:cNvPr id="0" name=""/>
        <dsp:cNvSpPr/>
      </dsp:nvSpPr>
      <dsp:spPr>
        <a:xfrm>
          <a:off x="0" y="1436946"/>
          <a:ext cx="1316396" cy="8359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E7EA0-4C7A-4F18-8E4F-3ACA102EE4FB}">
      <dsp:nvSpPr>
        <dsp:cNvPr id="0" name=""/>
        <dsp:cNvSpPr/>
      </dsp:nvSpPr>
      <dsp:spPr>
        <a:xfrm>
          <a:off x="146266" y="1575899"/>
          <a:ext cx="1316396" cy="8359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黑体" panose="02010609060101010101" pitchFamily="49" charset="-122"/>
              <a:ea typeface="黑体" panose="02010609060101010101" pitchFamily="49" charset="-122"/>
            </a:rPr>
            <a:t>地方分院（缔约成员国）</a:t>
          </a:r>
          <a:endParaRPr lang="zh-CN" altLang="en-US" sz="1200" kern="1200" dirty="0">
            <a:latin typeface="黑体" panose="02010609060101010101" pitchFamily="49" charset="-122"/>
            <a:ea typeface="黑体" panose="02010609060101010101" pitchFamily="49" charset="-122"/>
          </a:endParaRPr>
        </a:p>
      </dsp:txBody>
      <dsp:txXfrm>
        <a:off x="170749" y="1600382"/>
        <a:ext cx="1267430" cy="786945"/>
      </dsp:txXfrm>
    </dsp:sp>
    <dsp:sp modelId="{E60A90CC-AFE7-4AF5-A7A3-EAB3853692ED}">
      <dsp:nvSpPr>
        <dsp:cNvPr id="0" name=""/>
        <dsp:cNvSpPr/>
      </dsp:nvSpPr>
      <dsp:spPr>
        <a:xfrm>
          <a:off x="1608928" y="1436946"/>
          <a:ext cx="1316396" cy="8359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5F342-EB20-4FC0-A1CC-F81818A0AA4F}">
      <dsp:nvSpPr>
        <dsp:cNvPr id="0" name=""/>
        <dsp:cNvSpPr/>
      </dsp:nvSpPr>
      <dsp:spPr>
        <a:xfrm>
          <a:off x="1755195" y="1575899"/>
          <a:ext cx="1316396" cy="8359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黑体" panose="02010609060101010101" pitchFamily="49" charset="-122"/>
              <a:ea typeface="黑体" panose="02010609060101010101" pitchFamily="49" charset="-122"/>
            </a:rPr>
            <a:t>中央分院（巴黎和慕尼黑）</a:t>
          </a:r>
          <a:endParaRPr lang="zh-CN" altLang="en-US" sz="1200" kern="1200" dirty="0">
            <a:latin typeface="黑体" panose="02010609060101010101" pitchFamily="49" charset="-122"/>
            <a:ea typeface="黑体" panose="02010609060101010101" pitchFamily="49" charset="-122"/>
          </a:endParaRPr>
        </a:p>
      </dsp:txBody>
      <dsp:txXfrm>
        <a:off x="1779678" y="1600382"/>
        <a:ext cx="1267430" cy="786945"/>
      </dsp:txXfrm>
    </dsp:sp>
    <dsp:sp modelId="{447E2110-104C-49D0-8B54-55FD8DC9B525}">
      <dsp:nvSpPr>
        <dsp:cNvPr id="0" name=""/>
        <dsp:cNvSpPr/>
      </dsp:nvSpPr>
      <dsp:spPr>
        <a:xfrm>
          <a:off x="3217857" y="1436946"/>
          <a:ext cx="1316396" cy="8359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DDDF1-55BE-4D99-929F-F07FA63810E5}">
      <dsp:nvSpPr>
        <dsp:cNvPr id="0" name=""/>
        <dsp:cNvSpPr/>
      </dsp:nvSpPr>
      <dsp:spPr>
        <a:xfrm>
          <a:off x="3364123" y="1575899"/>
          <a:ext cx="1316396" cy="8359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黑体" panose="02010609060101010101" pitchFamily="49" charset="-122"/>
              <a:ea typeface="黑体" panose="02010609060101010101" pitchFamily="49" charset="-122"/>
            </a:rPr>
            <a:t>地区分院（瑞典 波罗的海）</a:t>
          </a:r>
          <a:endParaRPr lang="zh-CN" altLang="en-US" sz="1200" kern="1200" dirty="0">
            <a:latin typeface="黑体" panose="02010609060101010101" pitchFamily="49" charset="-122"/>
            <a:ea typeface="黑体" panose="02010609060101010101" pitchFamily="49" charset="-122"/>
          </a:endParaRPr>
        </a:p>
      </dsp:txBody>
      <dsp:txXfrm>
        <a:off x="3388606" y="1600382"/>
        <a:ext cx="1267430" cy="786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5490E-AE0C-4D1C-985E-3B4F3613C848}">
      <dsp:nvSpPr>
        <dsp:cNvPr id="0" name=""/>
        <dsp:cNvSpPr/>
      </dsp:nvSpPr>
      <dsp:spPr>
        <a:xfrm>
          <a:off x="1080863" y="972702"/>
          <a:ext cx="1188859" cy="1188859"/>
        </a:xfrm>
        <a:prstGeom prst="gear9">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endParaRPr lang="zh-CN" altLang="en-US" sz="1050" kern="1200">
            <a:latin typeface="黑体" panose="02010609060101010101" pitchFamily="49" charset="-122"/>
            <a:ea typeface="黑体" panose="02010609060101010101" pitchFamily="49" charset="-122"/>
          </a:endParaRPr>
        </a:p>
      </dsp:txBody>
      <dsp:txXfrm>
        <a:off x="1319877" y="1251187"/>
        <a:ext cx="710831" cy="611098"/>
      </dsp:txXfrm>
    </dsp:sp>
    <dsp:sp modelId="{F89A7837-ACF7-4AE0-9222-A5EB394026A0}">
      <dsp:nvSpPr>
        <dsp:cNvPr id="0" name=""/>
        <dsp:cNvSpPr/>
      </dsp:nvSpPr>
      <dsp:spPr>
        <a:xfrm>
          <a:off x="741696" y="1805273"/>
          <a:ext cx="1132262" cy="2586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zh-CN" altLang="en-US" sz="1050" kern="1200" dirty="0" smtClean="0">
              <a:latin typeface="黑体" panose="02010609060101010101" pitchFamily="49" charset="-122"/>
              <a:ea typeface="黑体" panose="02010609060101010101" pitchFamily="49" charset="-122"/>
            </a:rPr>
            <a:t>专利工程师</a:t>
          </a:r>
          <a:endParaRPr lang="zh-CN" altLang="en-US" sz="1050" kern="1200" dirty="0">
            <a:latin typeface="黑体" panose="02010609060101010101" pitchFamily="49" charset="-122"/>
            <a:ea typeface="黑体" panose="02010609060101010101" pitchFamily="49" charset="-122"/>
          </a:endParaRPr>
        </a:p>
      </dsp:txBody>
      <dsp:txXfrm>
        <a:off x="749272" y="1812849"/>
        <a:ext cx="1117110" cy="243496"/>
      </dsp:txXfrm>
    </dsp:sp>
    <dsp:sp modelId="{933E9BB6-827E-4907-9CA0-7D7C007E1759}">
      <dsp:nvSpPr>
        <dsp:cNvPr id="0" name=""/>
        <dsp:cNvSpPr/>
      </dsp:nvSpPr>
      <dsp:spPr>
        <a:xfrm>
          <a:off x="389163" y="691699"/>
          <a:ext cx="864624" cy="864624"/>
        </a:xfrm>
        <a:prstGeom prst="gear6">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endParaRPr lang="zh-CN" altLang="en-US" sz="1050" kern="1200">
            <a:latin typeface="黑体" panose="02010609060101010101" pitchFamily="49" charset="-122"/>
            <a:ea typeface="黑体" panose="02010609060101010101" pitchFamily="49" charset="-122"/>
          </a:endParaRPr>
        </a:p>
      </dsp:txBody>
      <dsp:txXfrm>
        <a:off x="606835" y="910686"/>
        <a:ext cx="429280" cy="426650"/>
      </dsp:txXfrm>
    </dsp:sp>
    <dsp:sp modelId="{B147D122-AB4C-424E-AAA4-0F085F75DECC}">
      <dsp:nvSpPr>
        <dsp:cNvPr id="0" name=""/>
        <dsp:cNvSpPr/>
      </dsp:nvSpPr>
      <dsp:spPr>
        <a:xfrm>
          <a:off x="25818" y="1359525"/>
          <a:ext cx="921231" cy="2422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zh-CN" altLang="en-US" sz="1050" kern="1200" dirty="0" smtClean="0">
              <a:latin typeface="黑体" panose="02010609060101010101" pitchFamily="49" charset="-122"/>
              <a:ea typeface="黑体" panose="02010609060101010101" pitchFamily="49" charset="-122"/>
            </a:rPr>
            <a:t>专利代理师</a:t>
          </a:r>
          <a:endParaRPr lang="zh-CN" altLang="en-US" sz="1050" kern="1200" dirty="0">
            <a:latin typeface="黑体" panose="02010609060101010101" pitchFamily="49" charset="-122"/>
            <a:ea typeface="黑体" panose="02010609060101010101" pitchFamily="49" charset="-122"/>
          </a:endParaRPr>
        </a:p>
      </dsp:txBody>
      <dsp:txXfrm>
        <a:off x="32914" y="1366621"/>
        <a:ext cx="907039" cy="228096"/>
      </dsp:txXfrm>
    </dsp:sp>
    <dsp:sp modelId="{B8DC23F1-7C8A-4527-A611-6B600B435070}">
      <dsp:nvSpPr>
        <dsp:cNvPr id="0" name=""/>
        <dsp:cNvSpPr/>
      </dsp:nvSpPr>
      <dsp:spPr>
        <a:xfrm rot="20700000">
          <a:off x="873441" y="95196"/>
          <a:ext cx="847155" cy="847155"/>
        </a:xfrm>
        <a:prstGeom prst="gear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endParaRPr lang="zh-CN" altLang="en-US" sz="1050" kern="1200" dirty="0">
            <a:latin typeface="黑体" panose="02010609060101010101" pitchFamily="49" charset="-122"/>
            <a:ea typeface="黑体" panose="02010609060101010101" pitchFamily="49" charset="-122"/>
          </a:endParaRPr>
        </a:p>
      </dsp:txBody>
      <dsp:txXfrm rot="-20700000">
        <a:off x="1059248" y="281003"/>
        <a:ext cx="475543" cy="475543"/>
      </dsp:txXfrm>
    </dsp:sp>
    <dsp:sp modelId="{DF2D5CFB-B118-4426-A222-FF7B248FC284}">
      <dsp:nvSpPr>
        <dsp:cNvPr id="0" name=""/>
        <dsp:cNvSpPr/>
      </dsp:nvSpPr>
      <dsp:spPr>
        <a:xfrm>
          <a:off x="1606401" y="338331"/>
          <a:ext cx="570095" cy="3392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zh-CN" altLang="en-US" sz="1050" kern="1200" dirty="0" smtClean="0">
              <a:latin typeface="黑体" panose="02010609060101010101" pitchFamily="49" charset="-122"/>
              <a:ea typeface="黑体" panose="02010609060101010101" pitchFamily="49" charset="-122"/>
            </a:rPr>
            <a:t>律师</a:t>
          </a:r>
          <a:r>
            <a:rPr lang="en-US" altLang="zh-CN" sz="1050" kern="1200" dirty="0" smtClean="0">
              <a:latin typeface="黑体" panose="02010609060101010101" pitchFamily="49" charset="-122"/>
              <a:ea typeface="黑体" panose="02010609060101010101" pitchFamily="49" charset="-122"/>
            </a:rPr>
            <a:t> </a:t>
          </a:r>
          <a:endParaRPr lang="zh-CN" altLang="en-US" sz="1050" kern="1200" dirty="0">
            <a:latin typeface="黑体" panose="02010609060101010101" pitchFamily="49" charset="-122"/>
            <a:ea typeface="黑体" panose="02010609060101010101" pitchFamily="49" charset="-122"/>
          </a:endParaRPr>
        </a:p>
      </dsp:txBody>
      <dsp:txXfrm>
        <a:off x="1616338" y="348268"/>
        <a:ext cx="550221" cy="319396"/>
      </dsp:txXfrm>
    </dsp:sp>
    <dsp:sp modelId="{4478D98F-F55A-440C-98B6-256ECD54E9B3}">
      <dsp:nvSpPr>
        <dsp:cNvPr id="0" name=""/>
        <dsp:cNvSpPr/>
      </dsp:nvSpPr>
      <dsp:spPr>
        <a:xfrm>
          <a:off x="968804" y="804725"/>
          <a:ext cx="1521739" cy="1521739"/>
        </a:xfrm>
        <a:prstGeom prst="circularArrow">
          <a:avLst>
            <a:gd name="adj1" fmla="val 4688"/>
            <a:gd name="adj2" fmla="val 299029"/>
            <a:gd name="adj3" fmla="val 2433231"/>
            <a:gd name="adj4" fmla="val 16053164"/>
            <a:gd name="adj5" fmla="val 546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3B101E1-5543-4CBE-8900-B3620685FAC3}">
      <dsp:nvSpPr>
        <dsp:cNvPr id="0" name=""/>
        <dsp:cNvSpPr/>
      </dsp:nvSpPr>
      <dsp:spPr>
        <a:xfrm>
          <a:off x="236040" y="509114"/>
          <a:ext cx="1105638" cy="1105638"/>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9E5CE54-EE2D-44B6-A1A0-9300155A14F3}">
      <dsp:nvSpPr>
        <dsp:cNvPr id="0" name=""/>
        <dsp:cNvSpPr/>
      </dsp:nvSpPr>
      <dsp:spPr>
        <a:xfrm>
          <a:off x="677486" y="-81638"/>
          <a:ext cx="1192101" cy="1192101"/>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DCD2D-70E1-4149-9CD2-8134A7A3B3A3}">
      <dsp:nvSpPr>
        <dsp:cNvPr id="0" name=""/>
        <dsp:cNvSpPr/>
      </dsp:nvSpPr>
      <dsp:spPr>
        <a:xfrm>
          <a:off x="3378074" y="1176661"/>
          <a:ext cx="91440" cy="219197"/>
        </a:xfrm>
        <a:custGeom>
          <a:avLst/>
          <a:gdLst/>
          <a:ahLst/>
          <a:cxnLst/>
          <a:rect l="0" t="0" r="0" b="0"/>
          <a:pathLst>
            <a:path>
              <a:moveTo>
                <a:pt x="45720" y="0"/>
              </a:moveTo>
              <a:lnTo>
                <a:pt x="45720" y="2191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52FCE9-86EF-457C-BFDB-673226BE3C1B}">
      <dsp:nvSpPr>
        <dsp:cNvPr id="0" name=""/>
        <dsp:cNvSpPr/>
      </dsp:nvSpPr>
      <dsp:spPr>
        <a:xfrm>
          <a:off x="2502622" y="478872"/>
          <a:ext cx="921172" cy="219197"/>
        </a:xfrm>
        <a:custGeom>
          <a:avLst/>
          <a:gdLst/>
          <a:ahLst/>
          <a:cxnLst/>
          <a:rect l="0" t="0" r="0" b="0"/>
          <a:pathLst>
            <a:path>
              <a:moveTo>
                <a:pt x="0" y="0"/>
              </a:moveTo>
              <a:lnTo>
                <a:pt x="0" y="149376"/>
              </a:lnTo>
              <a:lnTo>
                <a:pt x="921172" y="149376"/>
              </a:lnTo>
              <a:lnTo>
                <a:pt x="921172" y="2191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5D8A5-7844-4DFD-82BB-7457F8AE10AD}">
      <dsp:nvSpPr>
        <dsp:cNvPr id="0" name=""/>
        <dsp:cNvSpPr/>
      </dsp:nvSpPr>
      <dsp:spPr>
        <a:xfrm>
          <a:off x="1581449" y="1176661"/>
          <a:ext cx="921172" cy="219197"/>
        </a:xfrm>
        <a:custGeom>
          <a:avLst/>
          <a:gdLst/>
          <a:ahLst/>
          <a:cxnLst/>
          <a:rect l="0" t="0" r="0" b="0"/>
          <a:pathLst>
            <a:path>
              <a:moveTo>
                <a:pt x="0" y="0"/>
              </a:moveTo>
              <a:lnTo>
                <a:pt x="0" y="149376"/>
              </a:lnTo>
              <a:lnTo>
                <a:pt x="921172" y="149376"/>
              </a:lnTo>
              <a:lnTo>
                <a:pt x="921172" y="2191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2536DC-161B-48D5-BE6C-1D5F22902937}">
      <dsp:nvSpPr>
        <dsp:cNvPr id="0" name=""/>
        <dsp:cNvSpPr/>
      </dsp:nvSpPr>
      <dsp:spPr>
        <a:xfrm>
          <a:off x="1535729" y="1176661"/>
          <a:ext cx="91440" cy="219197"/>
        </a:xfrm>
        <a:custGeom>
          <a:avLst/>
          <a:gdLst/>
          <a:ahLst/>
          <a:cxnLst/>
          <a:rect l="0" t="0" r="0" b="0"/>
          <a:pathLst>
            <a:path>
              <a:moveTo>
                <a:pt x="45720" y="0"/>
              </a:moveTo>
              <a:lnTo>
                <a:pt x="45720" y="2191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88006-3257-4F85-8720-4DFC7BE02C2B}">
      <dsp:nvSpPr>
        <dsp:cNvPr id="0" name=""/>
        <dsp:cNvSpPr/>
      </dsp:nvSpPr>
      <dsp:spPr>
        <a:xfrm>
          <a:off x="660277" y="1176661"/>
          <a:ext cx="921172" cy="219197"/>
        </a:xfrm>
        <a:custGeom>
          <a:avLst/>
          <a:gdLst/>
          <a:ahLst/>
          <a:cxnLst/>
          <a:rect l="0" t="0" r="0" b="0"/>
          <a:pathLst>
            <a:path>
              <a:moveTo>
                <a:pt x="921172" y="0"/>
              </a:moveTo>
              <a:lnTo>
                <a:pt x="921172" y="149376"/>
              </a:lnTo>
              <a:lnTo>
                <a:pt x="0" y="149376"/>
              </a:lnTo>
              <a:lnTo>
                <a:pt x="0" y="2191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049EF-BD6B-4B6F-A0AC-F078090CA12D}">
      <dsp:nvSpPr>
        <dsp:cNvPr id="0" name=""/>
        <dsp:cNvSpPr/>
      </dsp:nvSpPr>
      <dsp:spPr>
        <a:xfrm>
          <a:off x="1581449" y="478872"/>
          <a:ext cx="921172" cy="219197"/>
        </a:xfrm>
        <a:custGeom>
          <a:avLst/>
          <a:gdLst/>
          <a:ahLst/>
          <a:cxnLst/>
          <a:rect l="0" t="0" r="0" b="0"/>
          <a:pathLst>
            <a:path>
              <a:moveTo>
                <a:pt x="921172" y="0"/>
              </a:moveTo>
              <a:lnTo>
                <a:pt x="921172" y="149376"/>
              </a:lnTo>
              <a:lnTo>
                <a:pt x="0" y="149376"/>
              </a:lnTo>
              <a:lnTo>
                <a:pt x="0" y="2191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F3C61-FF69-4720-98A0-B9E803ECCBD0}">
      <dsp:nvSpPr>
        <dsp:cNvPr id="0" name=""/>
        <dsp:cNvSpPr/>
      </dsp:nvSpPr>
      <dsp:spPr>
        <a:xfrm>
          <a:off x="2125778" y="281"/>
          <a:ext cx="753686" cy="4785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6F30E-4636-4AB3-85F5-36AB3A91BF5C}">
      <dsp:nvSpPr>
        <dsp:cNvPr id="0" name=""/>
        <dsp:cNvSpPr/>
      </dsp:nvSpPr>
      <dsp:spPr>
        <a:xfrm>
          <a:off x="2209521" y="79837"/>
          <a:ext cx="753686" cy="4785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知识产权委员会</a:t>
          </a:r>
          <a:endParaRPr lang="zh-CN" altLang="en-US" sz="1200" kern="1200" dirty="0"/>
        </a:p>
      </dsp:txBody>
      <dsp:txXfrm>
        <a:off x="2223538" y="93854"/>
        <a:ext cx="725652" cy="450557"/>
      </dsp:txXfrm>
    </dsp:sp>
    <dsp:sp modelId="{4967E92A-8572-4762-A136-18D31A7D3D66}">
      <dsp:nvSpPr>
        <dsp:cNvPr id="0" name=""/>
        <dsp:cNvSpPr/>
      </dsp:nvSpPr>
      <dsp:spPr>
        <a:xfrm>
          <a:off x="1204606" y="698070"/>
          <a:ext cx="753686" cy="4785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E7EA0-4C7A-4F18-8E4F-3ACA102EE4FB}">
      <dsp:nvSpPr>
        <dsp:cNvPr id="0" name=""/>
        <dsp:cNvSpPr/>
      </dsp:nvSpPr>
      <dsp:spPr>
        <a:xfrm>
          <a:off x="1288349" y="777625"/>
          <a:ext cx="753686" cy="4785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知识产权部</a:t>
          </a:r>
          <a:endParaRPr lang="zh-CN" altLang="en-US" sz="1200" kern="1200" dirty="0"/>
        </a:p>
      </dsp:txBody>
      <dsp:txXfrm>
        <a:off x="1302366" y="791642"/>
        <a:ext cx="725652" cy="450557"/>
      </dsp:txXfrm>
    </dsp:sp>
    <dsp:sp modelId="{87D3EDB7-610F-449E-BE7D-A3ECB0C58679}">
      <dsp:nvSpPr>
        <dsp:cNvPr id="0" name=""/>
        <dsp:cNvSpPr/>
      </dsp:nvSpPr>
      <dsp:spPr>
        <a:xfrm>
          <a:off x="283433" y="1395858"/>
          <a:ext cx="753686" cy="4785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C2E71-C492-423F-9177-E143BC424869}">
      <dsp:nvSpPr>
        <dsp:cNvPr id="0" name=""/>
        <dsp:cNvSpPr/>
      </dsp:nvSpPr>
      <dsp:spPr>
        <a:xfrm>
          <a:off x="367176" y="1475414"/>
          <a:ext cx="753686" cy="4785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申请模块</a:t>
          </a:r>
          <a:endParaRPr lang="zh-CN" altLang="en-US" sz="1200" kern="1200" dirty="0"/>
        </a:p>
      </dsp:txBody>
      <dsp:txXfrm>
        <a:off x="381193" y="1489431"/>
        <a:ext cx="725652" cy="450557"/>
      </dsp:txXfrm>
    </dsp:sp>
    <dsp:sp modelId="{432DA2E9-05A5-462E-A3D4-E919DEAB377A}">
      <dsp:nvSpPr>
        <dsp:cNvPr id="0" name=""/>
        <dsp:cNvSpPr/>
      </dsp:nvSpPr>
      <dsp:spPr>
        <a:xfrm>
          <a:off x="1204606" y="1395858"/>
          <a:ext cx="753686" cy="4785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93D4C-D6D9-454C-8346-35EB5079CA2E}">
      <dsp:nvSpPr>
        <dsp:cNvPr id="0" name=""/>
        <dsp:cNvSpPr/>
      </dsp:nvSpPr>
      <dsp:spPr>
        <a:xfrm>
          <a:off x="1288349" y="1475414"/>
          <a:ext cx="753686" cy="4785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质控模块</a:t>
          </a:r>
          <a:endParaRPr lang="zh-CN" altLang="en-US" sz="1200" kern="1200" dirty="0"/>
        </a:p>
      </dsp:txBody>
      <dsp:txXfrm>
        <a:off x="1302366" y="1489431"/>
        <a:ext cx="725652" cy="450557"/>
      </dsp:txXfrm>
    </dsp:sp>
    <dsp:sp modelId="{8B603C40-313D-49BB-9480-9B18F09B3759}">
      <dsp:nvSpPr>
        <dsp:cNvPr id="0" name=""/>
        <dsp:cNvSpPr/>
      </dsp:nvSpPr>
      <dsp:spPr>
        <a:xfrm>
          <a:off x="2125778" y="1395858"/>
          <a:ext cx="753686" cy="4785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28A92-A104-440C-86FD-B96D3E423B9C}">
      <dsp:nvSpPr>
        <dsp:cNvPr id="0" name=""/>
        <dsp:cNvSpPr/>
      </dsp:nvSpPr>
      <dsp:spPr>
        <a:xfrm>
          <a:off x="2209521" y="1475414"/>
          <a:ext cx="753686" cy="4785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运营模块</a:t>
          </a:r>
          <a:endParaRPr lang="zh-CN" altLang="en-US" sz="1200" kern="1200" dirty="0"/>
        </a:p>
      </dsp:txBody>
      <dsp:txXfrm>
        <a:off x="2223538" y="1489431"/>
        <a:ext cx="725652" cy="450557"/>
      </dsp:txXfrm>
    </dsp:sp>
    <dsp:sp modelId="{447E2110-104C-49D0-8B54-55FD8DC9B525}">
      <dsp:nvSpPr>
        <dsp:cNvPr id="0" name=""/>
        <dsp:cNvSpPr/>
      </dsp:nvSpPr>
      <dsp:spPr>
        <a:xfrm>
          <a:off x="3046951" y="698070"/>
          <a:ext cx="753686" cy="4785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DDDF1-55BE-4D99-929F-F07FA63810E5}">
      <dsp:nvSpPr>
        <dsp:cNvPr id="0" name=""/>
        <dsp:cNvSpPr/>
      </dsp:nvSpPr>
      <dsp:spPr>
        <a:xfrm>
          <a:off x="3130694" y="777625"/>
          <a:ext cx="753686" cy="4785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外部事务所</a:t>
          </a:r>
          <a:endParaRPr lang="zh-CN" altLang="en-US" sz="1200" kern="1200" dirty="0"/>
        </a:p>
      </dsp:txBody>
      <dsp:txXfrm>
        <a:off x="3144711" y="791642"/>
        <a:ext cx="725652" cy="450557"/>
      </dsp:txXfrm>
    </dsp:sp>
    <dsp:sp modelId="{44202BF2-4EBD-4813-9B68-50AAE4008471}">
      <dsp:nvSpPr>
        <dsp:cNvPr id="0" name=""/>
        <dsp:cNvSpPr/>
      </dsp:nvSpPr>
      <dsp:spPr>
        <a:xfrm>
          <a:off x="3046951" y="1395858"/>
          <a:ext cx="753686" cy="4785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6BA648-A93E-48BE-AF8F-E74C1B887547}">
      <dsp:nvSpPr>
        <dsp:cNvPr id="0" name=""/>
        <dsp:cNvSpPr/>
      </dsp:nvSpPr>
      <dsp:spPr>
        <a:xfrm>
          <a:off x="3130694" y="1475414"/>
          <a:ext cx="753686" cy="4785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服务团队</a:t>
          </a:r>
          <a:endParaRPr lang="zh-CN" altLang="en-US" sz="1200" kern="1200" dirty="0"/>
        </a:p>
      </dsp:txBody>
      <dsp:txXfrm>
        <a:off x="3144711" y="1489431"/>
        <a:ext cx="725652" cy="4505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EBB6B-74BE-46A6-A5A5-D236A7C6FFF8}">
      <dsp:nvSpPr>
        <dsp:cNvPr id="0" name=""/>
        <dsp:cNvSpPr/>
      </dsp:nvSpPr>
      <dsp:spPr>
        <a:xfrm>
          <a:off x="0" y="269023"/>
          <a:ext cx="117615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833E73-6F4D-460E-B987-CDFADFE774E4}">
      <dsp:nvSpPr>
        <dsp:cNvPr id="0" name=""/>
        <dsp:cNvSpPr/>
      </dsp:nvSpPr>
      <dsp:spPr>
        <a:xfrm>
          <a:off x="58807" y="62383"/>
          <a:ext cx="823307"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9" tIns="0" rIns="31119" bIns="0" numCol="1" spcCol="1270" anchor="ctr" anchorCtr="0">
          <a:noAutofit/>
        </a:bodyPr>
        <a:lstStyle/>
        <a:p>
          <a:pPr lvl="0" algn="l" defTabSz="533400">
            <a:lnSpc>
              <a:spcPct val="90000"/>
            </a:lnSpc>
            <a:spcBef>
              <a:spcPct val="0"/>
            </a:spcBef>
            <a:spcAft>
              <a:spcPct val="35000"/>
            </a:spcAft>
          </a:pPr>
          <a:r>
            <a:rPr lang="zh-CN" altLang="en-US" sz="1200" kern="1200" dirty="0" smtClean="0"/>
            <a:t>重大事项决策</a:t>
          </a:r>
          <a:endParaRPr lang="zh-CN" altLang="en-US" sz="1200" kern="1200" dirty="0"/>
        </a:p>
      </dsp:txBody>
      <dsp:txXfrm>
        <a:off x="78982" y="82558"/>
        <a:ext cx="782957" cy="372930"/>
      </dsp:txXfrm>
    </dsp:sp>
    <dsp:sp modelId="{326AFA9B-1FD1-463B-BB60-2842903CB6D5}">
      <dsp:nvSpPr>
        <dsp:cNvPr id="0" name=""/>
        <dsp:cNvSpPr/>
      </dsp:nvSpPr>
      <dsp:spPr>
        <a:xfrm>
          <a:off x="0" y="904063"/>
          <a:ext cx="117615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5BF357-ACB2-4743-A320-F2A1A22543A2}">
      <dsp:nvSpPr>
        <dsp:cNvPr id="0" name=""/>
        <dsp:cNvSpPr/>
      </dsp:nvSpPr>
      <dsp:spPr>
        <a:xfrm>
          <a:off x="58807" y="697423"/>
          <a:ext cx="823307"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9" tIns="0" rIns="31119" bIns="0" numCol="1" spcCol="1270" anchor="ctr" anchorCtr="0">
          <a:noAutofit/>
        </a:bodyPr>
        <a:lstStyle/>
        <a:p>
          <a:pPr lvl="0" algn="l" defTabSz="533400">
            <a:lnSpc>
              <a:spcPct val="90000"/>
            </a:lnSpc>
            <a:spcBef>
              <a:spcPct val="0"/>
            </a:spcBef>
            <a:spcAft>
              <a:spcPct val="35000"/>
            </a:spcAft>
          </a:pPr>
          <a:r>
            <a:rPr lang="zh-CN" altLang="en-US" sz="1200" kern="1200" dirty="0" smtClean="0"/>
            <a:t>统筹策略</a:t>
          </a:r>
          <a:endParaRPr lang="zh-CN" altLang="en-US" sz="1200" kern="1200" dirty="0"/>
        </a:p>
      </dsp:txBody>
      <dsp:txXfrm>
        <a:off x="78982" y="717598"/>
        <a:ext cx="782957" cy="372930"/>
      </dsp:txXfrm>
    </dsp:sp>
    <dsp:sp modelId="{4ED2382E-A6DA-4186-ADD1-EE2E69828AFA}">
      <dsp:nvSpPr>
        <dsp:cNvPr id="0" name=""/>
        <dsp:cNvSpPr/>
      </dsp:nvSpPr>
      <dsp:spPr>
        <a:xfrm>
          <a:off x="0" y="1539103"/>
          <a:ext cx="117615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F58F39-E14C-47C4-99D3-68B18E3584E7}">
      <dsp:nvSpPr>
        <dsp:cNvPr id="0" name=""/>
        <dsp:cNvSpPr/>
      </dsp:nvSpPr>
      <dsp:spPr>
        <a:xfrm>
          <a:off x="58807" y="1332463"/>
          <a:ext cx="823307"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9" tIns="0" rIns="31119" bIns="0" numCol="1" spcCol="1270" anchor="ctr" anchorCtr="0">
          <a:noAutofit/>
        </a:bodyPr>
        <a:lstStyle/>
        <a:p>
          <a:pPr lvl="0" algn="l" defTabSz="533400">
            <a:lnSpc>
              <a:spcPct val="90000"/>
            </a:lnSpc>
            <a:spcBef>
              <a:spcPct val="0"/>
            </a:spcBef>
            <a:spcAft>
              <a:spcPct val="35000"/>
            </a:spcAft>
          </a:pPr>
          <a:r>
            <a:rPr lang="zh-CN" altLang="en-US" sz="1200" kern="1200" dirty="0" smtClean="0"/>
            <a:t>事务执行</a:t>
          </a:r>
          <a:endParaRPr lang="zh-CN" altLang="en-US" sz="1200" kern="1200" dirty="0"/>
        </a:p>
      </dsp:txBody>
      <dsp:txXfrm>
        <a:off x="78982" y="1352638"/>
        <a:ext cx="782957"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31B1A-9B17-43EE-AB79-AF60165F3F62}">
      <dsp:nvSpPr>
        <dsp:cNvPr id="0" name=""/>
        <dsp:cNvSpPr/>
      </dsp:nvSpPr>
      <dsp:spPr>
        <a:xfrm>
          <a:off x="0" y="412109"/>
          <a:ext cx="735927" cy="890443"/>
        </a:xfrm>
        <a:prstGeom prst="roundRect">
          <a:avLst>
            <a:gd name="adj" fmla="val 10000"/>
          </a:avLst>
        </a:prstGeom>
        <a:solidFill>
          <a:srgbClr val="7FA1CB"/>
        </a:solidFill>
        <a:ln w="25400" cap="flat" cmpd="sng" algn="ctr">
          <a:solidFill>
            <a:srgbClr val="7FA1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研发启动</a:t>
          </a:r>
          <a:endParaRPr lang="zh-CN" altLang="en-US" sz="1600" b="1" kern="1200" dirty="0"/>
        </a:p>
      </dsp:txBody>
      <dsp:txXfrm>
        <a:off x="21555" y="433664"/>
        <a:ext cx="692817" cy="847333"/>
      </dsp:txXfrm>
    </dsp:sp>
    <dsp:sp modelId="{10772E7E-34F8-41A2-A7AC-D82774249BAB}">
      <dsp:nvSpPr>
        <dsp:cNvPr id="0" name=""/>
        <dsp:cNvSpPr/>
      </dsp:nvSpPr>
      <dsp:spPr>
        <a:xfrm>
          <a:off x="809520" y="766075"/>
          <a:ext cx="156016" cy="18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809520" y="802577"/>
        <a:ext cx="109211" cy="109506"/>
      </dsp:txXfrm>
    </dsp:sp>
    <dsp:sp modelId="{C6C8A2BE-7B38-4113-AF3D-AD1284047AD4}">
      <dsp:nvSpPr>
        <dsp:cNvPr id="0" name=""/>
        <dsp:cNvSpPr/>
      </dsp:nvSpPr>
      <dsp:spPr>
        <a:xfrm>
          <a:off x="1030298" y="412109"/>
          <a:ext cx="735927" cy="890443"/>
        </a:xfrm>
        <a:prstGeom prst="roundRect">
          <a:avLst>
            <a:gd name="adj" fmla="val 10000"/>
          </a:avLst>
        </a:prstGeom>
        <a:solidFill>
          <a:srgbClr val="7FA1CB"/>
        </a:solidFill>
        <a:ln w="25400" cap="flat" cmpd="sng" algn="ctr">
          <a:solidFill>
            <a:srgbClr val="7FA1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初步方案</a:t>
          </a:r>
          <a:endParaRPr lang="zh-CN" altLang="en-US" sz="1600" b="1" kern="1200" dirty="0"/>
        </a:p>
      </dsp:txBody>
      <dsp:txXfrm>
        <a:off x="1051853" y="433664"/>
        <a:ext cx="692817" cy="847333"/>
      </dsp:txXfrm>
    </dsp:sp>
    <dsp:sp modelId="{F3EFD923-530B-4F6B-B521-0CA093D68623}">
      <dsp:nvSpPr>
        <dsp:cNvPr id="0" name=""/>
        <dsp:cNvSpPr/>
      </dsp:nvSpPr>
      <dsp:spPr>
        <a:xfrm>
          <a:off x="1839818" y="766075"/>
          <a:ext cx="156016" cy="18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1839818" y="802577"/>
        <a:ext cx="109211" cy="109506"/>
      </dsp:txXfrm>
    </dsp:sp>
    <dsp:sp modelId="{F603B552-A7A2-4C2B-9573-02BCBEE53D69}">
      <dsp:nvSpPr>
        <dsp:cNvPr id="0" name=""/>
        <dsp:cNvSpPr/>
      </dsp:nvSpPr>
      <dsp:spPr>
        <a:xfrm>
          <a:off x="2060597" y="412109"/>
          <a:ext cx="735927" cy="890443"/>
        </a:xfrm>
        <a:prstGeom prst="roundRect">
          <a:avLst>
            <a:gd name="adj" fmla="val 10000"/>
          </a:avLst>
        </a:prstGeom>
        <a:solidFill>
          <a:srgbClr val="7FA1CB"/>
        </a:solidFill>
        <a:ln w="25400" cap="flat" cmpd="sng" algn="ctr">
          <a:solidFill>
            <a:srgbClr val="7FA1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b="1" kern="1200" dirty="0" smtClean="0"/>
            <a:t>FTO </a:t>
          </a:r>
          <a:r>
            <a:rPr lang="zh-CN" altLang="en-US" sz="1600" b="1" kern="1200" dirty="0" smtClean="0"/>
            <a:t>检索</a:t>
          </a:r>
          <a:endParaRPr lang="zh-CN" altLang="en-US" sz="1600" b="1" kern="1200" dirty="0"/>
        </a:p>
      </dsp:txBody>
      <dsp:txXfrm>
        <a:off x="2082152" y="433664"/>
        <a:ext cx="692817" cy="847333"/>
      </dsp:txXfrm>
    </dsp:sp>
    <dsp:sp modelId="{A80C7733-1371-4A37-9644-AAE7AF7605AC}">
      <dsp:nvSpPr>
        <dsp:cNvPr id="0" name=""/>
        <dsp:cNvSpPr/>
      </dsp:nvSpPr>
      <dsp:spPr>
        <a:xfrm>
          <a:off x="2870117" y="766075"/>
          <a:ext cx="156016" cy="18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2870117" y="802577"/>
        <a:ext cx="109211" cy="109506"/>
      </dsp:txXfrm>
    </dsp:sp>
    <dsp:sp modelId="{09F81BFB-7A5E-40A0-8C54-125BA108E818}">
      <dsp:nvSpPr>
        <dsp:cNvPr id="0" name=""/>
        <dsp:cNvSpPr/>
      </dsp:nvSpPr>
      <dsp:spPr>
        <a:xfrm>
          <a:off x="3090895" y="412109"/>
          <a:ext cx="735927" cy="890443"/>
        </a:xfrm>
        <a:prstGeom prst="roundRect">
          <a:avLst>
            <a:gd name="adj" fmla="val 10000"/>
          </a:avLst>
        </a:prstGeom>
        <a:solidFill>
          <a:srgbClr val="7FA1CB"/>
        </a:solidFill>
        <a:ln w="25400" cap="flat" cmpd="sng" algn="ctr">
          <a:solidFill>
            <a:srgbClr val="7FA1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锁定风险专利</a:t>
          </a:r>
          <a:endParaRPr lang="zh-CN" altLang="en-US" sz="1600" b="1" kern="1200" dirty="0"/>
        </a:p>
      </dsp:txBody>
      <dsp:txXfrm>
        <a:off x="3112450" y="433664"/>
        <a:ext cx="692817" cy="847333"/>
      </dsp:txXfrm>
    </dsp:sp>
    <dsp:sp modelId="{AA296F20-8A0E-493F-A666-C4BEFB3AF92A}">
      <dsp:nvSpPr>
        <dsp:cNvPr id="0" name=""/>
        <dsp:cNvSpPr/>
      </dsp:nvSpPr>
      <dsp:spPr>
        <a:xfrm>
          <a:off x="3900415" y="766075"/>
          <a:ext cx="156016" cy="18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3900415" y="802577"/>
        <a:ext cx="109211" cy="109506"/>
      </dsp:txXfrm>
    </dsp:sp>
    <dsp:sp modelId="{EEDF069E-2987-4E07-B2D1-FD195A5A31EB}">
      <dsp:nvSpPr>
        <dsp:cNvPr id="0" name=""/>
        <dsp:cNvSpPr/>
      </dsp:nvSpPr>
      <dsp:spPr>
        <a:xfrm>
          <a:off x="4121194" y="412109"/>
          <a:ext cx="735927" cy="890443"/>
        </a:xfrm>
        <a:prstGeom prst="roundRect">
          <a:avLst>
            <a:gd name="adj" fmla="val 10000"/>
          </a:avLst>
        </a:prstGeom>
        <a:solidFill>
          <a:srgbClr val="7FA1CB"/>
        </a:solidFill>
        <a:ln w="25400" cap="flat" cmpd="sng" algn="ctr">
          <a:solidFill>
            <a:srgbClr val="7FA1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应对方案</a:t>
          </a:r>
          <a:endParaRPr lang="zh-CN" altLang="en-US" sz="1600" b="1" kern="1200" dirty="0"/>
        </a:p>
      </dsp:txBody>
      <dsp:txXfrm>
        <a:off x="4142749" y="433664"/>
        <a:ext cx="692817" cy="847333"/>
      </dsp:txXfrm>
    </dsp:sp>
    <dsp:sp modelId="{7F7878E7-C92C-4DF2-B14C-E4F748EAB093}">
      <dsp:nvSpPr>
        <dsp:cNvPr id="0" name=""/>
        <dsp:cNvSpPr/>
      </dsp:nvSpPr>
      <dsp:spPr>
        <a:xfrm>
          <a:off x="4930714" y="766075"/>
          <a:ext cx="156016" cy="18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4930714" y="802577"/>
        <a:ext cx="109211" cy="109506"/>
      </dsp:txXfrm>
    </dsp:sp>
    <dsp:sp modelId="{8D96B05C-99B0-4469-B9FA-6805EC785021}">
      <dsp:nvSpPr>
        <dsp:cNvPr id="0" name=""/>
        <dsp:cNvSpPr/>
      </dsp:nvSpPr>
      <dsp:spPr>
        <a:xfrm>
          <a:off x="5151492" y="412109"/>
          <a:ext cx="735927" cy="890443"/>
        </a:xfrm>
        <a:prstGeom prst="roundRect">
          <a:avLst>
            <a:gd name="adj" fmla="val 10000"/>
          </a:avLst>
        </a:prstGeom>
        <a:solidFill>
          <a:srgbClr val="7FA1CB"/>
        </a:solidFill>
        <a:ln w="25400" cap="flat" cmpd="sng" algn="ctr">
          <a:solidFill>
            <a:srgbClr val="7FA1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规避设计</a:t>
          </a:r>
          <a:endParaRPr lang="zh-CN" altLang="en-US" sz="1600" b="1" kern="1200" dirty="0"/>
        </a:p>
      </dsp:txBody>
      <dsp:txXfrm>
        <a:off x="5173047" y="433664"/>
        <a:ext cx="692817" cy="8473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0.13032</cdr:x>
      <cdr:y>0.12233</cdr:y>
    </cdr:from>
    <cdr:to>
      <cdr:x>0.33262</cdr:x>
      <cdr:y>0.20389</cdr:y>
    </cdr:to>
    <cdr:sp macro="" textlink="">
      <cdr:nvSpPr>
        <cdr:cNvPr id="2" name="TextBox 1"/>
        <cdr:cNvSpPr txBox="1"/>
      </cdr:nvSpPr>
      <cdr:spPr>
        <a:xfrm xmlns:a="http://schemas.openxmlformats.org/drawingml/2006/main">
          <a:off x="537406" y="480634"/>
          <a:ext cx="834233" cy="3204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dirty="0" smtClean="0"/>
            <a:t>$ M</a:t>
          </a:r>
          <a:endParaRPr lang="zh-CN" alt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0.2806</cdr:x>
      <cdr:y>0.36842</cdr:y>
    </cdr:from>
    <cdr:to>
      <cdr:x>0.56121</cdr:x>
      <cdr:y>0.54386</cdr:y>
    </cdr:to>
    <cdr:sp macro="" textlink="">
      <cdr:nvSpPr>
        <cdr:cNvPr id="2" name="TextBox 1"/>
        <cdr:cNvSpPr txBox="1"/>
      </cdr:nvSpPr>
      <cdr:spPr>
        <a:xfrm xmlns:a="http://schemas.openxmlformats.org/drawingml/2006/main">
          <a:off x="936104" y="1512168"/>
          <a:ext cx="936104"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800" b="1" dirty="0" smtClean="0">
              <a:solidFill>
                <a:srgbClr val="002060"/>
              </a:solidFill>
            </a:rPr>
            <a:t>Pre- Halo</a:t>
          </a:r>
          <a:endParaRPr lang="zh-CN" altLang="en-US" sz="1800" b="1" dirty="0">
            <a:solidFill>
              <a:srgbClr val="00206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0.2806</cdr:x>
      <cdr:y>0.35841</cdr:y>
    </cdr:from>
    <cdr:to>
      <cdr:x>0.5612</cdr:x>
      <cdr:y>0.51631</cdr:y>
    </cdr:to>
    <cdr:sp macro="" textlink="">
      <cdr:nvSpPr>
        <cdr:cNvPr id="2" name="TextBox 1"/>
        <cdr:cNvSpPr txBox="1"/>
      </cdr:nvSpPr>
      <cdr:spPr>
        <a:xfrm xmlns:a="http://schemas.openxmlformats.org/drawingml/2006/main">
          <a:off x="936104" y="1471085"/>
          <a:ext cx="936091" cy="6480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800" b="1" dirty="0" smtClean="0">
              <a:solidFill>
                <a:srgbClr val="002060"/>
              </a:solidFill>
            </a:rPr>
            <a:t>Post- Halo</a:t>
          </a:r>
          <a:endParaRPr lang="zh-CN" altLang="en-US" sz="1800" b="1" dirty="0">
            <a:solidFill>
              <a:srgbClr val="00206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r>
              <a:rPr lang="zh-CN" altLang="en-US" smtClean="0"/>
              <a:t>机密</a:t>
            </a:r>
            <a:endParaRPr lang="zh-CN" altLang="en-US"/>
          </a:p>
        </p:txBody>
      </p:sp>
      <p:sp>
        <p:nvSpPr>
          <p:cNvPr id="5" name="灯片编号占位符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5EAD6A8-9186-4956-90C8-A74A2B64C918}" type="slidenum">
              <a:rPr lang="zh-CN" altLang="en-US" smtClean="0"/>
              <a:t>‹#›</a:t>
            </a:fld>
            <a:endParaRPr lang="zh-CN" altLang="en-US"/>
          </a:p>
        </p:txBody>
      </p:sp>
    </p:spTree>
    <p:extLst>
      <p:ext uri="{BB962C8B-B14F-4D97-AF65-F5344CB8AC3E}">
        <p14:creationId xmlns:p14="http://schemas.microsoft.com/office/powerpoint/2010/main" val="253391109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8E87DB9-48C7-44D9-921D-B03AECB25580}" type="datetimeFigureOut">
              <a:rPr lang="zh-CN" altLang="en-US" smtClean="0"/>
              <a:t>2023/10/18</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zh-CN" altLang="en-US" smtClean="0"/>
              <a:t>机密</a:t>
            </a:r>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669BFD9-03B2-4BF9-8438-6391096F4C92}" type="slidenum">
              <a:rPr lang="zh-CN" altLang="en-US" smtClean="0"/>
              <a:t>‹#›</a:t>
            </a:fld>
            <a:endParaRPr lang="zh-CN" altLang="en-US"/>
          </a:p>
        </p:txBody>
      </p:sp>
      <p:sp>
        <p:nvSpPr>
          <p:cNvPr id="8" name="页眉占位符 7"/>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Tree>
    <p:extLst>
      <p:ext uri="{BB962C8B-B14F-4D97-AF65-F5344CB8AC3E}">
        <p14:creationId xmlns:p14="http://schemas.microsoft.com/office/powerpoint/2010/main" val="1889783869"/>
      </p:ext>
    </p:extLst>
  </p:cSld>
  <p:clrMap bg1="lt1" tx1="dk1" bg2="lt2" tx2="dk2" accent1="accent1" accent2="accent2" accent3="accent3" accent4="accent4" accent5="accent5" accent6="accent6" hlink="hlink" folHlink="folHlink"/>
  <p:hf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dirty="0"/>
              <a:t>1</a:t>
            </a:r>
            <a:endParaRPr lang="zh-CN" altLang="en-US"/>
          </a:p>
        </p:txBody>
      </p:sp>
      <p:sp>
        <p:nvSpPr>
          <p:cNvPr id="5" name="页眉占位符 4"/>
          <p:cNvSpPr>
            <a:spLocks noGrp="1"/>
          </p:cNvSpPr>
          <p:nvPr>
            <p:ph type="hdr" sz="quarter" idx="11"/>
          </p:nvPr>
        </p:nvSpPr>
        <p:spPr>
          <a:xfrm>
            <a:off x="0" y="0"/>
            <a:ext cx="2945659" cy="496411"/>
          </a:xfrm>
          <a:prstGeom prst="rect">
            <a:avLst/>
          </a:prstGeom>
        </p:spPr>
        <p:txBody>
          <a:bodyPr/>
          <a:lstStyle/>
          <a:p>
            <a:endParaRPr lang="zh-CN" altLang="en-US"/>
          </a:p>
        </p:txBody>
      </p:sp>
      <p:sp>
        <p:nvSpPr>
          <p:cNvPr id="6" name="页脚占位符 5"/>
          <p:cNvSpPr>
            <a:spLocks noGrp="1"/>
          </p:cNvSpPr>
          <p:nvPr>
            <p:ph type="ftr" sz="quarter" idx="12"/>
          </p:nvPr>
        </p:nvSpPr>
        <p:spPr/>
        <p:txBody>
          <a:bodyPr/>
          <a:lstStyle/>
          <a:p>
            <a:r>
              <a:rPr lang="zh-CN" altLang="en-US" smtClean="0"/>
              <a:t>机密</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B669BFD9-03B2-4BF9-8438-6391096F4C92}" type="slidenum">
              <a:rPr lang="zh-CN" altLang="en-US" smtClean="0"/>
              <a:t>36</a:t>
            </a:fld>
            <a:endParaRPr lang="zh-CN" altLang="en-US"/>
          </a:p>
        </p:txBody>
      </p:sp>
      <p:sp>
        <p:nvSpPr>
          <p:cNvPr id="6" name="页眉占位符 5"/>
          <p:cNvSpPr>
            <a:spLocks noGrp="1"/>
          </p:cNvSpPr>
          <p:nvPr>
            <p:ph type="hdr" sz="quarter" idx="12"/>
          </p:nvPr>
        </p:nvSpPr>
        <p:spPr/>
        <p:txBody>
          <a:bodyPr/>
          <a:lstStyle/>
          <a:p>
            <a:r>
              <a:rPr lang="en-US" altLang="zh-CN" smtClean="0"/>
              <a:t>Confidential and Privileged  </a:t>
            </a:r>
            <a:endParaRPr lang="zh-CN" altLang="en-US"/>
          </a:p>
        </p:txBody>
      </p:sp>
    </p:spTree>
    <p:extLst>
      <p:ext uri="{BB962C8B-B14F-4D97-AF65-F5344CB8AC3E}">
        <p14:creationId xmlns:p14="http://schemas.microsoft.com/office/powerpoint/2010/main" val="86066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zh-CN" altLang="en-US" smtClean="0"/>
              <a:t>机密</a:t>
            </a:r>
            <a:endParaRPr lang="zh-CN" altLang="en-US"/>
          </a:p>
        </p:txBody>
      </p:sp>
      <p:sp>
        <p:nvSpPr>
          <p:cNvPr id="5" name="灯片编号占位符 4"/>
          <p:cNvSpPr>
            <a:spLocks noGrp="1"/>
          </p:cNvSpPr>
          <p:nvPr>
            <p:ph type="sldNum" sz="quarter" idx="11"/>
          </p:nvPr>
        </p:nvSpPr>
        <p:spPr/>
        <p:txBody>
          <a:bodyPr/>
          <a:lstStyle/>
          <a:p>
            <a:fld id="{B669BFD9-03B2-4BF9-8438-6391096F4C92}" type="slidenum">
              <a:rPr lang="zh-CN" altLang="en-US" smtClean="0"/>
              <a:t>45</a:t>
            </a:fld>
            <a:endParaRPr lang="zh-CN" altLang="en-US"/>
          </a:p>
        </p:txBody>
      </p:sp>
      <p:sp>
        <p:nvSpPr>
          <p:cNvPr id="6" name="页眉占位符 5"/>
          <p:cNvSpPr>
            <a:spLocks noGrp="1"/>
          </p:cNvSpPr>
          <p:nvPr>
            <p:ph type="hdr" sz="quarter" idx="12"/>
          </p:nvPr>
        </p:nvSpPr>
        <p:spPr/>
        <p:txBody>
          <a:bodyPr/>
          <a:lstStyle/>
          <a:p>
            <a:endParaRPr lang="zh-CN" altLang="en-US"/>
          </a:p>
        </p:txBody>
      </p:sp>
    </p:spTree>
    <p:extLst>
      <p:ext uri="{BB962C8B-B14F-4D97-AF65-F5344CB8AC3E}">
        <p14:creationId xmlns:p14="http://schemas.microsoft.com/office/powerpoint/2010/main" val="128176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B669BFD9-03B2-4BF9-8438-6391096F4C92}" type="slidenum">
              <a:rPr lang="zh-CN" altLang="en-US" smtClean="0"/>
              <a:t>47</a:t>
            </a:fld>
            <a:endParaRPr lang="zh-CN" altLang="en-US"/>
          </a:p>
        </p:txBody>
      </p:sp>
      <p:sp>
        <p:nvSpPr>
          <p:cNvPr id="6" name="页眉占位符 5"/>
          <p:cNvSpPr>
            <a:spLocks noGrp="1"/>
          </p:cNvSpPr>
          <p:nvPr>
            <p:ph type="hdr" sz="quarter" idx="12"/>
          </p:nvPr>
        </p:nvSpPr>
        <p:spPr/>
        <p:txBody>
          <a:bodyPr/>
          <a:lstStyle/>
          <a:p>
            <a:r>
              <a:rPr lang="en-US" altLang="zh-CN" smtClean="0"/>
              <a:t>Confidential and Privileged  </a:t>
            </a:r>
            <a:endParaRPr lang="zh-CN" altLang="en-US"/>
          </a:p>
        </p:txBody>
      </p:sp>
    </p:spTree>
    <p:extLst>
      <p:ext uri="{BB962C8B-B14F-4D97-AF65-F5344CB8AC3E}">
        <p14:creationId xmlns:p14="http://schemas.microsoft.com/office/powerpoint/2010/main" val="362458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B669BFD9-03B2-4BF9-8438-6391096F4C92}" type="slidenum">
              <a:rPr lang="zh-CN" altLang="en-US" smtClean="0"/>
              <a:t>49</a:t>
            </a:fld>
            <a:endParaRPr lang="zh-CN" altLang="en-US"/>
          </a:p>
        </p:txBody>
      </p:sp>
      <p:sp>
        <p:nvSpPr>
          <p:cNvPr id="6" name="页眉占位符 5"/>
          <p:cNvSpPr>
            <a:spLocks noGrp="1"/>
          </p:cNvSpPr>
          <p:nvPr>
            <p:ph type="hdr" sz="quarter" idx="12"/>
          </p:nvPr>
        </p:nvSpPr>
        <p:spPr/>
        <p:txBody>
          <a:bodyPr/>
          <a:lstStyle/>
          <a:p>
            <a:r>
              <a:rPr lang="en-US" altLang="zh-CN" smtClean="0"/>
              <a:t>Confidential and Privileged  </a:t>
            </a:r>
            <a:endParaRPr lang="zh-CN" altLang="en-US"/>
          </a:p>
        </p:txBody>
      </p:sp>
    </p:spTree>
    <p:extLst>
      <p:ext uri="{BB962C8B-B14F-4D97-AF65-F5344CB8AC3E}">
        <p14:creationId xmlns:p14="http://schemas.microsoft.com/office/powerpoint/2010/main" val="76651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5</a:t>
            </a:r>
            <a:endParaRPr lang="zh-CN" altLang="en-US"/>
          </a:p>
        </p:txBody>
      </p:sp>
      <p:sp>
        <p:nvSpPr>
          <p:cNvPr id="5" name="页眉占位符 4"/>
          <p:cNvSpPr>
            <a:spLocks noGrp="1"/>
          </p:cNvSpPr>
          <p:nvPr>
            <p:ph type="hdr" sz="quarter" idx="11"/>
          </p:nvPr>
        </p:nvSpPr>
        <p:spPr>
          <a:xfrm>
            <a:off x="0" y="0"/>
            <a:ext cx="2945659" cy="496411"/>
          </a:xfrm>
          <a:prstGeom prst="rect">
            <a:avLst/>
          </a:prstGeom>
        </p:spPr>
        <p:txBody>
          <a:bodyPr/>
          <a:lstStyle/>
          <a:p>
            <a:r>
              <a:rPr lang="en-US" altLang="zh-CN" smtClean="0"/>
              <a:t>Confidential and Privileged  </a:t>
            </a:r>
            <a:endParaRPr lang="zh-CN" altLang="en-US"/>
          </a:p>
        </p:txBody>
      </p:sp>
      <p:sp>
        <p:nvSpPr>
          <p:cNvPr id="6" name="页脚占位符 5"/>
          <p:cNvSpPr>
            <a:spLocks noGrp="1"/>
          </p:cNvSpPr>
          <p:nvPr>
            <p:ph type="ftr" sz="quarter" idx="12"/>
          </p:nvPr>
        </p:nvSpPr>
        <p:spPr/>
        <p:txBody>
          <a:bodyPr/>
          <a:lstStyle/>
          <a:p>
            <a:endParaRPr lang="zh-CN" altLang="en-US"/>
          </a:p>
        </p:txBody>
      </p:sp>
    </p:spTree>
    <p:extLst>
      <p:ext uri="{BB962C8B-B14F-4D97-AF65-F5344CB8AC3E}">
        <p14:creationId xmlns:p14="http://schemas.microsoft.com/office/powerpoint/2010/main" val="261919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13">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defTabSz="976313">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defTabSz="976313">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defTabSz="976313">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defTabSz="976313">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defTabSz="976313"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defTabSz="976313"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defTabSz="976313"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defTabSz="976313"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33F2B81F-DAE7-4F9B-83CE-701D8A1C63F3}" type="slidenum">
              <a:rPr lang="en-US" altLang="zh-CN" sz="1300"/>
              <a:pPr>
                <a:spcBef>
                  <a:spcPct val="0"/>
                </a:spcBef>
              </a:pPr>
              <a:t>65</a:t>
            </a:fld>
            <a:endParaRPr lang="en-US" altLang="zh-CN"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111483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dirty="0"/>
              <a:t>38</a:t>
            </a:r>
            <a:endParaRPr lang="zh-CN" altLang="en-US"/>
          </a:p>
        </p:txBody>
      </p:sp>
      <p:sp>
        <p:nvSpPr>
          <p:cNvPr id="5" name="页眉占位符 4"/>
          <p:cNvSpPr>
            <a:spLocks noGrp="1"/>
          </p:cNvSpPr>
          <p:nvPr>
            <p:ph type="hdr" sz="quarter" idx="11"/>
          </p:nvPr>
        </p:nvSpPr>
        <p:spPr>
          <a:xfrm>
            <a:off x="0" y="0"/>
            <a:ext cx="2945659" cy="496411"/>
          </a:xfrm>
          <a:prstGeom prst="rect">
            <a:avLst/>
          </a:prstGeom>
        </p:spPr>
        <p:txBody>
          <a:bodyPr/>
          <a:lstStyle/>
          <a:p>
            <a:endParaRPr lang="zh-CN" altLang="en-US"/>
          </a:p>
        </p:txBody>
      </p:sp>
      <p:sp>
        <p:nvSpPr>
          <p:cNvPr id="6" name="页脚占位符 5"/>
          <p:cNvSpPr>
            <a:spLocks noGrp="1"/>
          </p:cNvSpPr>
          <p:nvPr>
            <p:ph type="ftr" sz="quarter" idx="12"/>
          </p:nvPr>
        </p:nvSpPr>
        <p:spPr/>
        <p:txBody>
          <a:bodyPr/>
          <a:lstStyle/>
          <a:p>
            <a:r>
              <a:rPr lang="zh-CN" altLang="en-US" smtClean="0"/>
              <a:t>机密</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机密</a:t>
            </a:r>
            <a:endParaRPr lang="zh-CN" altLang="en-US"/>
          </a:p>
        </p:txBody>
      </p:sp>
      <p:sp>
        <p:nvSpPr>
          <p:cNvPr id="6" name="灯片编号占位符 5"/>
          <p:cNvSpPr>
            <a:spLocks noGrp="1"/>
          </p:cNvSpPr>
          <p:nvPr>
            <p:ph type="sldNum" sz="quarter" idx="12"/>
          </p:nvPr>
        </p:nvSpPr>
        <p:spPr/>
        <p:txBody>
          <a:bodyPr/>
          <a:lstStyle/>
          <a:p>
            <a:fld id="{3DB6667B-B909-4495-8711-D1900007C0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机密</a:t>
            </a:r>
            <a:endParaRPr lang="zh-CN" altLang="en-US"/>
          </a:p>
        </p:txBody>
      </p:sp>
      <p:sp>
        <p:nvSpPr>
          <p:cNvPr id="6" name="灯片编号占位符 5"/>
          <p:cNvSpPr>
            <a:spLocks noGrp="1"/>
          </p:cNvSpPr>
          <p:nvPr>
            <p:ph type="sldNum" sz="quarter" idx="12"/>
          </p:nvPr>
        </p:nvSpPr>
        <p:spPr/>
        <p:txBody>
          <a:bodyPr/>
          <a:lstStyle/>
          <a:p>
            <a:fld id="{3DB6667B-B909-4495-8711-D1900007C0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1"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机密</a:t>
            </a:r>
            <a:endParaRPr lang="zh-CN" altLang="en-US"/>
          </a:p>
        </p:txBody>
      </p:sp>
      <p:sp>
        <p:nvSpPr>
          <p:cNvPr id="6" name="灯片编号占位符 5"/>
          <p:cNvSpPr>
            <a:spLocks noGrp="1"/>
          </p:cNvSpPr>
          <p:nvPr>
            <p:ph type="sldNum" sz="quarter" idx="12"/>
          </p:nvPr>
        </p:nvSpPr>
        <p:spPr/>
        <p:txBody>
          <a:bodyPr/>
          <a:lstStyle/>
          <a:p>
            <a:fld id="{3DB6667B-B909-4495-8711-D1900007C0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a:xfrm>
            <a:off x="3124200" y="4767264"/>
            <a:ext cx="2895600" cy="273844"/>
          </a:xfrm>
        </p:spPr>
        <p:txBody>
          <a:bodyPr/>
          <a:lstStyle/>
          <a:p>
            <a:pPr>
              <a:defRPr/>
            </a:pPr>
            <a:r>
              <a:rPr lang="zh-CN" altLang="en-US" dirty="0" smtClean="0"/>
              <a:t>机密</a:t>
            </a:r>
            <a:endParaRPr lang="zh-CN" altLang="en-US" dirty="0"/>
          </a:p>
        </p:txBody>
      </p:sp>
    </p:spTree>
    <p:extLst>
      <p:ext uri="{BB962C8B-B14F-4D97-AF65-F5344CB8AC3E}">
        <p14:creationId xmlns:p14="http://schemas.microsoft.com/office/powerpoint/2010/main" val="423755831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id_Cen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aseline="0"/>
            </a:lvl1pPr>
          </a:lstStyle>
          <a:p>
            <a:r>
              <a:rPr lang="en-US" dirty="0"/>
              <a:t>Insert Title Here</a:t>
            </a:r>
          </a:p>
        </p:txBody>
      </p:sp>
      <p:sp>
        <p:nvSpPr>
          <p:cNvPr id="10" name="Slide Number Placeholder 9"/>
          <p:cNvSpPr>
            <a:spLocks noGrp="1"/>
          </p:cNvSpPr>
          <p:nvPr>
            <p:ph type="sldNum" sz="quarter" idx="16"/>
          </p:nvPr>
        </p:nvSpPr>
        <p:spPr/>
        <p:txBody>
          <a:bodyPr/>
          <a:lstStyle/>
          <a:p>
            <a:fld id="{8409FBBB-C588-4B8D-A7FF-E25C81CC24C8}" type="slidenum">
              <a:rPr lang="en-US" smtClean="0"/>
              <a:pPr/>
              <a:t>‹#›</a:t>
            </a:fld>
            <a:endParaRPr lang="en-US" dirty="0"/>
          </a:p>
        </p:txBody>
      </p:sp>
    </p:spTree>
    <p:extLst>
      <p:ext uri="{BB962C8B-B14F-4D97-AF65-F5344CB8AC3E}">
        <p14:creationId xmlns:p14="http://schemas.microsoft.com/office/powerpoint/2010/main" val="63654084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extLst mod="1">
    <p:ext uri="{DCECCB84-F9BA-43D5-87BE-67443E8EF086}">
      <p15:sldGuideLst xmlns:p15="http://schemas.microsoft.com/office/powerpoint/2012/main">
        <p15:guide id="1" pos="1844">
          <p15:clr>
            <a:srgbClr val="FBAE40"/>
          </p15:clr>
        </p15:guide>
        <p15:guide id="2" pos="2252">
          <p15:clr>
            <a:srgbClr val="FBAE40"/>
          </p15:clr>
        </p15:guide>
        <p15:guide id="3" pos="3364">
          <p15:clr>
            <a:srgbClr val="FBAE40"/>
          </p15:clr>
        </p15:guide>
        <p15:guide id="4" pos="3545">
          <p15:clr>
            <a:srgbClr val="FBAE40"/>
          </p15:clr>
        </p15:guide>
        <p15:guide id="5" pos="4656">
          <p15:clr>
            <a:srgbClr val="FBAE40"/>
          </p15:clr>
        </p15:guide>
        <p15:guide id="6" pos="4838">
          <p15:clr>
            <a:srgbClr val="FBAE40"/>
          </p15:clr>
        </p15:guide>
        <p15:guide id="7" pos="438">
          <p15:clr>
            <a:srgbClr val="FBAE40"/>
          </p15:clr>
        </p15:guide>
        <p15:guide id="8" pos="7242">
          <p15:clr>
            <a:srgbClr val="FBAE40"/>
          </p15:clr>
        </p15:guide>
        <p15:guide id="9" pos="5949">
          <p15:clr>
            <a:srgbClr val="FBAE40"/>
          </p15:clr>
        </p15:guide>
        <p15:guide id="10" pos="613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r>
              <a:rPr lang="en-US" altLang="zh-CN" smtClean="0"/>
              <a:t>CONFIDENTIAL</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B6667B-B909-4495-8711-D1900007C044}" type="slidenum">
              <a:rPr lang="zh-CN" altLang="en-US" smtClean="0"/>
              <a:t>‹#›</a:t>
            </a:fld>
            <a:endParaRPr lang="zh-CN" altLang="en-US"/>
          </a:p>
        </p:txBody>
      </p:sp>
    </p:spTree>
    <p:extLst>
      <p:ext uri="{BB962C8B-B14F-4D97-AF65-F5344CB8AC3E}">
        <p14:creationId xmlns:p14="http://schemas.microsoft.com/office/powerpoint/2010/main" val="7274823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55003" y="740893"/>
            <a:ext cx="8176313" cy="699336"/>
          </a:xfrm>
          <a:prstGeom prst="rect">
            <a:avLst/>
          </a:prstGeom>
        </p:spPr>
        <p:txBody>
          <a:bodyPr lIns="68340" tIns="34170" rIns="68340" bIns="34170"/>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83843" y="1602892"/>
            <a:ext cx="8230074" cy="3122670"/>
          </a:xfrm>
        </p:spPr>
        <p:txBody>
          <a:bodyPr lIns="68340" tIns="34170" rIns="68340" bIns="34170"/>
          <a:lstStyle/>
          <a:p>
            <a:pPr lvl="0"/>
            <a:endParaRPr lang="zh-CN" altLang="en-US" noProof="0" smtClean="0"/>
          </a:p>
        </p:txBody>
      </p:sp>
    </p:spTree>
    <p:extLst>
      <p:ext uri="{BB962C8B-B14F-4D97-AF65-F5344CB8AC3E}">
        <p14:creationId xmlns:p14="http://schemas.microsoft.com/office/powerpoint/2010/main" val="425019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机密</a:t>
            </a:r>
            <a:endParaRPr lang="zh-CN" altLang="en-US"/>
          </a:p>
        </p:txBody>
      </p:sp>
      <p:sp>
        <p:nvSpPr>
          <p:cNvPr id="6" name="灯片编号占位符 5"/>
          <p:cNvSpPr>
            <a:spLocks noGrp="1"/>
          </p:cNvSpPr>
          <p:nvPr>
            <p:ph type="sldNum" sz="quarter" idx="12"/>
          </p:nvPr>
        </p:nvSpPr>
        <p:spPr/>
        <p:txBody>
          <a:bodyPr/>
          <a:lstStyle/>
          <a:p>
            <a:fld id="{3DB6667B-B909-4495-8711-D1900007C0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4"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机密</a:t>
            </a:r>
            <a:endParaRPr lang="zh-CN" altLang="en-US"/>
          </a:p>
        </p:txBody>
      </p:sp>
      <p:sp>
        <p:nvSpPr>
          <p:cNvPr id="6" name="灯片编号占位符 5"/>
          <p:cNvSpPr>
            <a:spLocks noGrp="1"/>
          </p:cNvSpPr>
          <p:nvPr>
            <p:ph type="sldNum" sz="quarter" idx="12"/>
          </p:nvPr>
        </p:nvSpPr>
        <p:spPr/>
        <p:txBody>
          <a:bodyPr/>
          <a:lstStyle/>
          <a:p>
            <a:fld id="{3DB6667B-B909-4495-8711-D1900007C0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1"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机密</a:t>
            </a:r>
            <a:endParaRPr lang="zh-CN" altLang="en-US"/>
          </a:p>
        </p:txBody>
      </p:sp>
      <p:sp>
        <p:nvSpPr>
          <p:cNvPr id="7" name="灯片编号占位符 6"/>
          <p:cNvSpPr>
            <a:spLocks noGrp="1"/>
          </p:cNvSpPr>
          <p:nvPr>
            <p:ph type="sldNum" sz="quarter" idx="12"/>
          </p:nvPr>
        </p:nvSpPr>
        <p:spPr/>
        <p:txBody>
          <a:bodyPr/>
          <a:lstStyle/>
          <a:p>
            <a:fld id="{3DB6667B-B909-4495-8711-D1900007C0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zh-CN" altLang="en-US" smtClean="0"/>
              <a:t>机密</a:t>
            </a:r>
            <a:endParaRPr lang="zh-CN" altLang="en-US"/>
          </a:p>
        </p:txBody>
      </p:sp>
      <p:sp>
        <p:nvSpPr>
          <p:cNvPr id="9" name="灯片编号占位符 8"/>
          <p:cNvSpPr>
            <a:spLocks noGrp="1"/>
          </p:cNvSpPr>
          <p:nvPr>
            <p:ph type="sldNum" sz="quarter" idx="12"/>
          </p:nvPr>
        </p:nvSpPr>
        <p:spPr/>
        <p:txBody>
          <a:bodyPr/>
          <a:lstStyle/>
          <a:p>
            <a:fld id="{3DB6667B-B909-4495-8711-D1900007C0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smtClean="0"/>
              <a:t>机密</a:t>
            </a:r>
            <a:endParaRPr lang="zh-CN" altLang="en-US"/>
          </a:p>
        </p:txBody>
      </p:sp>
      <p:sp>
        <p:nvSpPr>
          <p:cNvPr id="5" name="灯片编号占位符 4"/>
          <p:cNvSpPr>
            <a:spLocks noGrp="1"/>
          </p:cNvSpPr>
          <p:nvPr>
            <p:ph type="sldNum" sz="quarter" idx="12"/>
          </p:nvPr>
        </p:nvSpPr>
        <p:spPr/>
        <p:txBody>
          <a:bodyPr/>
          <a:lstStyle/>
          <a:p>
            <a:fld id="{3DB6667B-B909-4495-8711-D1900007C0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zh-CN" altLang="en-US" smtClean="0"/>
              <a:t>机密</a:t>
            </a:r>
            <a:endParaRPr lang="zh-CN" altLang="en-US"/>
          </a:p>
        </p:txBody>
      </p:sp>
      <p:sp>
        <p:nvSpPr>
          <p:cNvPr id="4" name="灯片编号占位符 3"/>
          <p:cNvSpPr>
            <a:spLocks noGrp="1"/>
          </p:cNvSpPr>
          <p:nvPr>
            <p:ph type="sldNum" sz="quarter" idx="12"/>
          </p:nvPr>
        </p:nvSpPr>
        <p:spPr/>
        <p:txBody>
          <a:bodyPr/>
          <a:lstStyle/>
          <a:p>
            <a:fld id="{3DB6667B-B909-4495-8711-D1900007C0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机密</a:t>
            </a:r>
            <a:endParaRPr lang="zh-CN" altLang="en-US"/>
          </a:p>
        </p:txBody>
      </p:sp>
      <p:sp>
        <p:nvSpPr>
          <p:cNvPr id="7" name="灯片编号占位符 6"/>
          <p:cNvSpPr>
            <a:spLocks noGrp="1"/>
          </p:cNvSpPr>
          <p:nvPr>
            <p:ph type="sldNum" sz="quarter" idx="12"/>
          </p:nvPr>
        </p:nvSpPr>
        <p:spPr/>
        <p:txBody>
          <a:bodyPr/>
          <a:lstStyle/>
          <a:p>
            <a:fld id="{3DB6667B-B909-4495-8711-D1900007C0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机密</a:t>
            </a:r>
            <a:endParaRPr lang="zh-CN" altLang="en-US"/>
          </a:p>
        </p:txBody>
      </p:sp>
      <p:sp>
        <p:nvSpPr>
          <p:cNvPr id="7" name="灯片编号占位符 6"/>
          <p:cNvSpPr>
            <a:spLocks noGrp="1"/>
          </p:cNvSpPr>
          <p:nvPr>
            <p:ph type="sldNum" sz="quarter" idx="12"/>
          </p:nvPr>
        </p:nvSpPr>
        <p:spPr/>
        <p:txBody>
          <a:bodyPr/>
          <a:lstStyle/>
          <a:p>
            <a:fld id="{3DB6667B-B909-4495-8711-D1900007C0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96552" y="198909"/>
            <a:ext cx="8229600" cy="857250"/>
          </a:xfrm>
          <a:prstGeom prst="rect">
            <a:avLst/>
          </a:prstGeom>
        </p:spPr>
        <p:txBody>
          <a:bodyPr vert="horz" lIns="68580" tIns="34290" rIns="68580" bIns="3429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7895712" cy="2991779"/>
          </a:xfrm>
          <a:prstGeom prst="rect">
            <a:avLst/>
          </a:prstGeom>
        </p:spPr>
        <p:txBody>
          <a:bodyPr vert="horz" lIns="68580" tIns="34290" rIns="68580" bIns="34290" rtlCol="0">
            <a:normAutofit/>
          </a:bodyPr>
          <a:lstStyle/>
          <a:p>
            <a:pPr lvl="0"/>
            <a:r>
              <a:rPr lang="zh-CN" altLang="en-US" dirty="0"/>
              <a:t>单击此处编辑母版文本样式</a:t>
            </a:r>
          </a:p>
          <a:p>
            <a:pPr lvl="0"/>
            <a:r>
              <a:rPr lang="zh-CN" altLang="en-US" dirty="0"/>
              <a:t>第二级</a:t>
            </a:r>
          </a:p>
          <a:p>
            <a:pPr lvl="0"/>
            <a:r>
              <a:rPr lang="zh-CN" altLang="en-US" dirty="0"/>
              <a:t>第三级</a:t>
            </a:r>
          </a:p>
          <a:p>
            <a:pPr lvl="0"/>
            <a:r>
              <a:rPr lang="zh-CN" altLang="en-US" dirty="0"/>
              <a:t>第四级</a:t>
            </a:r>
          </a:p>
          <a:p>
            <a:pPr lvl="0"/>
            <a:r>
              <a:rPr lang="zh-CN" altLang="en-US" dirty="0"/>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zh-CN" altLang="en-US" smtClean="0"/>
              <a:t>机密</a:t>
            </a:r>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r>
              <a:rPr lang="en-US" altLang="zh-CN" dirty="0" smtClean="0"/>
              <a:t>‹#›</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am-media.com/global-patent-litigation-strategy" TargetMode="External"/><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am-media.com/global-patent-litigation-strategy" TargetMode="Externa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supremecourt.gov/opinions/15pdf/14-1513_db8e.pdf"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notesSlide" Target="../notesSlides/notesSlide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1709309" y="3062571"/>
            <a:ext cx="5744686" cy="2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矩形 63"/>
          <p:cNvSpPr/>
          <p:nvPr/>
        </p:nvSpPr>
        <p:spPr>
          <a:xfrm>
            <a:off x="1709309" y="3925094"/>
            <a:ext cx="5744686" cy="2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5" name="TextBox 81"/>
          <p:cNvSpPr txBox="1"/>
          <p:nvPr/>
        </p:nvSpPr>
        <p:spPr>
          <a:xfrm>
            <a:off x="755577" y="1183394"/>
            <a:ext cx="8388424" cy="807913"/>
          </a:xfrm>
          <a:prstGeom prst="rect">
            <a:avLst/>
          </a:prstGeom>
          <a:solidFill>
            <a:schemeClr val="bg1">
              <a:lumMod val="85000"/>
            </a:schemeClr>
          </a:solidFill>
        </p:spPr>
        <p:txBody>
          <a:bodyPr wrap="square" lIns="68580" tIns="34290" rIns="68580" bIns="34290" rtlCol="0">
            <a:spAutoFit/>
          </a:bodyPr>
          <a:lstStyle/>
          <a:p>
            <a:pPr algn="ctr">
              <a:lnSpc>
                <a:spcPct val="150000"/>
              </a:lnSpc>
            </a:pPr>
            <a:r>
              <a:rPr lang="zh-CN" altLang="en-US" sz="32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生物医药行业知识产权合规管理</a:t>
            </a:r>
            <a:endParaRPr lang="en-US" altLang="zh-CN" sz="32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圆角矩形 2"/>
          <p:cNvSpPr/>
          <p:nvPr/>
        </p:nvSpPr>
        <p:spPr>
          <a:xfrm>
            <a:off x="2809810" y="4087394"/>
            <a:ext cx="3325196" cy="351000"/>
          </a:xfrm>
          <a:prstGeom prst="roundRect">
            <a:avLst>
              <a:gd name="adj" fmla="val 50000"/>
            </a:avLst>
          </a:prstGeom>
          <a:solidFill>
            <a:schemeClr val="bg1">
              <a:lumMod val="6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lIns="68580" tIns="34290" rIns="68580" bIns="34290" anchor="ctr"/>
          <a:lstStyle/>
          <a:p>
            <a:pPr algn="ct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2799853" y="4063885"/>
            <a:ext cx="547099" cy="378000"/>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cs typeface="+mn-ea"/>
            </a:endParaRPr>
          </a:p>
        </p:txBody>
      </p:sp>
      <p:sp>
        <p:nvSpPr>
          <p:cNvPr id="12" name="TextBox 81"/>
          <p:cNvSpPr txBox="1"/>
          <p:nvPr/>
        </p:nvSpPr>
        <p:spPr>
          <a:xfrm>
            <a:off x="3581193" y="3200636"/>
            <a:ext cx="1782430" cy="720967"/>
          </a:xfrm>
          <a:prstGeom prst="rect">
            <a:avLst/>
          </a:prstGeom>
          <a:noFill/>
        </p:spPr>
        <p:txBody>
          <a:bodyPr wrap="square" lIns="68580" tIns="34290" rIns="68580" bIns="34290" rtlCol="0">
            <a:spAutoFit/>
          </a:bodyPr>
          <a:lstStyle/>
          <a:p>
            <a:pPr algn="ctr">
              <a:lnSpc>
                <a:spcPct val="150000"/>
              </a:lnSpc>
            </a:pPr>
            <a:r>
              <a:rPr lang="zh-CN" altLang="en-US" sz="15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张瑞</a:t>
            </a:r>
            <a:endParaRPr lang="en-US" altLang="zh-CN" sz="15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en-US" altLang="zh-CN" sz="15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15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5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5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5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28</a:t>
            </a:r>
            <a:r>
              <a:rPr lang="zh-CN" altLang="en-US" sz="15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日</a:t>
            </a:r>
            <a:endParaRPr lang="en-US" altLang="zh-CN" sz="15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6859414"/>
              </p:ext>
            </p:extLst>
          </p:nvPr>
        </p:nvGraphicFramePr>
        <p:xfrm>
          <a:off x="4932040" y="1059582"/>
          <a:ext cx="3875532" cy="3726932"/>
        </p:xfrm>
        <a:graphic>
          <a:graphicData uri="http://schemas.openxmlformats.org/drawingml/2006/chart">
            <c:chart xmlns:c="http://schemas.openxmlformats.org/drawingml/2006/chart" xmlns:r="http://schemas.openxmlformats.org/officeDocument/2006/relationships" r:id="rId2"/>
          </a:graphicData>
        </a:graphic>
      </p:graphicFrame>
      <p:sp>
        <p:nvSpPr>
          <p:cNvPr id="3" name="标题 1"/>
          <p:cNvSpPr txBox="1">
            <a:spLocks/>
          </p:cNvSpPr>
          <p:nvPr/>
        </p:nvSpPr>
        <p:spPr>
          <a:xfrm>
            <a:off x="308078" y="1302609"/>
            <a:ext cx="4066832" cy="594066"/>
          </a:xfrm>
          <a:prstGeom prst="rect">
            <a:avLst/>
          </a:prstGeom>
        </p:spPr>
        <p:txBody>
          <a:bodyPr lIns="68580" tIns="34290" rIns="68580" bIns="3429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dirty="0">
                <a:solidFill>
                  <a:srgbClr val="002060"/>
                </a:solidFill>
                <a:latin typeface="微软雅黑" panose="020B0503020204020204" pitchFamily="34" charset="-122"/>
                <a:ea typeface="微软雅黑" panose="020B0503020204020204" pitchFamily="34" charset="-122"/>
              </a:rPr>
              <a:t>美国：平均周期</a:t>
            </a:r>
            <a:r>
              <a:rPr lang="en-US" altLang="zh-CN" sz="1500" dirty="0">
                <a:solidFill>
                  <a:srgbClr val="002060"/>
                </a:solidFill>
                <a:latin typeface="微软雅黑" panose="020B0503020204020204" pitchFamily="34" charset="-122"/>
                <a:ea typeface="微软雅黑" panose="020B0503020204020204" pitchFamily="34" charset="-122"/>
              </a:rPr>
              <a:t>30</a:t>
            </a:r>
            <a:r>
              <a:rPr lang="zh-CN" altLang="en-US" sz="1500" dirty="0">
                <a:solidFill>
                  <a:srgbClr val="002060"/>
                </a:solidFill>
                <a:latin typeface="微软雅黑" panose="020B0503020204020204" pitchFamily="34" charset="-122"/>
                <a:ea typeface="微软雅黑" panose="020B0503020204020204" pitchFamily="34" charset="-122"/>
              </a:rPr>
              <a:t>个月</a:t>
            </a:r>
            <a:endParaRPr lang="en-US" altLang="zh-CN" sz="1500" dirty="0">
              <a:solidFill>
                <a:srgbClr val="002060"/>
              </a:solidFill>
              <a:latin typeface="微软雅黑" panose="020B0503020204020204" pitchFamily="34" charset="-122"/>
              <a:ea typeface="微软雅黑" panose="020B0503020204020204" pitchFamily="34" charset="-122"/>
            </a:endParaRPr>
          </a:p>
          <a:p>
            <a:pPr algn="l"/>
            <a:endParaRPr lang="en-US" altLang="zh-CN" sz="1500" dirty="0">
              <a:solidFill>
                <a:srgbClr val="002060"/>
              </a:solidFill>
              <a:latin typeface="微软雅黑" panose="020B0503020204020204" pitchFamily="34" charset="-122"/>
              <a:ea typeface="微软雅黑" panose="020B0503020204020204" pitchFamily="34" charset="-122"/>
            </a:endParaRPr>
          </a:p>
          <a:p>
            <a:pPr algn="l"/>
            <a:endParaRPr lang="en-US" altLang="zh-CN" sz="1500" dirty="0">
              <a:solidFill>
                <a:srgbClr val="002060"/>
              </a:solidFill>
              <a:latin typeface="微软雅黑" panose="020B0503020204020204" pitchFamily="34" charset="-122"/>
              <a:ea typeface="微软雅黑" panose="020B0503020204020204" pitchFamily="34" charset="-122"/>
            </a:endParaRPr>
          </a:p>
          <a:p>
            <a:pPr algn="l"/>
            <a:r>
              <a:rPr lang="zh-CN" altLang="en-US" sz="1500" dirty="0">
                <a:solidFill>
                  <a:srgbClr val="002060"/>
                </a:solidFill>
                <a:latin typeface="微软雅黑" panose="020B0503020204020204" pitchFamily="34" charset="-122"/>
                <a:ea typeface="微软雅黑" panose="020B0503020204020204" pitchFamily="34" charset="-122"/>
              </a:rPr>
              <a:t>德国：平均周期 </a:t>
            </a:r>
            <a:r>
              <a:rPr lang="en-US" altLang="zh-CN" sz="1500" dirty="0" smtClean="0">
                <a:solidFill>
                  <a:srgbClr val="002060"/>
                </a:solidFill>
                <a:latin typeface="微软雅黑" panose="020B0503020204020204" pitchFamily="34" charset="-122"/>
                <a:ea typeface="微软雅黑" panose="020B0503020204020204" pitchFamily="34" charset="-122"/>
              </a:rPr>
              <a:t>14</a:t>
            </a:r>
            <a:r>
              <a:rPr lang="zh-CN" altLang="en-US" sz="1500" dirty="0" smtClean="0">
                <a:solidFill>
                  <a:srgbClr val="002060"/>
                </a:solidFill>
                <a:latin typeface="微软雅黑" panose="020B0503020204020204" pitchFamily="34" charset="-122"/>
                <a:ea typeface="微软雅黑" panose="020B0503020204020204" pitchFamily="34" charset="-122"/>
              </a:rPr>
              <a:t>个月</a:t>
            </a:r>
            <a:r>
              <a:rPr lang="zh-CN" altLang="en-US" sz="1500" dirty="0">
                <a:solidFill>
                  <a:srgbClr val="002060"/>
                </a:solidFill>
                <a:latin typeface="微软雅黑" panose="020B0503020204020204" pitchFamily="34" charset="-122"/>
                <a:ea typeface="微软雅黑" panose="020B0503020204020204" pitchFamily="34" charset="-122"/>
              </a:rPr>
              <a:t>左右</a:t>
            </a:r>
            <a:endParaRPr lang="en-US" altLang="zh-CN" sz="1500" dirty="0">
              <a:solidFill>
                <a:srgbClr val="002060"/>
              </a:solidFill>
              <a:latin typeface="微软雅黑" panose="020B0503020204020204" pitchFamily="34" charset="-122"/>
              <a:ea typeface="微软雅黑" panose="020B0503020204020204" pitchFamily="34" charset="-122"/>
            </a:endParaRPr>
          </a:p>
          <a:p>
            <a:pPr algn="l"/>
            <a:endParaRPr lang="en-US" altLang="zh-CN" sz="1500" dirty="0">
              <a:solidFill>
                <a:srgbClr val="002060"/>
              </a:solidFill>
              <a:latin typeface="微软雅黑" panose="020B0503020204020204" pitchFamily="34" charset="-122"/>
              <a:ea typeface="微软雅黑" panose="020B0503020204020204" pitchFamily="34" charset="-122"/>
            </a:endParaRPr>
          </a:p>
          <a:p>
            <a:pPr algn="l"/>
            <a:endParaRPr lang="en-US" altLang="zh-CN" sz="1500" dirty="0">
              <a:solidFill>
                <a:srgbClr val="002060"/>
              </a:solidFill>
              <a:latin typeface="微软雅黑" panose="020B0503020204020204" pitchFamily="34" charset="-122"/>
              <a:ea typeface="微软雅黑" panose="020B0503020204020204" pitchFamily="34" charset="-122"/>
            </a:endParaRPr>
          </a:p>
          <a:p>
            <a:pPr algn="l"/>
            <a:r>
              <a:rPr lang="zh-CN" altLang="en-US" sz="1500" dirty="0">
                <a:solidFill>
                  <a:srgbClr val="002060"/>
                </a:solidFill>
                <a:latin typeface="微软雅黑" panose="020B0503020204020204" pitchFamily="34" charset="-122"/>
                <a:ea typeface="微软雅黑" panose="020B0503020204020204" pitchFamily="34" charset="-122"/>
              </a:rPr>
              <a:t>中国：大概</a:t>
            </a:r>
            <a:r>
              <a:rPr lang="en-US" altLang="zh-CN" sz="1500" dirty="0">
                <a:solidFill>
                  <a:srgbClr val="002060"/>
                </a:solidFill>
                <a:latin typeface="微软雅黑" panose="020B0503020204020204" pitchFamily="34" charset="-122"/>
                <a:ea typeface="微软雅黑" panose="020B0503020204020204" pitchFamily="34" charset="-122"/>
              </a:rPr>
              <a:t>6-10 </a:t>
            </a:r>
            <a:r>
              <a:rPr lang="zh-CN" altLang="en-US" sz="1500" dirty="0">
                <a:solidFill>
                  <a:srgbClr val="002060"/>
                </a:solidFill>
                <a:latin typeface="微软雅黑" panose="020B0503020204020204" pitchFamily="34" charset="-122"/>
                <a:ea typeface="微软雅黑" panose="020B0503020204020204" pitchFamily="34" charset="-122"/>
              </a:rPr>
              <a:t>个</a:t>
            </a:r>
            <a:r>
              <a:rPr lang="zh-CN" altLang="en-US" sz="1500" dirty="0" smtClean="0">
                <a:solidFill>
                  <a:srgbClr val="002060"/>
                </a:solidFill>
                <a:latin typeface="微软雅黑" panose="020B0503020204020204" pitchFamily="34" charset="-122"/>
                <a:ea typeface="微软雅黑" panose="020B0503020204020204" pitchFamily="34" charset="-122"/>
              </a:rPr>
              <a:t>月（因无效程序中止的除外）</a:t>
            </a:r>
            <a:endParaRPr lang="zh-CN" altLang="en-US" sz="1500" dirty="0">
              <a:solidFill>
                <a:srgbClr val="002060"/>
              </a:solidFill>
              <a:latin typeface="微软雅黑" panose="020B0503020204020204" pitchFamily="34" charset="-122"/>
              <a:ea typeface="微软雅黑" panose="020B0503020204020204" pitchFamily="34" charset="-122"/>
            </a:endParaRPr>
          </a:p>
        </p:txBody>
      </p:sp>
      <p:sp>
        <p:nvSpPr>
          <p:cNvPr id="4" name="标题 1"/>
          <p:cNvSpPr txBox="1">
            <a:spLocks/>
          </p:cNvSpPr>
          <p:nvPr/>
        </p:nvSpPr>
        <p:spPr>
          <a:xfrm>
            <a:off x="92086" y="258763"/>
            <a:ext cx="4498816" cy="594066"/>
          </a:xfrm>
          <a:prstGeom prst="rect">
            <a:avLst/>
          </a:prstGeom>
        </p:spPr>
        <p:txBody>
          <a:bodyPr lIns="68580" tIns="34290" rIns="68580" bIns="3429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b="1" dirty="0" smtClean="0">
                <a:solidFill>
                  <a:srgbClr val="002060"/>
                </a:solidFill>
                <a:latin typeface="微软雅黑" panose="020B0503020204020204" pitchFamily="34" charset="-122"/>
                <a:ea typeface="微软雅黑" panose="020B0503020204020204" pitchFamily="34" charset="-122"/>
              </a:rPr>
              <a:t> </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5" name="标题 1"/>
          <p:cNvSpPr txBox="1">
            <a:spLocks/>
          </p:cNvSpPr>
          <p:nvPr/>
        </p:nvSpPr>
        <p:spPr>
          <a:xfrm>
            <a:off x="289115" y="3651870"/>
            <a:ext cx="4066832" cy="594066"/>
          </a:xfrm>
          <a:prstGeom prst="rect">
            <a:avLst/>
          </a:prstGeom>
        </p:spPr>
        <p:txBody>
          <a:bodyPr lIns="68580" tIns="34290" rIns="68580" bIns="3429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500" dirty="0">
                <a:solidFill>
                  <a:srgbClr val="002060"/>
                </a:solidFill>
                <a:latin typeface="微软雅黑" panose="020B0503020204020204" pitchFamily="34" charset="-122"/>
                <a:ea typeface="微软雅黑" panose="020B0503020204020204" pitchFamily="34" charset="-122"/>
              </a:rPr>
              <a:t>原因：美国诉讼的证据开示程序和证人取证时间耗费时间较长。</a:t>
            </a:r>
          </a:p>
        </p:txBody>
      </p:sp>
      <p:sp>
        <p:nvSpPr>
          <p:cNvPr id="7" name="标题 1"/>
          <p:cNvSpPr txBox="1">
            <a:spLocks/>
          </p:cNvSpPr>
          <p:nvPr/>
        </p:nvSpPr>
        <p:spPr>
          <a:xfrm>
            <a:off x="5004049" y="4887994"/>
            <a:ext cx="3736030" cy="216024"/>
          </a:xfrm>
          <a:prstGeom prst="rect">
            <a:avLst/>
          </a:prstGeom>
        </p:spPr>
        <p:txBody>
          <a:bodyPr lIns="68580" tIns="34290" rIns="68580" bIns="3429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800" dirty="0">
                <a:solidFill>
                  <a:srgbClr val="002060"/>
                </a:solidFill>
                <a:latin typeface="微软雅黑" panose="020B0503020204020204" pitchFamily="34" charset="-122"/>
                <a:ea typeface="微软雅黑" panose="020B0503020204020204" pitchFamily="34" charset="-122"/>
              </a:rPr>
              <a:t> </a:t>
            </a:r>
            <a:r>
              <a:rPr lang="zh-CN" altLang="en-US" sz="800" dirty="0" smtClean="0">
                <a:solidFill>
                  <a:srgbClr val="002060"/>
                </a:solidFill>
                <a:latin typeface="微软雅黑" panose="020B0503020204020204" pitchFamily="34" charset="-122"/>
                <a:ea typeface="微软雅黑" panose="020B0503020204020204" pitchFamily="34" charset="-122"/>
              </a:rPr>
              <a:t>数据来源： </a:t>
            </a:r>
            <a:r>
              <a:rPr lang="en-US" altLang="zh-CN" sz="800" dirty="0">
                <a:solidFill>
                  <a:srgbClr val="002060"/>
                </a:solidFill>
                <a:latin typeface="微软雅黑" panose="020B0503020204020204" pitchFamily="34" charset="-122"/>
                <a:ea typeface="微软雅黑" panose="020B0503020204020204" pitchFamily="34" charset="-122"/>
                <a:hlinkClick r:id="rId3"/>
              </a:rPr>
              <a:t>https://www.iam-media.com/global-patent-litigation-strategy</a:t>
            </a:r>
            <a:endParaRPr lang="zh-CN" altLang="en-US" sz="800" b="1" dirty="0">
              <a:solidFill>
                <a:srgbClr val="002060"/>
              </a:solidFill>
              <a:latin typeface="微软雅黑" panose="020B0503020204020204" pitchFamily="34" charset="-122"/>
              <a:ea typeface="微软雅黑" panose="020B0503020204020204" pitchFamily="34" charset="-122"/>
            </a:endParaRPr>
          </a:p>
        </p:txBody>
      </p:sp>
      <p:sp>
        <p:nvSpPr>
          <p:cNvPr id="9" name="圆角矩形 8"/>
          <p:cNvSpPr/>
          <p:nvPr/>
        </p:nvSpPr>
        <p:spPr>
          <a:xfrm>
            <a:off x="-335786" y="258763"/>
            <a:ext cx="4691734"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2000" b="1" dirty="0" smtClean="0">
                <a:solidFill>
                  <a:srgbClr val="002060"/>
                </a:solidFill>
                <a:latin typeface="微软雅黑" panose="020B0503020204020204" pitchFamily="34" charset="-122"/>
                <a:ea typeface="微软雅黑" panose="020B0503020204020204" pitchFamily="34" charset="-122"/>
              </a:rPr>
              <a:t>      </a:t>
            </a:r>
          </a:p>
          <a:p>
            <a:pPr>
              <a:lnSpc>
                <a:spcPct val="150000"/>
              </a:lnSpc>
            </a:pPr>
            <a:r>
              <a:rPr lang="en-US" altLang="zh-CN" sz="2000" b="1" dirty="0" smtClean="0">
                <a:solidFill>
                  <a:srgbClr val="002060"/>
                </a:solidFill>
                <a:latin typeface="微软雅黑" panose="020B0503020204020204" pitchFamily="34" charset="-122"/>
                <a:ea typeface="微软雅黑" panose="020B0503020204020204" pitchFamily="34"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专利</a:t>
            </a:r>
            <a:r>
              <a:rPr lang="zh-CN" altLang="en-US" sz="2000" b="1" dirty="0">
                <a:solidFill>
                  <a:srgbClr val="002060"/>
                </a:solidFill>
                <a:latin typeface="微软雅黑" panose="020B0503020204020204" pitchFamily="34" charset="-122"/>
                <a:ea typeface="微软雅黑" panose="020B0503020204020204" pitchFamily="34" charset="-122"/>
              </a:rPr>
              <a:t>诉讼周期与费用（一审结束</a:t>
            </a:r>
            <a:r>
              <a:rPr lang="en-US" altLang="zh-CN" sz="2000" b="1" dirty="0">
                <a:solidFill>
                  <a:srgbClr val="002060"/>
                </a:solidFill>
                <a:latin typeface="微软雅黑" panose="020B0503020204020204" pitchFamily="34" charset="-122"/>
                <a:ea typeface="微软雅黑" panose="020B0503020204020204" pitchFamily="34" charset="-122"/>
              </a:rPr>
              <a:t>)</a:t>
            </a:r>
            <a:endParaRPr lang="zh-CN" altLang="en-US" sz="2000"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590706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3128321155"/>
              </p:ext>
            </p:extLst>
          </p:nvPr>
        </p:nvGraphicFramePr>
        <p:xfrm>
          <a:off x="4530337" y="843558"/>
          <a:ext cx="4123741" cy="3928994"/>
        </p:xfrm>
        <a:graphic>
          <a:graphicData uri="http://schemas.openxmlformats.org/drawingml/2006/chart">
            <c:chart xmlns:c="http://schemas.openxmlformats.org/drawingml/2006/chart" xmlns:r="http://schemas.openxmlformats.org/officeDocument/2006/relationships" r:id="rId2"/>
          </a:graphicData>
        </a:graphic>
      </p:graphicFrame>
      <p:sp>
        <p:nvSpPr>
          <p:cNvPr id="3" name="标题 1"/>
          <p:cNvSpPr txBox="1">
            <a:spLocks/>
          </p:cNvSpPr>
          <p:nvPr/>
        </p:nvSpPr>
        <p:spPr>
          <a:xfrm>
            <a:off x="464164" y="1347614"/>
            <a:ext cx="4066832" cy="594066"/>
          </a:xfrm>
          <a:prstGeom prst="rect">
            <a:avLst/>
          </a:prstGeom>
        </p:spPr>
        <p:txBody>
          <a:bodyPr lIns="68580" tIns="34290" rIns="68580" bIns="3429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dirty="0">
                <a:solidFill>
                  <a:srgbClr val="002060"/>
                </a:solidFill>
                <a:latin typeface="微软雅黑" panose="020B0503020204020204" pitchFamily="34" charset="-122"/>
                <a:ea typeface="微软雅黑" panose="020B0503020204020204" pitchFamily="34" charset="-122"/>
              </a:rPr>
              <a:t>美国</a:t>
            </a:r>
            <a:r>
              <a:rPr lang="zh-CN" altLang="en-US" sz="1500" dirty="0" smtClean="0">
                <a:solidFill>
                  <a:srgbClr val="002060"/>
                </a:solidFill>
                <a:latin typeface="微软雅黑" panose="020B0503020204020204" pitchFamily="34" charset="-122"/>
                <a:ea typeface="微软雅黑" panose="020B0503020204020204" pitchFamily="34" charset="-122"/>
              </a:rPr>
              <a:t>：</a:t>
            </a:r>
            <a:r>
              <a:rPr lang="en-US" altLang="zh-CN" sz="1500" dirty="0" smtClean="0">
                <a:solidFill>
                  <a:srgbClr val="002060"/>
                </a:solidFill>
                <a:latin typeface="微软雅黑" panose="020B0503020204020204" pitchFamily="34" charset="-122"/>
                <a:ea typeface="微软雅黑" panose="020B0503020204020204" pitchFamily="34" charset="-122"/>
              </a:rPr>
              <a:t>200</a:t>
            </a:r>
            <a:r>
              <a:rPr lang="zh-CN" altLang="en-US" sz="1500" dirty="0" smtClean="0">
                <a:solidFill>
                  <a:srgbClr val="002060"/>
                </a:solidFill>
                <a:latin typeface="微软雅黑" panose="020B0503020204020204" pitchFamily="34" charset="-122"/>
                <a:ea typeface="微软雅黑" panose="020B0503020204020204" pitchFamily="34" charset="-122"/>
              </a:rPr>
              <a:t>万美金以上</a:t>
            </a:r>
            <a:endParaRPr lang="en-US" altLang="zh-CN" sz="1500" dirty="0">
              <a:solidFill>
                <a:srgbClr val="002060"/>
              </a:solidFill>
              <a:latin typeface="微软雅黑" panose="020B0503020204020204" pitchFamily="34" charset="-122"/>
              <a:ea typeface="微软雅黑" panose="020B0503020204020204" pitchFamily="34" charset="-122"/>
            </a:endParaRPr>
          </a:p>
          <a:p>
            <a:pPr algn="l"/>
            <a:endParaRPr lang="en-US" altLang="zh-CN" sz="1500" dirty="0">
              <a:solidFill>
                <a:srgbClr val="002060"/>
              </a:solidFill>
              <a:latin typeface="微软雅黑" panose="020B0503020204020204" pitchFamily="34" charset="-122"/>
              <a:ea typeface="微软雅黑" panose="020B0503020204020204" pitchFamily="34" charset="-122"/>
            </a:endParaRPr>
          </a:p>
          <a:p>
            <a:pPr algn="l"/>
            <a:endParaRPr lang="en-US" altLang="zh-CN" sz="1500" dirty="0">
              <a:solidFill>
                <a:srgbClr val="002060"/>
              </a:solidFill>
              <a:latin typeface="微软雅黑" panose="020B0503020204020204" pitchFamily="34" charset="-122"/>
              <a:ea typeface="微软雅黑" panose="020B0503020204020204" pitchFamily="34" charset="-122"/>
            </a:endParaRPr>
          </a:p>
          <a:p>
            <a:pPr algn="l"/>
            <a:r>
              <a:rPr lang="zh-CN" altLang="en-US" sz="1500" dirty="0">
                <a:solidFill>
                  <a:srgbClr val="002060"/>
                </a:solidFill>
                <a:latin typeface="微软雅黑" panose="020B0503020204020204" pitchFamily="34" charset="-122"/>
                <a:ea typeface="微软雅黑" panose="020B0503020204020204" pitchFamily="34" charset="-122"/>
              </a:rPr>
              <a:t>德国</a:t>
            </a:r>
            <a:r>
              <a:rPr lang="zh-CN" altLang="en-US" sz="1500" dirty="0" smtClean="0">
                <a:solidFill>
                  <a:srgbClr val="002060"/>
                </a:solidFill>
                <a:latin typeface="微软雅黑" panose="020B0503020204020204" pitchFamily="34" charset="-122"/>
                <a:ea typeface="微软雅黑" panose="020B0503020204020204" pitchFamily="34" charset="-122"/>
              </a:rPr>
              <a:t>：</a:t>
            </a:r>
            <a:r>
              <a:rPr lang="en-US" altLang="zh-CN" sz="1500" dirty="0" smtClean="0">
                <a:solidFill>
                  <a:srgbClr val="002060"/>
                </a:solidFill>
                <a:latin typeface="微软雅黑" panose="020B0503020204020204" pitchFamily="34" charset="-122"/>
                <a:ea typeface="微软雅黑" panose="020B0503020204020204" pitchFamily="34" charset="-122"/>
              </a:rPr>
              <a:t>40</a:t>
            </a:r>
            <a:r>
              <a:rPr lang="zh-CN" altLang="en-US" sz="1500" dirty="0" smtClean="0">
                <a:solidFill>
                  <a:srgbClr val="002060"/>
                </a:solidFill>
                <a:latin typeface="微软雅黑" panose="020B0503020204020204" pitchFamily="34" charset="-122"/>
                <a:ea typeface="微软雅黑" panose="020B0503020204020204" pitchFamily="34" charset="-122"/>
              </a:rPr>
              <a:t>万</a:t>
            </a:r>
            <a:r>
              <a:rPr lang="zh-CN" altLang="en-US" sz="1500" dirty="0">
                <a:solidFill>
                  <a:srgbClr val="002060"/>
                </a:solidFill>
                <a:latin typeface="微软雅黑" panose="020B0503020204020204" pitchFamily="34" charset="-122"/>
                <a:ea typeface="微软雅黑" panose="020B0503020204020204" pitchFamily="34" charset="-122"/>
              </a:rPr>
              <a:t>美金左右</a:t>
            </a:r>
            <a:endParaRPr lang="en-US" altLang="zh-CN" sz="1500" dirty="0">
              <a:solidFill>
                <a:srgbClr val="002060"/>
              </a:solidFill>
              <a:latin typeface="微软雅黑" panose="020B0503020204020204" pitchFamily="34" charset="-122"/>
              <a:ea typeface="微软雅黑" panose="020B0503020204020204" pitchFamily="34" charset="-122"/>
            </a:endParaRPr>
          </a:p>
          <a:p>
            <a:pPr algn="l"/>
            <a:endParaRPr lang="en-US" altLang="zh-CN" sz="1500" dirty="0">
              <a:solidFill>
                <a:srgbClr val="002060"/>
              </a:solidFill>
              <a:latin typeface="微软雅黑" panose="020B0503020204020204" pitchFamily="34" charset="-122"/>
              <a:ea typeface="微软雅黑" panose="020B0503020204020204" pitchFamily="34" charset="-122"/>
            </a:endParaRPr>
          </a:p>
          <a:p>
            <a:pPr algn="l"/>
            <a:endParaRPr lang="en-US" altLang="zh-CN" sz="1500" dirty="0">
              <a:solidFill>
                <a:srgbClr val="002060"/>
              </a:solidFill>
              <a:latin typeface="微软雅黑" panose="020B0503020204020204" pitchFamily="34" charset="-122"/>
              <a:ea typeface="微软雅黑" panose="020B0503020204020204" pitchFamily="34" charset="-122"/>
            </a:endParaRPr>
          </a:p>
          <a:p>
            <a:pPr algn="l"/>
            <a:r>
              <a:rPr lang="zh-CN" altLang="en-US" sz="1500" dirty="0">
                <a:solidFill>
                  <a:srgbClr val="002060"/>
                </a:solidFill>
                <a:latin typeface="微软雅黑" panose="020B0503020204020204" pitchFamily="34" charset="-122"/>
                <a:ea typeface="微软雅黑" panose="020B0503020204020204" pitchFamily="34" charset="-122"/>
              </a:rPr>
              <a:t>中国</a:t>
            </a:r>
            <a:r>
              <a:rPr lang="zh-CN" altLang="en-US" sz="1500" dirty="0" smtClean="0">
                <a:solidFill>
                  <a:srgbClr val="002060"/>
                </a:solidFill>
                <a:latin typeface="微软雅黑" panose="020B0503020204020204" pitchFamily="34" charset="-122"/>
                <a:ea typeface="微软雅黑" panose="020B0503020204020204" pitchFamily="34" charset="-122"/>
              </a:rPr>
              <a:t>：</a:t>
            </a:r>
            <a:r>
              <a:rPr lang="en-US" altLang="zh-CN" sz="1500" dirty="0" smtClean="0">
                <a:solidFill>
                  <a:srgbClr val="002060"/>
                </a:solidFill>
                <a:latin typeface="微软雅黑" panose="020B0503020204020204" pitchFamily="34" charset="-122"/>
                <a:ea typeface="微软雅黑" panose="020B0503020204020204" pitchFamily="34" charset="-122"/>
              </a:rPr>
              <a:t>5-10</a:t>
            </a:r>
            <a:r>
              <a:rPr lang="zh-CN" altLang="en-US" sz="1500" dirty="0" smtClean="0">
                <a:solidFill>
                  <a:srgbClr val="002060"/>
                </a:solidFill>
                <a:latin typeface="微软雅黑" panose="020B0503020204020204" pitchFamily="34" charset="-122"/>
                <a:ea typeface="微软雅黑" panose="020B0503020204020204" pitchFamily="34" charset="-122"/>
              </a:rPr>
              <a:t>万美金</a:t>
            </a:r>
            <a:r>
              <a:rPr lang="zh-CN" altLang="en-US" sz="1500" dirty="0">
                <a:solidFill>
                  <a:srgbClr val="002060"/>
                </a:solidFill>
                <a:latin typeface="微软雅黑" panose="020B0503020204020204" pitchFamily="34" charset="-122"/>
                <a:ea typeface="微软雅黑" panose="020B0503020204020204" pitchFamily="34" charset="-122"/>
              </a:rPr>
              <a:t>左右</a:t>
            </a:r>
          </a:p>
        </p:txBody>
      </p:sp>
      <p:sp>
        <p:nvSpPr>
          <p:cNvPr id="4" name="标题 1"/>
          <p:cNvSpPr txBox="1">
            <a:spLocks/>
          </p:cNvSpPr>
          <p:nvPr/>
        </p:nvSpPr>
        <p:spPr>
          <a:xfrm>
            <a:off x="323528" y="403920"/>
            <a:ext cx="4066832" cy="594066"/>
          </a:xfrm>
          <a:prstGeom prst="rect">
            <a:avLst/>
          </a:prstGeom>
        </p:spPr>
        <p:txBody>
          <a:bodyPr lIns="68580" tIns="34290" rIns="68580" bIns="34290"/>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SzPct val="70000"/>
              <a:buFont typeface="Wingdings" panose="05000000000000000000" pitchFamily="2" charset="2"/>
              <a:buChar char="l"/>
            </a:pP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5" name="标题 1"/>
          <p:cNvSpPr txBox="1">
            <a:spLocks/>
          </p:cNvSpPr>
          <p:nvPr/>
        </p:nvSpPr>
        <p:spPr>
          <a:xfrm>
            <a:off x="4716016" y="4898566"/>
            <a:ext cx="3852948" cy="244934"/>
          </a:xfrm>
          <a:prstGeom prst="rect">
            <a:avLst/>
          </a:prstGeom>
        </p:spPr>
        <p:txBody>
          <a:bodyPr lIns="68580" tIns="34290" rIns="68580" bIns="3429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800" dirty="0">
                <a:solidFill>
                  <a:srgbClr val="002060"/>
                </a:solidFill>
                <a:latin typeface="微软雅黑" panose="020B0503020204020204" pitchFamily="34" charset="-122"/>
                <a:ea typeface="微软雅黑" panose="020B0503020204020204" pitchFamily="34" charset="-122"/>
              </a:rPr>
              <a:t> 数据</a:t>
            </a:r>
            <a:r>
              <a:rPr lang="zh-CN" altLang="en-US" sz="800" dirty="0" smtClean="0">
                <a:solidFill>
                  <a:srgbClr val="002060"/>
                </a:solidFill>
                <a:latin typeface="微软雅黑" panose="020B0503020204020204" pitchFamily="34" charset="-122"/>
                <a:ea typeface="微软雅黑" panose="020B0503020204020204" pitchFamily="34" charset="-122"/>
              </a:rPr>
              <a:t>来源： </a:t>
            </a:r>
            <a:r>
              <a:rPr lang="en-US" altLang="zh-CN" sz="800" dirty="0">
                <a:solidFill>
                  <a:srgbClr val="002060"/>
                </a:solidFill>
                <a:latin typeface="微软雅黑" panose="020B0503020204020204" pitchFamily="34" charset="-122"/>
                <a:ea typeface="微软雅黑" panose="020B0503020204020204" pitchFamily="34" charset="-122"/>
                <a:hlinkClick r:id="rId3"/>
              </a:rPr>
              <a:t>https://www.iam-media.com/global-patent-litigation-strategy</a:t>
            </a:r>
            <a:endParaRPr lang="zh-CN" altLang="en-US" sz="800" b="1" dirty="0">
              <a:solidFill>
                <a:srgbClr val="002060"/>
              </a:solidFill>
              <a:latin typeface="微软雅黑" panose="020B0503020204020204" pitchFamily="34" charset="-122"/>
              <a:ea typeface="微软雅黑" panose="020B0503020204020204" pitchFamily="34" charset="-122"/>
            </a:endParaRPr>
          </a:p>
        </p:txBody>
      </p:sp>
      <p:sp>
        <p:nvSpPr>
          <p:cNvPr id="6" name="标题 1"/>
          <p:cNvSpPr txBox="1">
            <a:spLocks/>
          </p:cNvSpPr>
          <p:nvPr/>
        </p:nvSpPr>
        <p:spPr>
          <a:xfrm>
            <a:off x="463505" y="3378126"/>
            <a:ext cx="4066832" cy="594066"/>
          </a:xfrm>
          <a:prstGeom prst="rect">
            <a:avLst/>
          </a:prstGeom>
        </p:spPr>
        <p:txBody>
          <a:bodyPr lIns="68580" tIns="34290" rIns="68580" bIns="3429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500" dirty="0">
                <a:solidFill>
                  <a:srgbClr val="002060"/>
                </a:solidFill>
                <a:latin typeface="微软雅黑" panose="020B0503020204020204" pitchFamily="34" charset="-122"/>
                <a:ea typeface="微软雅黑" panose="020B0503020204020204" pitchFamily="34" charset="-122"/>
              </a:rPr>
              <a:t>原因：美国诉讼较长的诉讼周期</a:t>
            </a:r>
            <a:endParaRPr lang="en-US" altLang="zh-CN" sz="1500" dirty="0">
              <a:solidFill>
                <a:srgbClr val="002060"/>
              </a:solidFill>
              <a:latin typeface="微软雅黑" panose="020B0503020204020204" pitchFamily="34" charset="-122"/>
              <a:ea typeface="微软雅黑" panose="020B0503020204020204" pitchFamily="34" charset="-122"/>
            </a:endParaRPr>
          </a:p>
          <a:p>
            <a:pPr algn="l">
              <a:lnSpc>
                <a:spcPct val="150000"/>
              </a:lnSpc>
            </a:pPr>
            <a:r>
              <a:rPr lang="zh-CN" altLang="en-US" sz="1500" dirty="0">
                <a:solidFill>
                  <a:srgbClr val="002060"/>
                </a:solidFill>
                <a:latin typeface="微软雅黑" panose="020B0503020204020204" pitchFamily="34" charset="-122"/>
                <a:ea typeface="微软雅黑" panose="020B0503020204020204" pitchFamily="34" charset="-122"/>
              </a:rPr>
              <a:t>和</a:t>
            </a:r>
            <a:r>
              <a:rPr lang="zh-CN" altLang="en-US" sz="1500" dirty="0" smtClean="0">
                <a:solidFill>
                  <a:srgbClr val="002060"/>
                </a:solidFill>
                <a:latin typeface="微软雅黑" panose="020B0503020204020204" pitchFamily="34" charset="-122"/>
                <a:ea typeface="微软雅黑" panose="020B0503020204020204" pitchFamily="34" charset="-122"/>
              </a:rPr>
              <a:t>特有的</a:t>
            </a:r>
            <a:r>
              <a:rPr lang="zh-CN" altLang="en-US" sz="1500" dirty="0">
                <a:solidFill>
                  <a:srgbClr val="002060"/>
                </a:solidFill>
                <a:latin typeface="微软雅黑" panose="020B0503020204020204" pitchFamily="34" charset="-122"/>
                <a:ea typeface="微软雅黑" panose="020B0503020204020204" pitchFamily="34" charset="-122"/>
              </a:rPr>
              <a:t>诉讼程序导致费用较高。</a:t>
            </a:r>
          </a:p>
        </p:txBody>
      </p:sp>
      <p:sp>
        <p:nvSpPr>
          <p:cNvPr id="8" name="圆角矩形 7"/>
          <p:cNvSpPr/>
          <p:nvPr/>
        </p:nvSpPr>
        <p:spPr>
          <a:xfrm>
            <a:off x="-320337" y="339502"/>
            <a:ext cx="3956233"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2000" b="1" dirty="0" smtClean="0">
                <a:solidFill>
                  <a:srgbClr val="002060"/>
                </a:solidFill>
                <a:latin typeface="微软雅黑" panose="020B0503020204020204" pitchFamily="34" charset="-122"/>
                <a:ea typeface="微软雅黑" panose="020B0503020204020204" pitchFamily="34" charset="-122"/>
              </a:rPr>
              <a:t>      </a:t>
            </a:r>
          </a:p>
          <a:p>
            <a:pPr>
              <a:buSzPct val="70000"/>
            </a:pPr>
            <a:r>
              <a:rPr lang="zh-CN" altLang="en-US" sz="2000" b="1" dirty="0" smtClean="0">
                <a:solidFill>
                  <a:srgbClr val="002060"/>
                </a:solidFill>
                <a:latin typeface="微软雅黑" panose="020B0503020204020204" pitchFamily="34" charset="-122"/>
                <a:ea typeface="微软雅黑" panose="020B0503020204020204" pitchFamily="34" charset="-122"/>
              </a:rPr>
              <a:t>     专利</a:t>
            </a:r>
            <a:r>
              <a:rPr lang="zh-CN" altLang="en-US" sz="2000" b="1" dirty="0">
                <a:solidFill>
                  <a:srgbClr val="002060"/>
                </a:solidFill>
                <a:latin typeface="微软雅黑" panose="020B0503020204020204" pitchFamily="34" charset="-122"/>
                <a:ea typeface="微软雅黑" panose="020B0503020204020204" pitchFamily="34" charset="-122"/>
              </a:rPr>
              <a:t>诉讼费用（一审结束）</a:t>
            </a: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285184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0337" y="339502"/>
            <a:ext cx="4964345"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2000" b="1" dirty="0" smtClean="0">
                <a:solidFill>
                  <a:srgbClr val="002060"/>
                </a:solidFill>
                <a:latin typeface="微软雅黑" panose="020B0503020204020204" pitchFamily="34" charset="-122"/>
                <a:ea typeface="微软雅黑" panose="020B0503020204020204" pitchFamily="34"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欧洲统一专利和统一专利法院概况</a:t>
            </a:r>
            <a:endParaRPr lang="zh-CN" altLang="en-US" sz="2000"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4" name="矩形 3"/>
          <p:cNvSpPr/>
          <p:nvPr/>
        </p:nvSpPr>
        <p:spPr>
          <a:xfrm>
            <a:off x="179512" y="1034683"/>
            <a:ext cx="8928992" cy="4108817"/>
          </a:xfrm>
          <a:prstGeom prst="rect">
            <a:avLst/>
          </a:prstGeom>
        </p:spPr>
        <p:txBody>
          <a:bodyPr wrap="square">
            <a:spAutoFit/>
          </a:bodyPr>
          <a:lstStyle/>
          <a:p>
            <a:r>
              <a:rPr lang="zh-CN" altLang="en-US" sz="1200" dirty="0">
                <a:solidFill>
                  <a:srgbClr val="002060"/>
                </a:solidFill>
                <a:latin typeface="黑体" panose="02010609060101010101" pitchFamily="49" charset="-122"/>
                <a:ea typeface="黑体" panose="02010609060101010101" pitchFamily="49" charset="-122"/>
              </a:rPr>
              <a:t>一、什么是欧洲统一专利和统一专利法院 ？</a:t>
            </a:r>
            <a:endParaRPr lang="en-US" altLang="zh-CN" sz="1200" dirty="0">
              <a:solidFill>
                <a:srgbClr val="002060"/>
              </a:solidFill>
              <a:latin typeface="黑体" panose="02010609060101010101" pitchFamily="49" charset="-122"/>
              <a:ea typeface="黑体" panose="02010609060101010101" pitchFamily="49" charset="-122"/>
            </a:endParaRPr>
          </a:p>
          <a:p>
            <a:endParaRPr lang="en-US" altLang="zh-CN" sz="1200" dirty="0">
              <a:solidFill>
                <a:srgbClr val="002060"/>
              </a:solidFill>
              <a:latin typeface="黑体" panose="02010609060101010101" pitchFamily="49" charset="-122"/>
              <a:ea typeface="黑体" panose="02010609060101010101" pitchFamily="49" charset="-122"/>
            </a:endParaRPr>
          </a:p>
          <a:p>
            <a:pPr>
              <a:lnSpc>
                <a:spcPct val="150000"/>
              </a:lnSpc>
            </a:pPr>
            <a:r>
              <a:rPr lang="zh-CN" altLang="en-US" sz="1200" b="1" dirty="0" smtClean="0">
                <a:solidFill>
                  <a:srgbClr val="002060"/>
                </a:solidFill>
                <a:latin typeface="微软雅黑" panose="020B0503020204020204" pitchFamily="34" charset="-122"/>
                <a:ea typeface="微软雅黑" panose="020B0503020204020204" pitchFamily="34" charset="-122"/>
              </a:rPr>
              <a:t>       统一专利</a:t>
            </a:r>
            <a:r>
              <a:rPr lang="en-US" altLang="zh-CN" sz="1200" b="1" dirty="0" smtClean="0">
                <a:solidFill>
                  <a:srgbClr val="002060"/>
                </a:solidFill>
                <a:latin typeface="微软雅黑" panose="020B0503020204020204" pitchFamily="34" charset="-122"/>
                <a:ea typeface="微软雅黑" panose="020B0503020204020204" pitchFamily="34" charset="-122"/>
              </a:rPr>
              <a:t>(UP )</a:t>
            </a:r>
            <a:r>
              <a:rPr lang="zh-CN" altLang="en-US" sz="1200" dirty="0" smtClean="0">
                <a:solidFill>
                  <a:srgbClr val="002060"/>
                </a:solidFill>
                <a:latin typeface="黑体" panose="02010609060101010101" pitchFamily="49" charset="-122"/>
                <a:ea typeface="黑体" panose="02010609060101010101" pitchFamily="49" charset="-122"/>
              </a:rPr>
              <a:t>是</a:t>
            </a:r>
            <a:r>
              <a:rPr lang="zh-CN" altLang="en-US" sz="1200" dirty="0">
                <a:solidFill>
                  <a:srgbClr val="002060"/>
                </a:solidFill>
                <a:latin typeface="黑体" panose="02010609060101010101" pitchFamily="49" charset="-122"/>
                <a:ea typeface="黑体" panose="02010609060101010101" pitchFamily="49" charset="-122"/>
              </a:rPr>
              <a:t>由</a:t>
            </a:r>
            <a:r>
              <a:rPr lang="en-US" altLang="zh-CN" sz="1200" dirty="0">
                <a:solidFill>
                  <a:srgbClr val="002060"/>
                </a:solidFill>
                <a:latin typeface="黑体" panose="02010609060101010101" pitchFamily="49" charset="-122"/>
                <a:ea typeface="黑体" panose="02010609060101010101" pitchFamily="49" charset="-122"/>
              </a:rPr>
              <a:t>EPO(</a:t>
            </a:r>
            <a:r>
              <a:rPr lang="zh-CN" altLang="en-US" sz="1200" dirty="0">
                <a:solidFill>
                  <a:srgbClr val="002060"/>
                </a:solidFill>
                <a:latin typeface="黑体" panose="02010609060101010101" pitchFamily="49" charset="-122"/>
                <a:ea typeface="黑体" panose="02010609060101010101" pitchFamily="49" charset="-122"/>
              </a:rPr>
              <a:t>欧洲专利局</a:t>
            </a:r>
            <a:r>
              <a:rPr lang="en-US" altLang="zh-CN" sz="1200" dirty="0">
                <a:solidFill>
                  <a:srgbClr val="002060"/>
                </a:solidFill>
                <a:latin typeface="黑体" panose="02010609060101010101" pitchFamily="49" charset="-122"/>
                <a:ea typeface="黑体" panose="02010609060101010101" pitchFamily="49" charset="-122"/>
              </a:rPr>
              <a:t>)</a:t>
            </a:r>
            <a:r>
              <a:rPr lang="zh-CN" altLang="en-US" sz="1200" dirty="0">
                <a:solidFill>
                  <a:srgbClr val="002060"/>
                </a:solidFill>
                <a:latin typeface="黑体" panose="02010609060101010101" pitchFamily="49" charset="-122"/>
                <a:ea typeface="黑体" panose="02010609060101010101" pitchFamily="49" charset="-122"/>
              </a:rPr>
              <a:t>授予的在所有成员国范围内具有“统一效力”的欧洲专利。统一专利是基于欧洲专利局根据</a:t>
            </a:r>
            <a:r>
              <a:rPr lang="en-US" altLang="zh-CN" sz="1200" dirty="0">
                <a:solidFill>
                  <a:srgbClr val="002060"/>
                </a:solidFill>
                <a:latin typeface="黑体" panose="02010609060101010101" pitchFamily="49" charset="-122"/>
                <a:ea typeface="黑体" panose="02010609060101010101" pitchFamily="49" charset="-122"/>
              </a:rPr>
              <a:t>EPC</a:t>
            </a:r>
            <a:r>
              <a:rPr lang="zh-CN" altLang="en-US" sz="1200" dirty="0">
                <a:solidFill>
                  <a:srgbClr val="002060"/>
                </a:solidFill>
                <a:latin typeface="黑体" panose="02010609060101010101" pitchFamily="49" charset="-122"/>
                <a:ea typeface="黑体" panose="02010609060101010101" pitchFamily="49" charset="-122"/>
              </a:rPr>
              <a:t>的规则和程序授予的欧洲专利。因此，一旦授予欧洲专利，专利申请人就可以要求对参与加强合作并批准生效</a:t>
            </a:r>
            <a:r>
              <a:rPr lang="en-US" altLang="zh-CN" sz="1200" dirty="0">
                <a:solidFill>
                  <a:srgbClr val="002060"/>
                </a:solidFill>
                <a:latin typeface="黑体" panose="02010609060101010101" pitchFamily="49" charset="-122"/>
                <a:ea typeface="黑体" panose="02010609060101010101" pitchFamily="49" charset="-122"/>
              </a:rPr>
              <a:t>《UPC</a:t>
            </a:r>
            <a:r>
              <a:rPr lang="zh-CN" altLang="en-US" sz="1200" dirty="0">
                <a:solidFill>
                  <a:srgbClr val="002060"/>
                </a:solidFill>
                <a:latin typeface="黑体" panose="02010609060101010101" pitchFamily="49" charset="-122"/>
                <a:ea typeface="黑体" panose="02010609060101010101" pitchFamily="49" charset="-122"/>
              </a:rPr>
              <a:t>协定</a:t>
            </a:r>
            <a:r>
              <a:rPr lang="en-US" altLang="zh-CN" sz="1200" dirty="0">
                <a:solidFill>
                  <a:srgbClr val="002060"/>
                </a:solidFill>
                <a:latin typeface="黑体" panose="02010609060101010101" pitchFamily="49" charset="-122"/>
                <a:ea typeface="黑体" panose="02010609060101010101" pitchFamily="49" charset="-122"/>
              </a:rPr>
              <a:t>》</a:t>
            </a:r>
            <a:r>
              <a:rPr lang="zh-CN" altLang="en-US" sz="1200" dirty="0">
                <a:solidFill>
                  <a:srgbClr val="002060"/>
                </a:solidFill>
                <a:latin typeface="黑体" panose="02010609060101010101" pitchFamily="49" charset="-122"/>
                <a:ea typeface="黑体" panose="02010609060101010101" pitchFamily="49" charset="-122"/>
              </a:rPr>
              <a:t>的</a:t>
            </a:r>
            <a:r>
              <a:rPr lang="en-US" altLang="zh-CN" sz="1200" dirty="0">
                <a:solidFill>
                  <a:srgbClr val="002060"/>
                </a:solidFill>
                <a:latin typeface="黑体" panose="02010609060101010101" pitchFamily="49" charset="-122"/>
                <a:ea typeface="黑体" panose="02010609060101010101" pitchFamily="49" charset="-122"/>
              </a:rPr>
              <a:t>17</a:t>
            </a:r>
            <a:r>
              <a:rPr lang="zh-CN" altLang="en-US" sz="1200" dirty="0">
                <a:solidFill>
                  <a:srgbClr val="002060"/>
                </a:solidFill>
                <a:latin typeface="黑体" panose="02010609060101010101" pitchFamily="49" charset="-122"/>
                <a:ea typeface="黑体" panose="02010609060101010101" pitchFamily="49" charset="-122"/>
              </a:rPr>
              <a:t>个</a:t>
            </a:r>
            <a:r>
              <a:rPr lang="zh-CN" altLang="en-US" sz="1200" dirty="0" smtClean="0">
                <a:solidFill>
                  <a:srgbClr val="002060"/>
                </a:solidFill>
                <a:latin typeface="黑体" panose="02010609060101010101" pitchFamily="49" charset="-122"/>
                <a:ea typeface="黑体" panose="02010609060101010101" pitchFamily="49" charset="-122"/>
              </a:rPr>
              <a:t>欧盟成员国</a:t>
            </a:r>
            <a:r>
              <a:rPr lang="zh-CN" altLang="en-US" sz="1200" dirty="0">
                <a:solidFill>
                  <a:srgbClr val="002060"/>
                </a:solidFill>
                <a:latin typeface="黑体" panose="02010609060101010101" pitchFamily="49" charset="-122"/>
                <a:ea typeface="黑体" panose="02010609060101010101" pitchFamily="49" charset="-122"/>
              </a:rPr>
              <a:t>内</a:t>
            </a:r>
            <a:r>
              <a:rPr lang="zh-CN" altLang="en-US" sz="1200" dirty="0" smtClean="0">
                <a:solidFill>
                  <a:srgbClr val="002060"/>
                </a:solidFill>
                <a:latin typeface="黑体" panose="02010609060101010101" pitchFamily="49" charset="-122"/>
                <a:ea typeface="黑体" panose="02010609060101010101" pitchFamily="49" charset="-122"/>
              </a:rPr>
              <a:t>产生</a:t>
            </a:r>
            <a:r>
              <a:rPr lang="zh-CN" altLang="en-US" sz="1200" dirty="0">
                <a:solidFill>
                  <a:srgbClr val="002060"/>
                </a:solidFill>
                <a:latin typeface="黑体" panose="02010609060101010101" pitchFamily="49" charset="-122"/>
                <a:ea typeface="黑体" panose="02010609060101010101" pitchFamily="49" charset="-122"/>
              </a:rPr>
              <a:t>统一效力。单一专利不需要在每个成员国单独地进行授权生效程序，也不需要在每个国家缴纳维持费。</a:t>
            </a:r>
            <a:endParaRPr lang="en-US" altLang="zh-CN" sz="1200" dirty="0">
              <a:solidFill>
                <a:srgbClr val="002060"/>
              </a:solidFill>
              <a:latin typeface="黑体" panose="02010609060101010101" pitchFamily="49" charset="-122"/>
              <a:ea typeface="黑体" panose="02010609060101010101" pitchFamily="49" charset="-122"/>
            </a:endParaRPr>
          </a:p>
          <a:p>
            <a:pPr>
              <a:lnSpc>
                <a:spcPct val="150000"/>
              </a:lnSpc>
            </a:pPr>
            <a:r>
              <a:rPr lang="zh-CN" altLang="en-US" sz="1200" b="1" dirty="0">
                <a:solidFill>
                  <a:srgbClr val="002060"/>
                </a:solidFill>
                <a:latin typeface="微软雅黑" panose="020B0503020204020204" pitchFamily="34" charset="-122"/>
                <a:ea typeface="微软雅黑" panose="020B0503020204020204" pitchFamily="34" charset="-122"/>
              </a:rPr>
              <a:t>    </a:t>
            </a:r>
            <a:r>
              <a:rPr lang="zh-CN" altLang="en-US" sz="1200" b="1" dirty="0" smtClean="0">
                <a:solidFill>
                  <a:srgbClr val="002060"/>
                </a:solidFill>
                <a:latin typeface="微软雅黑" panose="020B0503020204020204" pitchFamily="34" charset="-122"/>
                <a:ea typeface="微软雅黑" panose="020B0503020204020204" pitchFamily="34" charset="-122"/>
              </a:rPr>
              <a:t>   统一</a:t>
            </a:r>
            <a:r>
              <a:rPr lang="zh-CN" altLang="en-US" sz="1200" b="1" dirty="0">
                <a:solidFill>
                  <a:srgbClr val="002060"/>
                </a:solidFill>
                <a:latin typeface="微软雅黑" panose="020B0503020204020204" pitchFamily="34" charset="-122"/>
                <a:ea typeface="微软雅黑" panose="020B0503020204020204" pitchFamily="34" charset="-122"/>
              </a:rPr>
              <a:t>专利法院</a:t>
            </a:r>
            <a:r>
              <a:rPr lang="en-US" altLang="zh-CN" sz="1200" b="1" dirty="0">
                <a:solidFill>
                  <a:srgbClr val="002060"/>
                </a:solidFill>
                <a:latin typeface="微软雅黑" panose="020B0503020204020204" pitchFamily="34" charset="-122"/>
                <a:ea typeface="微软雅黑" panose="020B0503020204020204" pitchFamily="34" charset="-122"/>
              </a:rPr>
              <a:t>(UPC) </a:t>
            </a:r>
            <a:r>
              <a:rPr lang="zh-CN" altLang="en-US" sz="1200" dirty="0">
                <a:solidFill>
                  <a:srgbClr val="002060"/>
                </a:solidFill>
                <a:latin typeface="黑体" panose="02010609060101010101" pitchFamily="49" charset="-122"/>
                <a:ea typeface="黑体" panose="02010609060101010101" pitchFamily="49" charset="-122"/>
              </a:rPr>
              <a:t>将为在所有成员国范围内的欧洲专利（新的统一专利和欧洲传统专利）相关诉提供一个集中的法庭。即在统一法院的专利案件判决在各个成员国都有效。</a:t>
            </a:r>
            <a:endParaRPr lang="en-US" altLang="zh-CN" sz="1200" dirty="0">
              <a:solidFill>
                <a:srgbClr val="002060"/>
              </a:solidFill>
              <a:latin typeface="黑体" panose="02010609060101010101" pitchFamily="49" charset="-122"/>
              <a:ea typeface="黑体" panose="02010609060101010101" pitchFamily="49" charset="-122"/>
            </a:endParaRPr>
          </a:p>
          <a:p>
            <a:pPr>
              <a:lnSpc>
                <a:spcPct val="150000"/>
              </a:lnSpc>
            </a:pPr>
            <a:r>
              <a:rPr lang="en-US" altLang="zh-CN" sz="1200" dirty="0">
                <a:solidFill>
                  <a:srgbClr val="002060"/>
                </a:solidFill>
                <a:latin typeface="黑体" panose="02010609060101010101" pitchFamily="49" charset="-122"/>
                <a:ea typeface="黑体" panose="02010609060101010101" pitchFamily="49" charset="-122"/>
              </a:rPr>
              <a:t>    </a:t>
            </a:r>
            <a:r>
              <a:rPr lang="zh-CN" altLang="en-US" sz="1200" dirty="0">
                <a:solidFill>
                  <a:srgbClr val="002060"/>
                </a:solidFill>
                <a:latin typeface="黑体" panose="02010609060101010101" pitchFamily="49" charset="-122"/>
                <a:ea typeface="黑体" panose="02010609060101010101" pitchFamily="49" charset="-122"/>
              </a:rPr>
              <a:t>国家法院对欧洲专利的侵权和有效性拥有管辖权。当专利所有人希望在几个国家强制执行欧洲专利时，或当寻求撤销欧洲专利时，需要提起几个平行诉讼。而统一专利法院（</a:t>
            </a:r>
            <a:r>
              <a:rPr lang="en-US" altLang="zh-CN" sz="1200" dirty="0">
                <a:solidFill>
                  <a:srgbClr val="002060"/>
                </a:solidFill>
                <a:latin typeface="黑体" panose="02010609060101010101" pitchFamily="49" charset="-122"/>
                <a:ea typeface="黑体" panose="02010609060101010101" pitchFamily="49" charset="-122"/>
              </a:rPr>
              <a:t>UPC</a:t>
            </a:r>
            <a:r>
              <a:rPr lang="zh-CN" altLang="en-US" sz="1200" dirty="0">
                <a:solidFill>
                  <a:srgbClr val="002060"/>
                </a:solidFill>
                <a:latin typeface="黑体" panose="02010609060101010101" pitchFamily="49" charset="-122"/>
                <a:ea typeface="黑体" panose="02010609060101010101" pitchFamily="49" charset="-122"/>
              </a:rPr>
              <a:t>）协议通过设立一个专门的专利法院来解决这些缺陷，该法院对</a:t>
            </a:r>
            <a:r>
              <a:rPr lang="zh-CN" altLang="en-US" sz="1200" dirty="0" smtClean="0">
                <a:solidFill>
                  <a:srgbClr val="002060"/>
                </a:solidFill>
                <a:latin typeface="黑体" panose="02010609060101010101" pitchFamily="49" charset="-122"/>
                <a:ea typeface="黑体" panose="02010609060101010101" pitchFamily="49" charset="-122"/>
              </a:rPr>
              <a:t>与统一</a:t>
            </a:r>
            <a:r>
              <a:rPr lang="zh-CN" altLang="en-US" sz="1200" dirty="0">
                <a:solidFill>
                  <a:srgbClr val="002060"/>
                </a:solidFill>
                <a:latin typeface="黑体" panose="02010609060101010101" pitchFamily="49" charset="-122"/>
                <a:ea typeface="黑体" panose="02010609060101010101" pitchFamily="49" charset="-122"/>
              </a:rPr>
              <a:t>专利和欧洲专利有关的诉讼具有专属管辖</a:t>
            </a:r>
            <a:r>
              <a:rPr lang="zh-CN" altLang="en-US" sz="1200" dirty="0" smtClean="0">
                <a:solidFill>
                  <a:srgbClr val="002060"/>
                </a:solidFill>
                <a:latin typeface="黑体" panose="02010609060101010101" pitchFamily="49" charset="-122"/>
                <a:ea typeface="黑体" panose="02010609060101010101" pitchFamily="49" charset="-122"/>
              </a:rPr>
              <a:t>权</a:t>
            </a:r>
            <a:endParaRPr lang="en-US" altLang="zh-CN" sz="1200" dirty="0" smtClean="0">
              <a:solidFill>
                <a:srgbClr val="002060"/>
              </a:solidFill>
              <a:latin typeface="黑体" panose="02010609060101010101" pitchFamily="49" charset="-122"/>
              <a:ea typeface="黑体" panose="02010609060101010101" pitchFamily="49" charset="-122"/>
            </a:endParaRPr>
          </a:p>
          <a:p>
            <a:pPr>
              <a:lnSpc>
                <a:spcPct val="150000"/>
              </a:lnSpc>
            </a:pPr>
            <a:endParaRPr lang="en-US" altLang="zh-CN" sz="1200" dirty="0">
              <a:solidFill>
                <a:srgbClr val="002060"/>
              </a:solidFill>
              <a:latin typeface="黑体" panose="02010609060101010101" pitchFamily="49" charset="-122"/>
              <a:ea typeface="黑体" panose="02010609060101010101" pitchFamily="49" charset="-122"/>
            </a:endParaRPr>
          </a:p>
          <a:p>
            <a:pPr>
              <a:lnSpc>
                <a:spcPct val="150000"/>
              </a:lnSpc>
            </a:pPr>
            <a:r>
              <a:rPr lang="zh-CN" altLang="en-US" sz="1200" dirty="0">
                <a:solidFill>
                  <a:srgbClr val="002060"/>
                </a:solidFill>
                <a:latin typeface="黑体" panose="02010609060101010101" pitchFamily="49" charset="-122"/>
                <a:ea typeface="黑体" panose="02010609060101010101" pitchFamily="49" charset="-122"/>
              </a:rPr>
              <a:t>二</a:t>
            </a:r>
            <a:r>
              <a:rPr lang="zh-CN" altLang="en-US" sz="1200" dirty="0" smtClean="0">
                <a:solidFill>
                  <a:srgbClr val="002060"/>
                </a:solidFill>
                <a:latin typeface="黑体" panose="02010609060101010101" pitchFamily="49" charset="-122"/>
                <a:ea typeface="黑体" panose="02010609060101010101" pitchFamily="49" charset="-122"/>
              </a:rPr>
              <a:t>、生效日</a:t>
            </a:r>
            <a:r>
              <a:rPr lang="zh-CN" altLang="en-US" sz="1200" dirty="0">
                <a:solidFill>
                  <a:srgbClr val="002060"/>
                </a:solidFill>
                <a:latin typeface="黑体" panose="02010609060101010101" pitchFamily="49" charset="-122"/>
                <a:ea typeface="黑体" panose="02010609060101010101" pitchFamily="49" charset="-122"/>
              </a:rPr>
              <a:t>：</a:t>
            </a:r>
            <a:endParaRPr lang="en-US" altLang="zh-CN" sz="1200" dirty="0">
              <a:solidFill>
                <a:srgbClr val="002060"/>
              </a:solidFill>
              <a:latin typeface="黑体" panose="02010609060101010101" pitchFamily="49" charset="-122"/>
              <a:ea typeface="黑体" panose="02010609060101010101" pitchFamily="49" charset="-122"/>
            </a:endParaRPr>
          </a:p>
          <a:p>
            <a:pPr>
              <a:lnSpc>
                <a:spcPct val="150000"/>
              </a:lnSpc>
            </a:pPr>
            <a:r>
              <a:rPr lang="zh-CN" altLang="en-US" sz="1200" dirty="0" smtClean="0">
                <a:solidFill>
                  <a:srgbClr val="002060"/>
                </a:solidFill>
                <a:latin typeface="黑体" panose="02010609060101010101" pitchFamily="49" charset="-122"/>
                <a:ea typeface="黑体" panose="02010609060101010101" pitchFamily="49" charset="-122"/>
              </a:rPr>
              <a:t>    从</a:t>
            </a:r>
            <a:r>
              <a:rPr lang="en-US" altLang="zh-CN" sz="1200" u="sng" dirty="0">
                <a:solidFill>
                  <a:srgbClr val="002060"/>
                </a:solidFill>
                <a:latin typeface="黑体" panose="02010609060101010101" pitchFamily="49" charset="-122"/>
                <a:ea typeface="黑体" panose="02010609060101010101" pitchFamily="49" charset="-122"/>
              </a:rPr>
              <a:t>2023</a:t>
            </a:r>
            <a:r>
              <a:rPr lang="zh-CN" altLang="en-US" sz="1200" u="sng" dirty="0">
                <a:solidFill>
                  <a:srgbClr val="002060"/>
                </a:solidFill>
                <a:latin typeface="黑体" panose="02010609060101010101" pitchFamily="49" charset="-122"/>
                <a:ea typeface="黑体" panose="02010609060101010101" pitchFamily="49" charset="-122"/>
              </a:rPr>
              <a:t>年</a:t>
            </a:r>
            <a:r>
              <a:rPr lang="en-US" altLang="zh-CN" sz="1200" u="sng" dirty="0">
                <a:solidFill>
                  <a:srgbClr val="002060"/>
                </a:solidFill>
                <a:latin typeface="黑体" panose="02010609060101010101" pitchFamily="49" charset="-122"/>
                <a:ea typeface="黑体" panose="02010609060101010101" pitchFamily="49" charset="-122"/>
              </a:rPr>
              <a:t>6</a:t>
            </a:r>
            <a:r>
              <a:rPr lang="zh-CN" altLang="en-US" sz="1200" u="sng" dirty="0">
                <a:solidFill>
                  <a:srgbClr val="002060"/>
                </a:solidFill>
                <a:latin typeface="黑体" panose="02010609060101010101" pitchFamily="49" charset="-122"/>
                <a:ea typeface="黑体" panose="02010609060101010101" pitchFamily="49" charset="-122"/>
              </a:rPr>
              <a:t>月</a:t>
            </a:r>
            <a:r>
              <a:rPr lang="en-US" altLang="zh-CN" sz="1200" u="sng" dirty="0">
                <a:solidFill>
                  <a:srgbClr val="002060"/>
                </a:solidFill>
                <a:latin typeface="黑体" panose="02010609060101010101" pitchFamily="49" charset="-122"/>
                <a:ea typeface="黑体" panose="02010609060101010101" pitchFamily="49" charset="-122"/>
              </a:rPr>
              <a:t>1</a:t>
            </a:r>
            <a:r>
              <a:rPr lang="zh-CN" altLang="en-US" sz="1200" u="sng" dirty="0">
                <a:solidFill>
                  <a:srgbClr val="002060"/>
                </a:solidFill>
                <a:latin typeface="黑体" panose="02010609060101010101" pitchFamily="49" charset="-122"/>
                <a:ea typeface="黑体" panose="02010609060101010101" pitchFamily="49" charset="-122"/>
              </a:rPr>
              <a:t>日</a:t>
            </a:r>
            <a:r>
              <a:rPr lang="zh-CN" altLang="en-US" sz="1200" dirty="0">
                <a:solidFill>
                  <a:srgbClr val="002060"/>
                </a:solidFill>
                <a:latin typeface="黑体" panose="02010609060101010101" pitchFamily="49" charset="-122"/>
                <a:ea typeface="黑体" panose="02010609060101010101" pitchFamily="49" charset="-122"/>
              </a:rPr>
              <a:t>起，统一专利法院不仅对单一专利拥有专属管辖权，还对未提交退出（</a:t>
            </a:r>
            <a:r>
              <a:rPr lang="en-US" altLang="zh-CN" sz="1200" dirty="0">
                <a:solidFill>
                  <a:srgbClr val="002060"/>
                </a:solidFill>
                <a:latin typeface="黑体" panose="02010609060101010101" pitchFamily="49" charset="-122"/>
                <a:ea typeface="黑体" panose="02010609060101010101" pitchFamily="49" charset="-122"/>
              </a:rPr>
              <a:t>Opt-out</a:t>
            </a:r>
            <a:r>
              <a:rPr lang="zh-CN" altLang="en-US" sz="1200" dirty="0">
                <a:solidFill>
                  <a:srgbClr val="002060"/>
                </a:solidFill>
                <a:latin typeface="黑体" panose="02010609060101010101" pitchFamily="49" charset="-122"/>
                <a:ea typeface="黑体" panose="02010609060101010101" pitchFamily="49" charset="-122"/>
              </a:rPr>
              <a:t>）申请的“传统”欧洲专利拥有专属司法管辖权</a:t>
            </a:r>
            <a:r>
              <a:rPr lang="zh-CN" altLang="en-US" sz="1200" dirty="0" smtClean="0">
                <a:solidFill>
                  <a:srgbClr val="002060"/>
                </a:solidFill>
                <a:latin typeface="黑体" panose="02010609060101010101" pitchFamily="49" charset="-122"/>
                <a:ea typeface="黑体" panose="02010609060101010101" pitchFamily="49" charset="-122"/>
              </a:rPr>
              <a:t>。</a:t>
            </a:r>
            <a:endParaRPr lang="zh-CN" altLang="en-US" sz="1300" dirty="0">
              <a:solidFill>
                <a:srgbClr val="002060"/>
              </a:solidFill>
              <a:latin typeface="黑体" panose="02010609060101010101" pitchFamily="49" charset="-122"/>
              <a:ea typeface="黑体" panose="02010609060101010101" pitchFamily="49" charset="-122"/>
            </a:endParaRPr>
          </a:p>
          <a:p>
            <a:pPr>
              <a:lnSpc>
                <a:spcPct val="150000"/>
              </a:lnSpc>
            </a:pPr>
            <a:endParaRPr lang="en-US" altLang="zh-CN"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3646814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4750201"/>
              </p:ext>
            </p:extLst>
          </p:nvPr>
        </p:nvGraphicFramePr>
        <p:xfrm>
          <a:off x="1079613" y="987574"/>
          <a:ext cx="6984774" cy="3701944"/>
        </p:xfrm>
        <a:graphic>
          <a:graphicData uri="http://schemas.openxmlformats.org/drawingml/2006/table">
            <a:tbl>
              <a:tblPr>
                <a:tableStyleId>{5C22544A-7EE6-4342-B048-85BDC9FD1C3A}</a:tableStyleId>
              </a:tblPr>
              <a:tblGrid>
                <a:gridCol w="1321213">
                  <a:extLst>
                    <a:ext uri="{9D8B030D-6E8A-4147-A177-3AD203B41FA5}">
                      <a16:colId xmlns:a16="http://schemas.microsoft.com/office/drawing/2014/main" val="421023910"/>
                    </a:ext>
                  </a:extLst>
                </a:gridCol>
                <a:gridCol w="1355382">
                  <a:extLst>
                    <a:ext uri="{9D8B030D-6E8A-4147-A177-3AD203B41FA5}">
                      <a16:colId xmlns:a16="http://schemas.microsoft.com/office/drawing/2014/main" val="155249070"/>
                    </a:ext>
                  </a:extLst>
                </a:gridCol>
                <a:gridCol w="1560398">
                  <a:extLst>
                    <a:ext uri="{9D8B030D-6E8A-4147-A177-3AD203B41FA5}">
                      <a16:colId xmlns:a16="http://schemas.microsoft.com/office/drawing/2014/main" val="3541514112"/>
                    </a:ext>
                  </a:extLst>
                </a:gridCol>
                <a:gridCol w="1355382">
                  <a:extLst>
                    <a:ext uri="{9D8B030D-6E8A-4147-A177-3AD203B41FA5}">
                      <a16:colId xmlns:a16="http://schemas.microsoft.com/office/drawing/2014/main" val="3415238787"/>
                    </a:ext>
                  </a:extLst>
                </a:gridCol>
                <a:gridCol w="1392399">
                  <a:extLst>
                    <a:ext uri="{9D8B030D-6E8A-4147-A177-3AD203B41FA5}">
                      <a16:colId xmlns:a16="http://schemas.microsoft.com/office/drawing/2014/main" val="1071537373"/>
                    </a:ext>
                  </a:extLst>
                </a:gridCol>
              </a:tblGrid>
              <a:tr h="274165">
                <a:tc gridSpan="2">
                  <a:txBody>
                    <a:bodyPr/>
                    <a:lstStyle/>
                    <a:p>
                      <a:pPr algn="ctr" fontAlgn="t"/>
                      <a:r>
                        <a:rPr lang="zh-CN" altLang="en-US" sz="1600" b="1" u="none" strike="noStrike" dirty="0">
                          <a:effectLst/>
                          <a:latin typeface="黑体" panose="02010609060101010101" pitchFamily="49" charset="-122"/>
                          <a:ea typeface="黑体" panose="02010609060101010101" pitchFamily="49" charset="-122"/>
                        </a:rPr>
                        <a:t>统一专利成员国 </a:t>
                      </a:r>
                      <a:endParaRPr lang="zh-CN" altLang="en-US" sz="1600" b="1" i="0" u="none" strike="noStrike" dirty="0">
                        <a:solidFill>
                          <a:srgbClr val="000000"/>
                        </a:solidFill>
                        <a:effectLst/>
                        <a:latin typeface="黑体" panose="02010609060101010101" pitchFamily="49" charset="-122"/>
                        <a:ea typeface="黑体" panose="02010609060101010101" pitchFamily="49" charset="-122"/>
                      </a:endParaRPr>
                    </a:p>
                  </a:txBody>
                  <a:tcPr marL="8099" marR="8099" marT="8099" marB="0" anchor="ctr"/>
                </a:tc>
                <a:tc hMerge="1">
                  <a:txBody>
                    <a:bodyPr/>
                    <a:lstStyle/>
                    <a:p>
                      <a:endParaRPr lang="zh-CN" altLang="en-US"/>
                    </a:p>
                  </a:txBody>
                  <a:tcPr/>
                </a:tc>
                <a:tc gridSpan="3">
                  <a:txBody>
                    <a:bodyPr/>
                    <a:lstStyle/>
                    <a:p>
                      <a:pPr algn="ctr" fontAlgn="t"/>
                      <a:r>
                        <a:rPr lang="zh-CN" altLang="en-US" sz="1600" b="1" u="none" strike="noStrike" dirty="0">
                          <a:effectLst/>
                          <a:latin typeface="黑体" panose="02010609060101010101" pitchFamily="49" charset="-122"/>
                          <a:ea typeface="黑体" panose="02010609060101010101" pitchFamily="49" charset="-122"/>
                        </a:rPr>
                        <a:t>非统一专利成员国 </a:t>
                      </a:r>
                      <a:endParaRPr lang="zh-CN" altLang="en-US" sz="1600" b="1" i="0" u="none" strike="noStrike" dirty="0">
                        <a:solidFill>
                          <a:srgbClr val="000000"/>
                        </a:solidFill>
                        <a:effectLst/>
                        <a:latin typeface="黑体" panose="02010609060101010101" pitchFamily="49" charset="-122"/>
                        <a:ea typeface="黑体" panose="02010609060101010101" pitchFamily="49" charset="-122"/>
                      </a:endParaRPr>
                    </a:p>
                  </a:txBody>
                  <a:tcPr marL="8099" marR="8099" marT="8099"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22406922"/>
                  </a:ext>
                </a:extLst>
              </a:tr>
              <a:tr h="674416">
                <a:tc gridSpan="2">
                  <a:txBody>
                    <a:bodyPr/>
                    <a:lstStyle/>
                    <a:p>
                      <a:pPr algn="ctr" fontAlgn="ctr"/>
                      <a:r>
                        <a:rPr lang="zh-CN" altLang="en-US" sz="1400" u="none" strike="noStrike">
                          <a:effectLst/>
                          <a:latin typeface="黑体" panose="02010609060101010101" pitchFamily="49" charset="-122"/>
                          <a:ea typeface="黑体" panose="02010609060101010101" pitchFamily="49" charset="-122"/>
                        </a:rPr>
                        <a:t>欧盟成员国（已批准 </a:t>
                      </a:r>
                      <a:r>
                        <a:rPr lang="en-US" altLang="zh-CN" sz="1400" u="none" strike="noStrike">
                          <a:effectLst/>
                          <a:latin typeface="黑体" panose="02010609060101010101" pitchFamily="49" charset="-122"/>
                          <a:ea typeface="黑体" panose="02010609060101010101" pitchFamily="49" charset="-122"/>
                        </a:rPr>
                        <a:t>UPC</a:t>
                      </a:r>
                      <a:r>
                        <a:rPr lang="zh-CN" altLang="en-US" sz="1400" u="none" strike="noStrike">
                          <a:effectLst/>
                          <a:latin typeface="黑体" panose="02010609060101010101" pitchFamily="49" charset="-122"/>
                          <a:ea typeface="黑体" panose="02010609060101010101" pitchFamily="49" charset="-122"/>
                        </a:rPr>
                        <a:t>协议）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hMerge="1">
                  <a:txBody>
                    <a:bodyPr/>
                    <a:lstStyle/>
                    <a:p>
                      <a:endParaRPr lang="zh-CN" altLang="en-US"/>
                    </a:p>
                  </a:txBody>
                  <a:tcPr/>
                </a:tc>
                <a:tc>
                  <a:txBody>
                    <a:bodyPr/>
                    <a:lstStyle/>
                    <a:p>
                      <a:pPr algn="ctr" fontAlgn="t"/>
                      <a:r>
                        <a:rPr lang="zh-CN" altLang="en-US" sz="1400" u="none" strike="noStrike" dirty="0">
                          <a:effectLst/>
                          <a:latin typeface="黑体" panose="02010609060101010101" pitchFamily="49" charset="-122"/>
                          <a:ea typeface="黑体" panose="02010609060101010101" pitchFamily="49" charset="-122"/>
                        </a:rPr>
                        <a:t>欧盟成员国（未</a:t>
                      </a:r>
                      <a:r>
                        <a:rPr lang="zh-CN" altLang="en-US" sz="1400" u="none" strike="noStrike" dirty="0" smtClean="0">
                          <a:effectLst/>
                          <a:latin typeface="黑体" panose="02010609060101010101" pitchFamily="49" charset="-122"/>
                          <a:ea typeface="黑体" panose="02010609060101010101" pitchFamily="49" charset="-122"/>
                        </a:rPr>
                        <a:t>批准</a:t>
                      </a:r>
                      <a:r>
                        <a:rPr lang="en-US" altLang="zh-CN" sz="1400" u="none" strike="noStrike" dirty="0" smtClean="0">
                          <a:effectLst/>
                          <a:latin typeface="黑体" panose="02010609060101010101" pitchFamily="49" charset="-122"/>
                          <a:ea typeface="黑体" panose="02010609060101010101" pitchFamily="49" charset="-122"/>
                        </a:rPr>
                        <a:t>UPC</a:t>
                      </a:r>
                      <a:r>
                        <a:rPr lang="zh-CN" altLang="en-US" sz="1400" u="none" strike="noStrike" dirty="0">
                          <a:effectLst/>
                          <a:latin typeface="黑体" panose="02010609060101010101" pitchFamily="49" charset="-122"/>
                          <a:ea typeface="黑体" panose="02010609060101010101" pitchFamily="49" charset="-122"/>
                        </a:rPr>
                        <a:t>协议） </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dirty="0">
                          <a:effectLst/>
                          <a:latin typeface="黑体" panose="02010609060101010101" pitchFamily="49" charset="-122"/>
                          <a:ea typeface="黑体" panose="02010609060101010101" pitchFamily="49" charset="-122"/>
                        </a:rPr>
                        <a:t>欧盟成员国（未</a:t>
                      </a:r>
                      <a:r>
                        <a:rPr lang="zh-CN" altLang="en-US" sz="1400" u="none" strike="noStrike" dirty="0" smtClean="0">
                          <a:effectLst/>
                          <a:latin typeface="黑体" panose="02010609060101010101" pitchFamily="49" charset="-122"/>
                          <a:ea typeface="黑体" panose="02010609060101010101" pitchFamily="49" charset="-122"/>
                        </a:rPr>
                        <a:t>签署 </a:t>
                      </a:r>
                      <a:r>
                        <a:rPr lang="en-US" altLang="zh-CN" sz="1400" u="none" strike="noStrike" dirty="0">
                          <a:effectLst/>
                          <a:latin typeface="黑体" panose="02010609060101010101" pitchFamily="49" charset="-122"/>
                          <a:ea typeface="黑体" panose="02010609060101010101" pitchFamily="49" charset="-122"/>
                        </a:rPr>
                        <a:t>UPC</a:t>
                      </a:r>
                      <a:r>
                        <a:rPr lang="zh-CN" altLang="en-US" sz="1400" u="none" strike="noStrike" dirty="0">
                          <a:effectLst/>
                          <a:latin typeface="黑体" panose="02010609060101010101" pitchFamily="49" charset="-122"/>
                          <a:ea typeface="黑体" panose="02010609060101010101" pitchFamily="49" charset="-122"/>
                        </a:rPr>
                        <a:t>协议） </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dirty="0">
                          <a:effectLst/>
                          <a:latin typeface="黑体" panose="02010609060101010101" pitchFamily="49" charset="-122"/>
                          <a:ea typeface="黑体" panose="02010609060101010101" pitchFamily="49" charset="-122"/>
                        </a:rPr>
                        <a:t>非欧盟成员国</a:t>
                      </a:r>
                      <a:br>
                        <a:rPr lang="zh-CN" altLang="en-US" sz="1400" u="none" strike="noStrike" dirty="0">
                          <a:effectLst/>
                          <a:latin typeface="黑体" panose="02010609060101010101" pitchFamily="49" charset="-122"/>
                          <a:ea typeface="黑体" panose="02010609060101010101" pitchFamily="49" charset="-122"/>
                        </a:rPr>
                      </a:br>
                      <a:r>
                        <a:rPr lang="zh-CN" altLang="en-US" sz="1400" u="none" strike="noStrike" dirty="0">
                          <a:effectLst/>
                          <a:latin typeface="黑体" panose="02010609060101010101" pitchFamily="49" charset="-122"/>
                          <a:ea typeface="黑体" panose="02010609060101010101" pitchFamily="49" charset="-122"/>
                        </a:rPr>
                        <a:t>（</a:t>
                      </a:r>
                      <a:r>
                        <a:rPr lang="en-US" altLang="zh-CN" sz="1400" u="none" strike="noStrike" dirty="0">
                          <a:effectLst/>
                          <a:latin typeface="黑体" panose="02010609060101010101" pitchFamily="49" charset="-122"/>
                          <a:ea typeface="黑体" panose="02010609060101010101" pitchFamily="49" charset="-122"/>
                        </a:rPr>
                        <a:t>EPO</a:t>
                      </a:r>
                      <a:r>
                        <a:rPr lang="zh-CN" altLang="en-US" sz="1400" u="none" strike="noStrike" dirty="0">
                          <a:effectLst/>
                          <a:latin typeface="黑体" panose="02010609060101010101" pitchFamily="49" charset="-122"/>
                          <a:ea typeface="黑体" panose="02010609060101010101" pitchFamily="49" charset="-122"/>
                        </a:rPr>
                        <a:t>成员国） </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2164232019"/>
                  </a:ext>
                </a:extLst>
              </a:tr>
              <a:tr h="274165">
                <a:tc>
                  <a:txBody>
                    <a:bodyPr/>
                    <a:lstStyle/>
                    <a:p>
                      <a:pPr algn="ctr" fontAlgn="t"/>
                      <a:r>
                        <a:rPr lang="zh-CN" altLang="en-US" sz="1400" u="none" strike="noStrike">
                          <a:effectLst/>
                          <a:latin typeface="黑体" panose="02010609060101010101" pitchFamily="49" charset="-122"/>
                          <a:ea typeface="黑体" panose="02010609060101010101" pitchFamily="49" charset="-122"/>
                        </a:rPr>
                        <a:t>奥地利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拉脱维亚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塞浦路斯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dirty="0">
                          <a:effectLst/>
                          <a:latin typeface="黑体" panose="02010609060101010101" pitchFamily="49" charset="-122"/>
                          <a:ea typeface="黑体" panose="02010609060101010101" pitchFamily="49" charset="-122"/>
                        </a:rPr>
                        <a:t>西班牙 </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dirty="0">
                          <a:effectLst/>
                          <a:latin typeface="黑体" panose="02010609060101010101" pitchFamily="49" charset="-122"/>
                          <a:ea typeface="黑体" panose="02010609060101010101" pitchFamily="49" charset="-122"/>
                        </a:rPr>
                        <a:t>英国 </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1112081819"/>
                  </a:ext>
                </a:extLst>
              </a:tr>
              <a:tr h="274165">
                <a:tc>
                  <a:txBody>
                    <a:bodyPr/>
                    <a:lstStyle/>
                    <a:p>
                      <a:pPr algn="ctr" fontAlgn="t"/>
                      <a:r>
                        <a:rPr lang="zh-CN" altLang="en-US" sz="1400" u="none" strike="noStrike">
                          <a:effectLst/>
                          <a:latin typeface="黑体" panose="02010609060101010101" pitchFamily="49" charset="-122"/>
                          <a:ea typeface="黑体" panose="02010609060101010101" pitchFamily="49" charset="-122"/>
                        </a:rPr>
                        <a:t>比利时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立陶宛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捷克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波兰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瑞士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1817010164"/>
                  </a:ext>
                </a:extLst>
              </a:tr>
              <a:tr h="274165">
                <a:tc>
                  <a:txBody>
                    <a:bodyPr/>
                    <a:lstStyle/>
                    <a:p>
                      <a:pPr algn="ctr" fontAlgn="t"/>
                      <a:r>
                        <a:rPr lang="zh-CN" altLang="en-US" sz="1400" u="none" strike="noStrike">
                          <a:effectLst/>
                          <a:latin typeface="黑体" panose="02010609060101010101" pitchFamily="49" charset="-122"/>
                          <a:ea typeface="黑体" panose="02010609060101010101" pitchFamily="49" charset="-122"/>
                        </a:rPr>
                        <a:t>保加利亚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卢森堡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希腊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克罗地亚*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土耳其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346596640"/>
                  </a:ext>
                </a:extLst>
              </a:tr>
              <a:tr h="274165">
                <a:tc>
                  <a:txBody>
                    <a:bodyPr/>
                    <a:lstStyle/>
                    <a:p>
                      <a:pPr algn="ctr" fontAlgn="t"/>
                      <a:r>
                        <a:rPr lang="zh-CN" altLang="en-US" sz="1400" u="none" strike="noStrike">
                          <a:effectLst/>
                          <a:latin typeface="黑体" panose="02010609060101010101" pitchFamily="49" charset="-122"/>
                          <a:ea typeface="黑体" panose="02010609060101010101" pitchFamily="49" charset="-122"/>
                        </a:rPr>
                        <a:t>丹麦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马耳他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匈牙利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挪威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282587476"/>
                  </a:ext>
                </a:extLst>
              </a:tr>
              <a:tr h="274165">
                <a:tc>
                  <a:txBody>
                    <a:bodyPr/>
                    <a:lstStyle/>
                    <a:p>
                      <a:pPr algn="ctr" fontAlgn="t"/>
                      <a:r>
                        <a:rPr lang="zh-CN" altLang="en-US" sz="1400" u="none" strike="noStrike">
                          <a:effectLst/>
                          <a:latin typeface="黑体" panose="02010609060101010101" pitchFamily="49" charset="-122"/>
                          <a:ea typeface="黑体" panose="02010609060101010101" pitchFamily="49" charset="-122"/>
                        </a:rPr>
                        <a:t>爱沙尼亚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荷兰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爱尔兰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t"/>
                      <a:r>
                        <a:rPr lang="zh-CN" altLang="en-US" sz="1400" u="none" strike="noStrike">
                          <a:effectLst/>
                          <a:latin typeface="黑体" panose="02010609060101010101" pitchFamily="49" charset="-122"/>
                          <a:ea typeface="黑体" panose="02010609060101010101" pitchFamily="49" charset="-122"/>
                        </a:rPr>
                        <a:t>冰岛 </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2278867643"/>
                  </a:ext>
                </a:extLst>
              </a:tr>
              <a:tr h="230423">
                <a:tc>
                  <a:txBody>
                    <a:bodyPr/>
                    <a:lstStyle/>
                    <a:p>
                      <a:pPr algn="ctr" fontAlgn="b"/>
                      <a:r>
                        <a:rPr lang="zh-CN" altLang="en-US" sz="1400" u="none" strike="noStrike">
                          <a:effectLst/>
                          <a:latin typeface="黑体" panose="02010609060101010101" pitchFamily="49" charset="-122"/>
                          <a:ea typeface="黑体" panose="02010609060101010101" pitchFamily="49" charset="-122"/>
                        </a:rPr>
                        <a:t>芬兰</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葡萄牙</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罗马尼亚</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塞尔维亚</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411148094"/>
                  </a:ext>
                </a:extLst>
              </a:tr>
              <a:tr h="230423">
                <a:tc>
                  <a:txBody>
                    <a:bodyPr/>
                    <a:lstStyle/>
                    <a:p>
                      <a:pPr algn="ctr" fontAlgn="b"/>
                      <a:r>
                        <a:rPr lang="zh-CN" altLang="en-US" sz="1400" u="none" strike="noStrike" dirty="0" smtClean="0">
                          <a:effectLst/>
                          <a:latin typeface="黑体" panose="02010609060101010101" pitchFamily="49" charset="-122"/>
                          <a:ea typeface="黑体" panose="02010609060101010101" pitchFamily="49" charset="-122"/>
                        </a:rPr>
                        <a:t>法国</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洛文尼亚</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斯洛伐克</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阿尔巴尼亚</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2362205680"/>
                  </a:ext>
                </a:extLst>
              </a:tr>
              <a:tr h="230423">
                <a:tc>
                  <a:txBody>
                    <a:bodyPr/>
                    <a:lstStyle/>
                    <a:p>
                      <a:pPr algn="ctr" fontAlgn="b"/>
                      <a:r>
                        <a:rPr lang="zh-CN" altLang="en-US" sz="1400" u="none" strike="noStrike">
                          <a:effectLst/>
                          <a:latin typeface="黑体" panose="02010609060101010101" pitchFamily="49" charset="-122"/>
                          <a:ea typeface="黑体" panose="02010609060101010101" pitchFamily="49" charset="-122"/>
                        </a:rPr>
                        <a:t>德国</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瑞典</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马其顿</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1880496210"/>
                  </a:ext>
                </a:extLst>
              </a:tr>
              <a:tr h="230423">
                <a:tc>
                  <a:txBody>
                    <a:bodyPr/>
                    <a:lstStyle/>
                    <a:p>
                      <a:pPr algn="ctr" fontAlgn="b"/>
                      <a:r>
                        <a:rPr lang="zh-CN" altLang="en-US" sz="1400" u="none" strike="noStrike" dirty="0" smtClean="0">
                          <a:effectLst/>
                          <a:latin typeface="黑体" panose="02010609060101010101" pitchFamily="49" charset="-122"/>
                          <a:ea typeface="黑体" panose="02010609060101010101" pitchFamily="49" charset="-122"/>
                        </a:rPr>
                        <a:t>意大利</a:t>
                      </a:r>
                      <a:r>
                        <a:rPr lang="zh-CN" altLang="en-US" sz="1400" u="none" strike="noStrike" dirty="0">
                          <a:effectLst/>
                          <a:latin typeface="黑体" panose="02010609060101010101" pitchFamily="49" charset="-122"/>
                          <a:ea typeface="黑体" panose="02010609060101010101" pitchFamily="49" charset="-122"/>
                        </a:rPr>
                        <a:t>　</a:t>
                      </a:r>
                      <a:endParaRPr lang="zh-CN" altLang="en-US" sz="1400" b="0" i="0" u="none" strike="noStrike" dirty="0">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列支敦士登</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1982543494"/>
                  </a:ext>
                </a:extLst>
              </a:tr>
              <a:tr h="230423">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摩纳哥</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2839401242"/>
                  </a:ext>
                </a:extLst>
              </a:tr>
              <a:tr h="230423">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a:effectLst/>
                          <a:latin typeface="黑体" panose="02010609060101010101" pitchFamily="49" charset="-122"/>
                          <a:ea typeface="黑体" panose="02010609060101010101" pitchFamily="49" charset="-122"/>
                        </a:rPr>
                        <a:t>　</a:t>
                      </a:r>
                      <a:endParaRPr lang="zh-CN" altLang="en-US" sz="1400" b="0" i="0" u="none" strike="noStrike">
                        <a:effectLst/>
                        <a:latin typeface="黑体" panose="02010609060101010101" pitchFamily="49" charset="-122"/>
                        <a:ea typeface="黑体" panose="02010609060101010101" pitchFamily="49" charset="-122"/>
                      </a:endParaRPr>
                    </a:p>
                  </a:txBody>
                  <a:tcPr marL="8099" marR="8099" marT="8099" marB="0" anchor="ctr"/>
                </a:tc>
                <a:tc>
                  <a:txBody>
                    <a:bodyPr/>
                    <a:lstStyle/>
                    <a:p>
                      <a:pPr algn="ctr" fontAlgn="b"/>
                      <a:r>
                        <a:rPr lang="zh-CN" altLang="en-US" sz="1400" u="none" strike="noStrike" dirty="0">
                          <a:effectLst/>
                          <a:latin typeface="黑体" panose="02010609060101010101" pitchFamily="49" charset="-122"/>
                          <a:ea typeface="黑体" panose="02010609060101010101" pitchFamily="49" charset="-122"/>
                        </a:rPr>
                        <a:t>圣马力诺</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8099" marR="8099" marT="8099" marB="0" anchor="ctr"/>
                </a:tc>
                <a:extLst>
                  <a:ext uri="{0D108BD9-81ED-4DB2-BD59-A6C34878D82A}">
                    <a16:rowId xmlns:a16="http://schemas.microsoft.com/office/drawing/2014/main" val="3908388426"/>
                  </a:ext>
                </a:extLst>
              </a:tr>
            </a:tbl>
          </a:graphicData>
        </a:graphic>
      </p:graphicFrame>
      <p:sp>
        <p:nvSpPr>
          <p:cNvPr id="5" name="圆角矩形 4"/>
          <p:cNvSpPr/>
          <p:nvPr/>
        </p:nvSpPr>
        <p:spPr>
          <a:xfrm>
            <a:off x="-324543" y="216698"/>
            <a:ext cx="2808312"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r>
              <a:rPr lang="zh-CN" altLang="en-US" sz="2000" dirty="0" smtClean="0"/>
              <a:t>      </a:t>
            </a:r>
            <a:r>
              <a:rPr lang="zh-CN" altLang="en-US" sz="2000" b="1" dirty="0" smtClean="0">
                <a:solidFill>
                  <a:srgbClr val="002060"/>
                </a:solidFill>
                <a:latin typeface="微软雅黑" panose="020B0503020204020204" pitchFamily="34" charset="-122"/>
                <a:ea typeface="微软雅黑" panose="020B0503020204020204" pitchFamily="34" charset="-122"/>
              </a:rPr>
              <a:t>统一</a:t>
            </a:r>
            <a:r>
              <a:rPr lang="zh-CN" altLang="en-US" sz="2000" b="1" dirty="0">
                <a:solidFill>
                  <a:srgbClr val="002060"/>
                </a:solidFill>
                <a:latin typeface="微软雅黑" panose="020B0503020204020204" pitchFamily="34" charset="-122"/>
                <a:ea typeface="微软雅黑" panose="020B0503020204020204" pitchFamily="34" charset="-122"/>
              </a:rPr>
              <a:t>专利成员国</a:t>
            </a: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848576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550131625"/>
              </p:ext>
            </p:extLst>
          </p:nvPr>
        </p:nvGraphicFramePr>
        <p:xfrm>
          <a:off x="1054489" y="1070343"/>
          <a:ext cx="6840761" cy="2214880"/>
        </p:xfrm>
        <a:graphic>
          <a:graphicData uri="http://schemas.openxmlformats.org/drawingml/2006/table">
            <a:tbl>
              <a:tblPr firstRow="1" bandRow="1">
                <a:tableStyleId>{5C22544A-7EE6-4342-B048-85BDC9FD1C3A}</a:tableStyleId>
              </a:tblPr>
              <a:tblGrid>
                <a:gridCol w="2379395">
                  <a:extLst>
                    <a:ext uri="{9D8B030D-6E8A-4147-A177-3AD203B41FA5}">
                      <a16:colId xmlns:a16="http://schemas.microsoft.com/office/drawing/2014/main" val="3380391600"/>
                    </a:ext>
                  </a:extLst>
                </a:gridCol>
                <a:gridCol w="2230683">
                  <a:extLst>
                    <a:ext uri="{9D8B030D-6E8A-4147-A177-3AD203B41FA5}">
                      <a16:colId xmlns:a16="http://schemas.microsoft.com/office/drawing/2014/main" val="1484553222"/>
                    </a:ext>
                  </a:extLst>
                </a:gridCol>
                <a:gridCol w="2230683">
                  <a:extLst>
                    <a:ext uri="{9D8B030D-6E8A-4147-A177-3AD203B41FA5}">
                      <a16:colId xmlns:a16="http://schemas.microsoft.com/office/drawing/2014/main" val="2787740587"/>
                    </a:ext>
                  </a:extLst>
                </a:gridCol>
              </a:tblGrid>
              <a:tr h="370840">
                <a:tc>
                  <a:txBody>
                    <a:bodyPr/>
                    <a:lstStyle/>
                    <a:p>
                      <a:r>
                        <a:rPr lang="en-US" altLang="zh-CN" dirty="0" smtClean="0">
                          <a:latin typeface="黑体" panose="02010609060101010101" pitchFamily="49" charset="-122"/>
                          <a:ea typeface="黑体" panose="02010609060101010101" pitchFamily="49" charset="-122"/>
                        </a:rPr>
                        <a:t>         </a:t>
                      </a:r>
                      <a:r>
                        <a:rPr lang="en-US" altLang="zh-CN" baseline="0" dirty="0" smtClean="0">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类别</a:t>
                      </a:r>
                      <a:endParaRPr lang="zh-CN" altLang="en-US" dirty="0">
                        <a:latin typeface="黑体" panose="02010609060101010101" pitchFamily="49" charset="-122"/>
                        <a:ea typeface="黑体" panose="02010609060101010101" pitchFamily="49" charset="-122"/>
                      </a:endParaRPr>
                    </a:p>
                  </a:txBody>
                  <a:tcPr anchor="ctr"/>
                </a:tc>
                <a:tc>
                  <a:txBody>
                    <a:bodyPr/>
                    <a:lstStyle/>
                    <a:p>
                      <a:r>
                        <a:rPr lang="zh-CN" altLang="en-US" dirty="0" smtClean="0">
                          <a:latin typeface="黑体" panose="02010609060101010101" pitchFamily="49" charset="-122"/>
                          <a:ea typeface="黑体" panose="02010609060101010101" pitchFamily="49" charset="-122"/>
                        </a:rPr>
                        <a:t>      欧洲统一专利</a:t>
                      </a:r>
                      <a:endParaRPr lang="zh-CN" altLang="en-US" dirty="0">
                        <a:latin typeface="黑体" panose="02010609060101010101" pitchFamily="49" charset="-122"/>
                        <a:ea typeface="黑体" panose="02010609060101010101" pitchFamily="49" charset="-122"/>
                      </a:endParaRPr>
                    </a:p>
                  </a:txBody>
                  <a:tcPr anchor="ctr"/>
                </a:tc>
                <a:tc>
                  <a:txBody>
                    <a:bodyPr/>
                    <a:lstStyle/>
                    <a:p>
                      <a:r>
                        <a:rPr lang="en-US" altLang="zh-CN" dirty="0" smtClean="0">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欧洲传统专利</a:t>
                      </a:r>
                      <a:endParaRPr lang="zh-CN" altLang="en-US"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999589144"/>
                  </a:ext>
                </a:extLst>
              </a:tr>
              <a:tr h="370840">
                <a:tc>
                  <a:txBody>
                    <a:bodyPr/>
                    <a:lstStyle/>
                    <a:p>
                      <a:r>
                        <a:rPr lang="zh-CN" altLang="en-US" dirty="0" smtClean="0">
                          <a:solidFill>
                            <a:srgbClr val="002060"/>
                          </a:solidFill>
                          <a:latin typeface="黑体" panose="02010609060101010101" pitchFamily="49" charset="-122"/>
                          <a:ea typeface="黑体" panose="02010609060101010101" pitchFamily="49" charset="-122"/>
                        </a:rPr>
                        <a:t>      法律基础</a:t>
                      </a:r>
                      <a:endParaRPr lang="zh-CN" altLang="en-US" dirty="0">
                        <a:solidFill>
                          <a:srgbClr val="002060"/>
                        </a:solidFill>
                        <a:latin typeface="黑体" panose="02010609060101010101" pitchFamily="49" charset="-122"/>
                        <a:ea typeface="黑体" panose="02010609060101010101" pitchFamily="49" charset="-122"/>
                      </a:endParaRPr>
                    </a:p>
                  </a:txBody>
                  <a:tcPr anchor="ctr"/>
                </a:tc>
                <a:tc>
                  <a:txBody>
                    <a:bodyPr/>
                    <a:lstStyle/>
                    <a:p>
                      <a:r>
                        <a:rPr lang="zh-CN" altLang="en-US" dirty="0" smtClean="0">
                          <a:solidFill>
                            <a:srgbClr val="002060"/>
                          </a:solidFill>
                          <a:latin typeface="黑体" panose="02010609060101010101" pitchFamily="49" charset="-122"/>
                          <a:ea typeface="黑体" panose="02010609060101010101" pitchFamily="49" charset="-122"/>
                        </a:rPr>
                        <a:t>   欧洲专利公约（</a:t>
                      </a:r>
                      <a:r>
                        <a:rPr lang="en-US" altLang="zh-CN" dirty="0" smtClean="0">
                          <a:solidFill>
                            <a:srgbClr val="002060"/>
                          </a:solidFill>
                          <a:latin typeface="黑体" panose="02010609060101010101" pitchFamily="49" charset="-122"/>
                          <a:ea typeface="黑体" panose="02010609060101010101" pitchFamily="49" charset="-122"/>
                        </a:rPr>
                        <a:t>EPC)</a:t>
                      </a:r>
                      <a:endParaRPr lang="zh-CN" altLang="en-US" dirty="0">
                        <a:solidFill>
                          <a:srgbClr val="002060"/>
                        </a:solidFill>
                        <a:latin typeface="黑体" panose="02010609060101010101" pitchFamily="49" charset="-122"/>
                        <a:ea typeface="黑体" panose="02010609060101010101" pitchFamily="49" charset="-122"/>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dirty="0" smtClean="0">
                          <a:solidFill>
                            <a:srgbClr val="002060"/>
                          </a:solidFill>
                          <a:latin typeface="黑体" panose="02010609060101010101" pitchFamily="49" charset="-122"/>
                          <a:ea typeface="黑体" panose="02010609060101010101" pitchFamily="49" charset="-122"/>
                        </a:rPr>
                        <a:t>  欧洲专利公约（</a:t>
                      </a:r>
                      <a:r>
                        <a:rPr lang="en-US" altLang="zh-CN" dirty="0" smtClean="0">
                          <a:solidFill>
                            <a:srgbClr val="002060"/>
                          </a:solidFill>
                          <a:latin typeface="黑体" panose="02010609060101010101" pitchFamily="49" charset="-122"/>
                          <a:ea typeface="黑体" panose="02010609060101010101" pitchFamily="49" charset="-122"/>
                        </a:rPr>
                        <a:t>EPC)</a:t>
                      </a:r>
                      <a:endParaRPr lang="zh-CN" altLang="en-US" dirty="0" smtClean="0">
                        <a:solidFill>
                          <a:srgbClr val="002060"/>
                        </a:solidFill>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10210153"/>
                  </a:ext>
                </a:extLst>
              </a:tr>
              <a:tr h="172720">
                <a:tc>
                  <a:txBody>
                    <a:bodyPr/>
                    <a:lstStyle/>
                    <a:p>
                      <a:r>
                        <a:rPr lang="en-US" altLang="zh-CN" dirty="0" smtClean="0">
                          <a:solidFill>
                            <a:srgbClr val="002060"/>
                          </a:solidFill>
                          <a:latin typeface="黑体" panose="02010609060101010101" pitchFamily="49" charset="-122"/>
                          <a:ea typeface="黑体" panose="02010609060101010101" pitchFamily="49" charset="-122"/>
                        </a:rPr>
                        <a:t>   </a:t>
                      </a:r>
                      <a:r>
                        <a:rPr lang="zh-CN" altLang="en-US" baseline="0" dirty="0" smtClean="0">
                          <a:solidFill>
                            <a:srgbClr val="002060"/>
                          </a:solidFill>
                          <a:latin typeface="黑体" panose="02010609060101010101" pitchFamily="49" charset="-122"/>
                          <a:ea typeface="黑体" panose="02010609060101010101" pitchFamily="49" charset="-122"/>
                        </a:rPr>
                        <a:t>申请、审查、授权机构</a:t>
                      </a:r>
                      <a:endParaRPr lang="zh-CN" altLang="en-US" dirty="0">
                        <a:solidFill>
                          <a:srgbClr val="002060"/>
                        </a:solidFill>
                        <a:latin typeface="黑体" panose="02010609060101010101" pitchFamily="49" charset="-122"/>
                        <a:ea typeface="黑体" panose="02010609060101010101" pitchFamily="49" charset="-122"/>
                      </a:endParaRPr>
                    </a:p>
                  </a:txBody>
                  <a:tcPr anchor="ctr"/>
                </a:tc>
                <a:tc>
                  <a:txBody>
                    <a:bodyPr/>
                    <a:lstStyle/>
                    <a:p>
                      <a:r>
                        <a:rPr lang="zh-CN" altLang="en-US" dirty="0" smtClean="0">
                          <a:solidFill>
                            <a:srgbClr val="002060"/>
                          </a:solidFill>
                          <a:latin typeface="黑体" panose="02010609060101010101" pitchFamily="49" charset="-122"/>
                          <a:ea typeface="黑体" panose="02010609060101010101" pitchFamily="49" charset="-122"/>
                        </a:rPr>
                        <a:t>   欧洲专利局（</a:t>
                      </a:r>
                      <a:r>
                        <a:rPr lang="en-US" altLang="zh-CN" dirty="0" smtClean="0">
                          <a:solidFill>
                            <a:srgbClr val="002060"/>
                          </a:solidFill>
                          <a:latin typeface="黑体" panose="02010609060101010101" pitchFamily="49" charset="-122"/>
                          <a:ea typeface="黑体" panose="02010609060101010101" pitchFamily="49" charset="-122"/>
                        </a:rPr>
                        <a:t>EPO)</a:t>
                      </a:r>
                      <a:endParaRPr lang="zh-CN" altLang="en-US" dirty="0">
                        <a:solidFill>
                          <a:srgbClr val="002060"/>
                        </a:solidFill>
                        <a:latin typeface="黑体" panose="02010609060101010101" pitchFamily="49" charset="-122"/>
                        <a:ea typeface="黑体" panose="02010609060101010101" pitchFamily="49" charset="-122"/>
                      </a:endParaRPr>
                    </a:p>
                  </a:txBody>
                  <a:tcPr anchor="ctr"/>
                </a:tc>
                <a:tc>
                  <a:txBody>
                    <a:bodyPr/>
                    <a:lstStyle/>
                    <a:p>
                      <a:r>
                        <a:rPr lang="zh-CN" altLang="en-US" dirty="0" smtClean="0">
                          <a:solidFill>
                            <a:srgbClr val="002060"/>
                          </a:solidFill>
                          <a:latin typeface="黑体" panose="02010609060101010101" pitchFamily="49" charset="-122"/>
                          <a:ea typeface="黑体" panose="02010609060101010101" pitchFamily="49" charset="-122"/>
                        </a:rPr>
                        <a:t>    欧洲专利局</a:t>
                      </a:r>
                      <a:r>
                        <a:rPr lang="en-US" altLang="zh-CN" dirty="0" smtClean="0">
                          <a:solidFill>
                            <a:srgbClr val="002060"/>
                          </a:solidFill>
                          <a:latin typeface="黑体" panose="02010609060101010101" pitchFamily="49" charset="-122"/>
                          <a:ea typeface="黑体" panose="02010609060101010101" pitchFamily="49" charset="-122"/>
                        </a:rPr>
                        <a:t>(EPO)</a:t>
                      </a:r>
                      <a:endParaRPr lang="zh-CN" altLang="en-US" dirty="0">
                        <a:solidFill>
                          <a:srgbClr val="002060"/>
                        </a:solidFill>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303259956"/>
                  </a:ext>
                </a:extLst>
              </a:tr>
              <a:tr h="345440">
                <a:tc>
                  <a:txBody>
                    <a:bodyPr/>
                    <a:lstStyle/>
                    <a:p>
                      <a:r>
                        <a:rPr lang="en-US" altLang="zh-CN" dirty="0" smtClean="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生效国是否统一</a:t>
                      </a:r>
                      <a:endParaRPr lang="zh-CN" altLang="en-US" dirty="0">
                        <a:solidFill>
                          <a:srgbClr val="002060"/>
                        </a:solidFill>
                        <a:latin typeface="黑体" panose="02010609060101010101" pitchFamily="49" charset="-122"/>
                        <a:ea typeface="黑体" panose="02010609060101010101" pitchFamily="49" charset="-122"/>
                      </a:endParaRPr>
                    </a:p>
                  </a:txBody>
                  <a:tcPr anchor="ctr"/>
                </a:tc>
                <a:tc>
                  <a:txBody>
                    <a:bodyPr/>
                    <a:lstStyle/>
                    <a:p>
                      <a:r>
                        <a:rPr lang="en-US" altLang="zh-CN" dirty="0" smtClean="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统一生效</a:t>
                      </a:r>
                      <a:endParaRPr lang="zh-CN" altLang="en-US" dirty="0">
                        <a:solidFill>
                          <a:srgbClr val="002060"/>
                        </a:solidFill>
                        <a:latin typeface="黑体" panose="02010609060101010101" pitchFamily="49" charset="-122"/>
                        <a:ea typeface="黑体" panose="02010609060101010101" pitchFamily="49" charset="-122"/>
                      </a:endParaRPr>
                    </a:p>
                  </a:txBody>
                  <a:tcPr anchor="ctr"/>
                </a:tc>
                <a:tc>
                  <a:txBody>
                    <a:bodyPr/>
                    <a:lstStyle/>
                    <a:p>
                      <a:r>
                        <a:rPr lang="en-US" altLang="zh-CN" dirty="0" smtClean="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单独生效</a:t>
                      </a:r>
                      <a:endParaRPr lang="zh-CN" altLang="en-US" dirty="0">
                        <a:solidFill>
                          <a:srgbClr val="002060"/>
                        </a:solidFill>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620837536"/>
                  </a:ext>
                </a:extLst>
              </a:tr>
              <a:tr h="152400">
                <a:tc>
                  <a:txBody>
                    <a:bodyPr/>
                    <a:lstStyle/>
                    <a:p>
                      <a:r>
                        <a:rPr lang="en-US" altLang="zh-CN" dirty="0" smtClean="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诉讼法院</a:t>
                      </a:r>
                      <a:endParaRPr lang="zh-CN" altLang="en-US" dirty="0">
                        <a:solidFill>
                          <a:srgbClr val="002060"/>
                        </a:solidFill>
                        <a:latin typeface="黑体" panose="02010609060101010101" pitchFamily="49" charset="-122"/>
                        <a:ea typeface="黑体" panose="02010609060101010101" pitchFamily="49" charset="-122"/>
                      </a:endParaRPr>
                    </a:p>
                  </a:txBody>
                  <a:tcPr anchor="ctr"/>
                </a:tc>
                <a:tc>
                  <a:txBody>
                    <a:bodyPr/>
                    <a:lstStyle/>
                    <a:p>
                      <a:r>
                        <a:rPr lang="en-US" altLang="zh-CN" dirty="0" smtClean="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欧洲统一专利法院</a:t>
                      </a:r>
                      <a:r>
                        <a:rPr lang="en-US" altLang="zh-CN" dirty="0" smtClean="0">
                          <a:solidFill>
                            <a:srgbClr val="002060"/>
                          </a:solidFill>
                          <a:latin typeface="黑体" panose="02010609060101010101" pitchFamily="49" charset="-122"/>
                          <a:ea typeface="黑体" panose="02010609060101010101" pitchFamily="49" charset="-122"/>
                        </a:rPr>
                        <a:t>(UPC)</a:t>
                      </a:r>
                      <a:endParaRPr lang="zh-CN" altLang="en-US" dirty="0">
                        <a:solidFill>
                          <a:srgbClr val="002060"/>
                        </a:solidFill>
                        <a:latin typeface="黑体" panose="02010609060101010101" pitchFamily="49" charset="-122"/>
                        <a:ea typeface="黑体" panose="02010609060101010101" pitchFamily="49" charset="-122"/>
                      </a:endParaRPr>
                    </a:p>
                  </a:txBody>
                  <a:tcPr anchor="ctr"/>
                </a:tc>
                <a:tc>
                  <a:txBody>
                    <a:bodyPr/>
                    <a:lstStyle/>
                    <a:p>
                      <a:r>
                        <a:rPr lang="en-US" altLang="zh-CN" dirty="0" smtClean="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各生效国相应法院</a:t>
                      </a:r>
                      <a:endParaRPr lang="zh-CN" altLang="en-US" dirty="0">
                        <a:solidFill>
                          <a:srgbClr val="002060"/>
                        </a:solidFill>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442726604"/>
                  </a:ext>
                </a:extLst>
              </a:tr>
              <a:tr h="152400">
                <a:tc>
                  <a:txBody>
                    <a:bodyPr/>
                    <a:lstStyle/>
                    <a:p>
                      <a:r>
                        <a:rPr lang="en-US" altLang="zh-CN" dirty="0" smtClean="0">
                          <a:solidFill>
                            <a:srgbClr val="002060"/>
                          </a:solidFill>
                          <a:latin typeface="黑体" panose="02010609060101010101" pitchFamily="49" charset="-122"/>
                          <a:ea typeface="黑体" panose="02010609060101010101" pitchFamily="49" charset="-122"/>
                        </a:rPr>
                        <a:t>       </a:t>
                      </a:r>
                      <a:r>
                        <a:rPr lang="zh-CN" altLang="en-US" baseline="0" dirty="0" smtClean="0">
                          <a:solidFill>
                            <a:srgbClr val="002060"/>
                          </a:solidFill>
                          <a:latin typeface="黑体" panose="02010609060101010101" pitchFamily="49" charset="-122"/>
                          <a:ea typeface="黑体" panose="02010609060101010101" pitchFamily="49" charset="-122"/>
                        </a:rPr>
                        <a:t>无效程序</a:t>
                      </a:r>
                      <a:endParaRPr lang="zh-CN" altLang="en-US" dirty="0">
                        <a:solidFill>
                          <a:srgbClr val="002060"/>
                        </a:solidFill>
                        <a:latin typeface="黑体" panose="02010609060101010101" pitchFamily="49" charset="-122"/>
                        <a:ea typeface="黑体" panose="02010609060101010101" pitchFamily="49" charset="-122"/>
                      </a:endParaRPr>
                    </a:p>
                  </a:txBody>
                  <a:tcPr anchor="ctr"/>
                </a:tc>
                <a:tc>
                  <a:txBody>
                    <a:bodyPr/>
                    <a:lstStyle/>
                    <a:p>
                      <a:r>
                        <a:rPr lang="zh-CN" altLang="en-US" baseline="0" dirty="0" smtClean="0">
                          <a:solidFill>
                            <a:srgbClr val="002060"/>
                          </a:solidFill>
                          <a:latin typeface="黑体" panose="02010609060101010101" pitchFamily="49" charset="-122"/>
                          <a:ea typeface="黑体" panose="02010609060101010101" pitchFamily="49" charset="-122"/>
                        </a:rPr>
                        <a:t>   欧洲统一专利法院（</a:t>
                      </a:r>
                      <a:r>
                        <a:rPr lang="en-US" altLang="zh-CN" baseline="0" dirty="0" smtClean="0">
                          <a:solidFill>
                            <a:srgbClr val="002060"/>
                          </a:solidFill>
                          <a:latin typeface="黑体" panose="02010609060101010101" pitchFamily="49" charset="-122"/>
                          <a:ea typeface="黑体" panose="02010609060101010101" pitchFamily="49" charset="-122"/>
                        </a:rPr>
                        <a:t>UPC)</a:t>
                      </a:r>
                      <a:endParaRPr lang="zh-CN" altLang="en-US" dirty="0">
                        <a:solidFill>
                          <a:srgbClr val="002060"/>
                        </a:solidFill>
                        <a:latin typeface="黑体" panose="02010609060101010101" pitchFamily="49" charset="-122"/>
                        <a:ea typeface="黑体" panose="02010609060101010101" pitchFamily="49" charset="-122"/>
                      </a:endParaRPr>
                    </a:p>
                  </a:txBody>
                  <a:tcPr anchor="ctr"/>
                </a:tc>
                <a:tc>
                  <a:txBody>
                    <a:bodyPr/>
                    <a:lstStyle/>
                    <a:p>
                      <a:r>
                        <a:rPr lang="en-US" altLang="zh-CN" dirty="0" smtClean="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欧洲专利局或者生效国</a:t>
                      </a:r>
                      <a:endParaRPr lang="zh-CN" altLang="en-US" dirty="0">
                        <a:solidFill>
                          <a:srgbClr val="002060"/>
                        </a:solidFill>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034541246"/>
                  </a:ext>
                </a:extLst>
              </a:tr>
            </a:tbl>
          </a:graphicData>
        </a:graphic>
      </p:graphicFrame>
      <p:sp>
        <p:nvSpPr>
          <p:cNvPr id="5" name="圆角矩形 4"/>
          <p:cNvSpPr/>
          <p:nvPr/>
        </p:nvSpPr>
        <p:spPr>
          <a:xfrm>
            <a:off x="-320336" y="339502"/>
            <a:ext cx="4676312"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002060"/>
                </a:solidFill>
                <a:latin typeface="微软雅黑" panose="020B0503020204020204" pitchFamily="34" charset="-122"/>
                <a:ea typeface="微软雅黑" panose="020B0503020204020204" pitchFamily="34"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     欧洲统一</a:t>
            </a:r>
            <a:r>
              <a:rPr lang="zh-CN" altLang="en-US" sz="2000" b="1" dirty="0">
                <a:solidFill>
                  <a:srgbClr val="002060"/>
                </a:solidFill>
                <a:latin typeface="微软雅黑" panose="020B0503020204020204" pitchFamily="34" charset="-122"/>
                <a:ea typeface="微软雅黑" panose="020B0503020204020204" pitchFamily="34" charset="-122"/>
              </a:rPr>
              <a:t>专利</a:t>
            </a:r>
            <a:r>
              <a:rPr lang="zh-CN" altLang="en-US" sz="2000" b="1" dirty="0" smtClean="0">
                <a:solidFill>
                  <a:srgbClr val="002060"/>
                </a:solidFill>
                <a:latin typeface="微软雅黑" panose="020B0503020204020204" pitchFamily="34" charset="-122"/>
                <a:ea typeface="微软雅黑" panose="020B0503020204020204" pitchFamily="34" charset="-122"/>
              </a:rPr>
              <a:t>和传统专利的关系</a:t>
            </a:r>
            <a:endParaRPr lang="en-US" altLang="zh-CN" sz="2000"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054489" y="3562610"/>
            <a:ext cx="5040561" cy="1224136"/>
            <a:chOff x="697615" y="3687874"/>
            <a:chExt cx="5040561" cy="1224136"/>
          </a:xfrm>
        </p:grpSpPr>
        <p:sp>
          <p:nvSpPr>
            <p:cNvPr id="3" name="矩形 2"/>
            <p:cNvSpPr/>
            <p:nvPr/>
          </p:nvSpPr>
          <p:spPr>
            <a:xfrm>
              <a:off x="697615" y="3687874"/>
              <a:ext cx="5040561" cy="122413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99592" y="3867895"/>
              <a:ext cx="432048" cy="36003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99592" y="4364161"/>
              <a:ext cx="432048" cy="36003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05078" y="4352201"/>
              <a:ext cx="432048" cy="36003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18355" y="3867895"/>
              <a:ext cx="432048" cy="36003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337118" y="3867895"/>
              <a:ext cx="432048" cy="36003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37118" y="4352201"/>
              <a:ext cx="432048" cy="36003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001872" y="3867894"/>
              <a:ext cx="432048" cy="360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001872" y="4352201"/>
              <a:ext cx="432048" cy="360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315896" y="3875435"/>
              <a:ext cx="432048" cy="360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320376" y="4352200"/>
              <a:ext cx="432048" cy="360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669539" y="3867894"/>
              <a:ext cx="432048" cy="360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678245" y="4345675"/>
              <a:ext cx="432048" cy="360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43453" y="3875435"/>
              <a:ext cx="432048" cy="360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7584" y="3795886"/>
              <a:ext cx="2016224" cy="100811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944334" y="3795886"/>
              <a:ext cx="2635777" cy="100811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6476380" y="3698310"/>
            <a:ext cx="2083426" cy="910633"/>
            <a:chOff x="6648437" y="3832723"/>
            <a:chExt cx="2083426" cy="910633"/>
          </a:xfrm>
        </p:grpSpPr>
        <p:sp>
          <p:nvSpPr>
            <p:cNvPr id="29" name="矩形 28"/>
            <p:cNvSpPr/>
            <p:nvPr/>
          </p:nvSpPr>
          <p:spPr>
            <a:xfrm>
              <a:off x="6964082" y="3832723"/>
              <a:ext cx="902811" cy="307777"/>
            </a:xfrm>
            <a:prstGeom prst="rect">
              <a:avLst/>
            </a:prstGeom>
          </p:spPr>
          <p:txBody>
            <a:bodyPr wrap="none">
              <a:spAutoFit/>
            </a:bodyPr>
            <a:lstStyle/>
            <a:p>
              <a:r>
                <a:rPr lang="zh-CN" altLang="en-US" dirty="0" smtClean="0">
                  <a:solidFill>
                    <a:srgbClr val="002060"/>
                  </a:solidFill>
                  <a:latin typeface="黑体" panose="02010609060101010101" pitchFamily="49" charset="-122"/>
                  <a:ea typeface="黑体" panose="02010609060101010101" pitchFamily="49" charset="-122"/>
                </a:rPr>
                <a:t>统一</a:t>
              </a:r>
              <a:r>
                <a:rPr lang="zh-CN" altLang="en-US" dirty="0">
                  <a:solidFill>
                    <a:srgbClr val="002060"/>
                  </a:solidFill>
                  <a:latin typeface="黑体" panose="02010609060101010101" pitchFamily="49" charset="-122"/>
                  <a:ea typeface="黑体" panose="02010609060101010101" pitchFamily="49" charset="-122"/>
                </a:rPr>
                <a:t>专利</a:t>
              </a:r>
            </a:p>
          </p:txBody>
        </p:sp>
        <p:sp>
          <p:nvSpPr>
            <p:cNvPr id="30" name="矩形 29"/>
            <p:cNvSpPr/>
            <p:nvPr/>
          </p:nvSpPr>
          <p:spPr>
            <a:xfrm>
              <a:off x="6670136" y="4473401"/>
              <a:ext cx="258727" cy="220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980332" y="4435579"/>
              <a:ext cx="902811" cy="307777"/>
            </a:xfrm>
            <a:prstGeom prst="rect">
              <a:avLst/>
            </a:prstGeom>
          </p:spPr>
          <p:txBody>
            <a:bodyPr wrap="none">
              <a:spAutoFit/>
            </a:bodyPr>
            <a:lstStyle/>
            <a:p>
              <a:r>
                <a:rPr lang="zh-CN" altLang="en-US" dirty="0">
                  <a:solidFill>
                    <a:srgbClr val="002060"/>
                  </a:solidFill>
                  <a:latin typeface="黑体" panose="02010609060101010101" pitchFamily="49" charset="-122"/>
                  <a:ea typeface="黑体" panose="02010609060101010101" pitchFamily="49" charset="-122"/>
                </a:rPr>
                <a:t>传统专利</a:t>
              </a:r>
            </a:p>
          </p:txBody>
        </p:sp>
        <p:sp>
          <p:nvSpPr>
            <p:cNvPr id="32" name="右大括号 31"/>
            <p:cNvSpPr/>
            <p:nvPr/>
          </p:nvSpPr>
          <p:spPr>
            <a:xfrm>
              <a:off x="7897396" y="3875793"/>
              <a:ext cx="182661" cy="8302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文本框 32"/>
            <p:cNvSpPr txBox="1"/>
            <p:nvPr/>
          </p:nvSpPr>
          <p:spPr>
            <a:xfrm>
              <a:off x="8083791" y="4007231"/>
              <a:ext cx="648072" cy="523220"/>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欧洲专利</a:t>
              </a:r>
              <a:endParaRPr lang="zh-CN" altLang="en-US" dirty="0">
                <a:latin typeface="黑体" panose="02010609060101010101" pitchFamily="49" charset="-122"/>
                <a:ea typeface="黑体" panose="02010609060101010101" pitchFamily="49" charset="-122"/>
              </a:endParaRPr>
            </a:p>
          </p:txBody>
        </p:sp>
        <p:sp>
          <p:nvSpPr>
            <p:cNvPr id="34" name="矩形 33"/>
            <p:cNvSpPr/>
            <p:nvPr/>
          </p:nvSpPr>
          <p:spPr>
            <a:xfrm>
              <a:off x="6648437" y="3876400"/>
              <a:ext cx="258727" cy="220421"/>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5777798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566692" y="1383318"/>
            <a:ext cx="7911076" cy="2758752"/>
            <a:chOff x="566692" y="1383318"/>
            <a:chExt cx="7911076" cy="2758752"/>
          </a:xfrm>
        </p:grpSpPr>
        <p:sp>
          <p:nvSpPr>
            <p:cNvPr id="3" name="右箭头 2"/>
            <p:cNvSpPr/>
            <p:nvPr/>
          </p:nvSpPr>
          <p:spPr>
            <a:xfrm>
              <a:off x="962736" y="2283718"/>
              <a:ext cx="7137656" cy="288032"/>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cxnSp>
          <p:nvCxnSpPr>
            <p:cNvPr id="5" name="直接连接符 4"/>
            <p:cNvCxnSpPr/>
            <p:nvPr/>
          </p:nvCxnSpPr>
          <p:spPr>
            <a:xfrm>
              <a:off x="947277" y="1691095"/>
              <a:ext cx="0" cy="12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275856" y="1723778"/>
              <a:ext cx="0" cy="12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228184" y="1707654"/>
              <a:ext cx="0" cy="1260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66692" y="1416001"/>
              <a:ext cx="792088" cy="307777"/>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申请日</a:t>
              </a:r>
              <a:endParaRPr lang="zh-CN" altLang="en-US" dirty="0">
                <a:latin typeface="黑体" panose="02010609060101010101" pitchFamily="49" charset="-122"/>
                <a:ea typeface="黑体" panose="02010609060101010101" pitchFamily="49" charset="-122"/>
              </a:endParaRPr>
            </a:p>
          </p:txBody>
        </p:sp>
        <p:sp>
          <p:nvSpPr>
            <p:cNvPr id="9" name="文本框 8"/>
            <p:cNvSpPr txBox="1"/>
            <p:nvPr/>
          </p:nvSpPr>
          <p:spPr>
            <a:xfrm>
              <a:off x="2717794" y="1399877"/>
              <a:ext cx="1116124" cy="307777"/>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18</a:t>
              </a:r>
              <a:r>
                <a:rPr lang="zh-CN" altLang="en-US" dirty="0" smtClean="0">
                  <a:latin typeface="黑体" panose="02010609060101010101" pitchFamily="49" charset="-122"/>
                  <a:ea typeface="黑体" panose="02010609060101010101" pitchFamily="49" charset="-122"/>
                </a:rPr>
                <a:t>个月公布</a:t>
              </a:r>
              <a:endParaRPr lang="zh-CN" altLang="en-US" dirty="0">
                <a:latin typeface="黑体" panose="02010609060101010101" pitchFamily="49" charset="-122"/>
                <a:ea typeface="黑体" panose="02010609060101010101" pitchFamily="49" charset="-122"/>
              </a:endParaRPr>
            </a:p>
          </p:txBody>
        </p:sp>
        <p:sp>
          <p:nvSpPr>
            <p:cNvPr id="10" name="文本框 9"/>
            <p:cNvSpPr txBox="1"/>
            <p:nvPr/>
          </p:nvSpPr>
          <p:spPr>
            <a:xfrm>
              <a:off x="1115616" y="2642632"/>
              <a:ext cx="1800200" cy="307777"/>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形式审查、检索报告</a:t>
              </a:r>
              <a:endParaRPr lang="zh-CN" altLang="en-US" dirty="0">
                <a:latin typeface="黑体" panose="02010609060101010101" pitchFamily="49" charset="-122"/>
                <a:ea typeface="黑体" panose="02010609060101010101" pitchFamily="49" charset="-122"/>
              </a:endParaRPr>
            </a:p>
          </p:txBody>
        </p:sp>
        <p:sp>
          <p:nvSpPr>
            <p:cNvPr id="11" name="文本框 10"/>
            <p:cNvSpPr txBox="1"/>
            <p:nvPr/>
          </p:nvSpPr>
          <p:spPr>
            <a:xfrm>
              <a:off x="4139952" y="2642631"/>
              <a:ext cx="1800200" cy="307777"/>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实审过程</a:t>
              </a:r>
              <a:endParaRPr lang="zh-CN" altLang="en-US" dirty="0">
                <a:latin typeface="黑体" panose="02010609060101010101" pitchFamily="49" charset="-122"/>
                <a:ea typeface="黑体" panose="02010609060101010101" pitchFamily="49" charset="-122"/>
              </a:endParaRPr>
            </a:p>
          </p:txBody>
        </p:sp>
        <p:sp>
          <p:nvSpPr>
            <p:cNvPr id="12" name="文本框 11"/>
            <p:cNvSpPr txBox="1"/>
            <p:nvPr/>
          </p:nvSpPr>
          <p:spPr>
            <a:xfrm>
              <a:off x="5382561" y="2625210"/>
              <a:ext cx="1800200" cy="307777"/>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   授权</a:t>
              </a:r>
              <a:endParaRPr lang="zh-CN" altLang="en-US" dirty="0">
                <a:latin typeface="黑体" panose="02010609060101010101" pitchFamily="49" charset="-122"/>
                <a:ea typeface="黑体" panose="02010609060101010101" pitchFamily="49" charset="-122"/>
              </a:endParaRPr>
            </a:p>
          </p:txBody>
        </p:sp>
        <p:sp>
          <p:nvSpPr>
            <p:cNvPr id="13" name="文本框 12"/>
            <p:cNvSpPr txBox="1"/>
            <p:nvPr/>
          </p:nvSpPr>
          <p:spPr>
            <a:xfrm>
              <a:off x="5588976" y="1383318"/>
              <a:ext cx="1116124" cy="307777"/>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大约</a:t>
              </a:r>
              <a:r>
                <a:rPr lang="en-US" altLang="zh-CN" dirty="0" smtClean="0">
                  <a:latin typeface="黑体" panose="02010609060101010101" pitchFamily="49" charset="-122"/>
                  <a:ea typeface="黑体" panose="02010609060101010101" pitchFamily="49" charset="-122"/>
                </a:rPr>
                <a:t>3-4</a:t>
              </a:r>
              <a:r>
                <a:rPr lang="zh-CN" altLang="en-US" dirty="0" smtClean="0">
                  <a:latin typeface="黑体" panose="02010609060101010101" pitchFamily="49" charset="-122"/>
                  <a:ea typeface="黑体" panose="02010609060101010101" pitchFamily="49" charset="-122"/>
                </a:rPr>
                <a:t>年</a:t>
              </a:r>
              <a:endParaRPr lang="zh-CN" altLang="en-US" dirty="0">
                <a:latin typeface="黑体" panose="02010609060101010101" pitchFamily="49" charset="-122"/>
                <a:ea typeface="黑体" panose="02010609060101010101" pitchFamily="49" charset="-122"/>
              </a:endParaRPr>
            </a:p>
          </p:txBody>
        </p:sp>
        <p:cxnSp>
          <p:nvCxnSpPr>
            <p:cNvPr id="19" name="直接连接符 18"/>
            <p:cNvCxnSpPr/>
            <p:nvPr/>
          </p:nvCxnSpPr>
          <p:spPr>
            <a:xfrm>
              <a:off x="6228183" y="2421589"/>
              <a:ext cx="576064" cy="37865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228183" y="2426509"/>
              <a:ext cx="576064" cy="70518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228183" y="2421589"/>
              <a:ext cx="576064" cy="108626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6804247" y="2796519"/>
              <a:ext cx="1152129"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6804247" y="3131690"/>
              <a:ext cx="1152129"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6804247" y="3507854"/>
              <a:ext cx="1152129"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7973712" y="2667733"/>
              <a:ext cx="504056" cy="307777"/>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UK</a:t>
              </a:r>
              <a:endParaRPr lang="zh-CN" altLang="en-US" dirty="0">
                <a:latin typeface="黑体" panose="02010609060101010101" pitchFamily="49" charset="-122"/>
                <a:ea typeface="黑体" panose="02010609060101010101" pitchFamily="49" charset="-122"/>
              </a:endParaRPr>
            </a:p>
          </p:txBody>
        </p:sp>
        <p:sp>
          <p:nvSpPr>
            <p:cNvPr id="31" name="文本框 30"/>
            <p:cNvSpPr txBox="1"/>
            <p:nvPr/>
          </p:nvSpPr>
          <p:spPr>
            <a:xfrm>
              <a:off x="7956376" y="2975510"/>
              <a:ext cx="504056" cy="307777"/>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ES</a:t>
              </a:r>
              <a:endParaRPr lang="zh-CN" altLang="en-US" dirty="0">
                <a:latin typeface="黑体" panose="02010609060101010101" pitchFamily="49" charset="-122"/>
                <a:ea typeface="黑体" panose="02010609060101010101" pitchFamily="49" charset="-122"/>
              </a:endParaRPr>
            </a:p>
          </p:txBody>
        </p:sp>
        <p:sp>
          <p:nvSpPr>
            <p:cNvPr id="32" name="文本框 31"/>
            <p:cNvSpPr txBox="1"/>
            <p:nvPr/>
          </p:nvSpPr>
          <p:spPr>
            <a:xfrm>
              <a:off x="7956376" y="3361729"/>
              <a:ext cx="504056" cy="307777"/>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TR</a:t>
              </a:r>
              <a:endParaRPr lang="zh-CN" altLang="en-US" dirty="0">
                <a:latin typeface="黑体" panose="02010609060101010101" pitchFamily="49" charset="-122"/>
                <a:ea typeface="黑体" panose="02010609060101010101" pitchFamily="49" charset="-122"/>
              </a:endParaRPr>
            </a:p>
          </p:txBody>
        </p:sp>
        <p:cxnSp>
          <p:nvCxnSpPr>
            <p:cNvPr id="34" name="直接连接符 33"/>
            <p:cNvCxnSpPr/>
            <p:nvPr/>
          </p:nvCxnSpPr>
          <p:spPr>
            <a:xfrm flipV="1">
              <a:off x="6228183" y="1995686"/>
              <a:ext cx="288032" cy="425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6516214" y="1990194"/>
              <a:ext cx="1440162" cy="16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6282661" y="1607252"/>
              <a:ext cx="1944218" cy="307777"/>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1</a:t>
              </a:r>
              <a:r>
                <a:rPr lang="zh-CN" altLang="en-US" dirty="0" smtClean="0">
                  <a:latin typeface="黑体" panose="02010609060101010101" pitchFamily="49" charset="-122"/>
                  <a:ea typeface="黑体" panose="02010609060101010101" pitchFamily="49" charset="-122"/>
                </a:rPr>
                <a:t>个月内请求统一专利</a:t>
              </a:r>
              <a:endParaRPr lang="zh-CN" altLang="en-US" dirty="0">
                <a:latin typeface="黑体" panose="02010609060101010101" pitchFamily="49" charset="-122"/>
                <a:ea typeface="黑体" panose="02010609060101010101" pitchFamily="49" charset="-122"/>
              </a:endParaRPr>
            </a:p>
          </p:txBody>
        </p:sp>
        <p:sp>
          <p:nvSpPr>
            <p:cNvPr id="40" name="文本框 39"/>
            <p:cNvSpPr txBox="1"/>
            <p:nvPr/>
          </p:nvSpPr>
          <p:spPr>
            <a:xfrm>
              <a:off x="6192178" y="3618850"/>
              <a:ext cx="2088233" cy="523220"/>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3</a:t>
              </a:r>
              <a:r>
                <a:rPr lang="zh-CN" altLang="en-US" dirty="0" smtClean="0">
                  <a:latin typeface="黑体" panose="02010609060101010101" pitchFamily="49" charset="-122"/>
                  <a:ea typeface="黑体" panose="02010609060101010101" pitchFamily="49" charset="-122"/>
                </a:rPr>
                <a:t>个月内在</a:t>
              </a:r>
              <a:r>
                <a:rPr lang="en-US" altLang="zh-CN" dirty="0" smtClean="0">
                  <a:latin typeface="黑体" panose="02010609060101010101" pitchFamily="49" charset="-122"/>
                  <a:ea typeface="黑体" panose="02010609060101010101" pitchFamily="49" charset="-122"/>
                </a:rPr>
                <a:t>EPC</a:t>
              </a:r>
              <a:r>
                <a:rPr lang="zh-CN" altLang="en-US" dirty="0" smtClean="0">
                  <a:latin typeface="黑体" panose="02010609060101010101" pitchFamily="49" charset="-122"/>
                  <a:ea typeface="黑体" panose="02010609060101010101" pitchFamily="49" charset="-122"/>
                </a:rPr>
                <a:t>国家生效（传统欧洲专利）</a:t>
              </a:r>
              <a:endParaRPr lang="zh-CN" altLang="en-US" dirty="0">
                <a:latin typeface="黑体" panose="02010609060101010101" pitchFamily="49" charset="-122"/>
                <a:ea typeface="黑体" panose="02010609060101010101" pitchFamily="49" charset="-122"/>
              </a:endParaRPr>
            </a:p>
          </p:txBody>
        </p:sp>
      </p:grpSp>
      <p:sp>
        <p:nvSpPr>
          <p:cNvPr id="39" name="圆角矩形 38"/>
          <p:cNvSpPr/>
          <p:nvPr/>
        </p:nvSpPr>
        <p:spPr>
          <a:xfrm>
            <a:off x="-342690" y="293208"/>
            <a:ext cx="3096344"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黑体" panose="02010609060101010101" pitchFamily="49" charset="-122"/>
                <a:ea typeface="黑体" panose="02010609060101010101" pitchFamily="49" charset="-122"/>
              </a:rPr>
              <a:t> </a:t>
            </a:r>
            <a:r>
              <a:rPr lang="en-US" altLang="zh-CN" sz="2000" b="1" dirty="0">
                <a:solidFill>
                  <a:srgbClr val="002060"/>
                </a:solidFill>
                <a:latin typeface="黑体" panose="02010609060101010101" pitchFamily="49" charset="-122"/>
                <a:ea typeface="黑体" panose="02010609060101010101" pitchFamily="49" charset="-122"/>
              </a:rPr>
              <a:t> </a:t>
            </a:r>
            <a:r>
              <a:rPr lang="en-US" altLang="zh-CN" sz="2000" b="1" dirty="0" smtClean="0">
                <a:solidFill>
                  <a:srgbClr val="002060"/>
                </a:solidFill>
                <a:latin typeface="黑体" panose="02010609060101010101" pitchFamily="49" charset="-122"/>
                <a:ea typeface="黑体" panose="02010609060101010101" pitchFamily="49"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如何成为统一专利</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747063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043608" y="1203598"/>
            <a:ext cx="7092620" cy="3305448"/>
          </a:xfrm>
          <a:prstGeom prst="rect">
            <a:avLst/>
          </a:prstGeom>
        </p:spPr>
      </p:pic>
      <p:sp>
        <p:nvSpPr>
          <p:cNvPr id="4" name="矩形 3"/>
          <p:cNvSpPr/>
          <p:nvPr/>
        </p:nvSpPr>
        <p:spPr>
          <a:xfrm>
            <a:off x="4644008" y="4789231"/>
            <a:ext cx="4572000" cy="215444"/>
          </a:xfrm>
          <a:prstGeom prst="rect">
            <a:avLst/>
          </a:prstGeom>
        </p:spPr>
        <p:txBody>
          <a:bodyPr>
            <a:spAutoFit/>
          </a:bodyPr>
          <a:lstStyle/>
          <a:p>
            <a:r>
              <a:rPr lang="zh-CN" altLang="en-US" sz="800" dirty="0" smtClean="0">
                <a:latin typeface="黑体" panose="02010609060101010101" pitchFamily="49" charset="-122"/>
                <a:ea typeface="黑体" panose="02010609060101010101" pitchFamily="49" charset="-122"/>
              </a:rPr>
              <a:t>图表来源：</a:t>
            </a:r>
            <a:r>
              <a:rPr lang="en-US" altLang="zh-CN" sz="800" dirty="0" smtClean="0">
                <a:latin typeface="黑体" panose="02010609060101010101" pitchFamily="49" charset="-122"/>
                <a:ea typeface="黑体" panose="02010609060101010101" pitchFamily="49" charset="-122"/>
              </a:rPr>
              <a:t>https</a:t>
            </a:r>
            <a:r>
              <a:rPr lang="en-US" altLang="zh-CN" sz="800" dirty="0">
                <a:latin typeface="黑体" panose="02010609060101010101" pitchFamily="49" charset="-122"/>
                <a:ea typeface="黑体" panose="02010609060101010101" pitchFamily="49" charset="-122"/>
              </a:rPr>
              <a:t>://www.finnegan.com/en/insights/ip-updates/unitary-patent-faq.html</a:t>
            </a:r>
            <a:endParaRPr lang="zh-CN" altLang="en-US" sz="800" dirty="0">
              <a:latin typeface="黑体" panose="02010609060101010101" pitchFamily="49" charset="-122"/>
              <a:ea typeface="黑体" panose="02010609060101010101" pitchFamily="49" charset="-122"/>
            </a:endParaRPr>
          </a:p>
        </p:txBody>
      </p:sp>
      <p:sp>
        <p:nvSpPr>
          <p:cNvPr id="6" name="圆角矩形 5"/>
          <p:cNvSpPr/>
          <p:nvPr/>
        </p:nvSpPr>
        <p:spPr>
          <a:xfrm>
            <a:off x="-252536" y="195486"/>
            <a:ext cx="3600400"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r>
              <a:rPr lang="zh-CN" altLang="en-US" sz="2000" dirty="0" smtClean="0">
                <a:latin typeface="黑体" panose="02010609060101010101" pitchFamily="49" charset="-122"/>
                <a:ea typeface="黑体" panose="02010609060101010101" pitchFamily="49"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欧洲</a:t>
            </a:r>
            <a:r>
              <a:rPr lang="zh-CN" altLang="en-US" sz="2000" b="1" dirty="0">
                <a:solidFill>
                  <a:srgbClr val="002060"/>
                </a:solidFill>
                <a:latin typeface="微软雅黑" panose="020B0503020204020204" pitchFamily="34" charset="-122"/>
                <a:ea typeface="微软雅黑" panose="020B0503020204020204" pitchFamily="34" charset="-122"/>
              </a:rPr>
              <a:t>统一专利维护费用</a:t>
            </a: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1560" y="2355726"/>
            <a:ext cx="432048" cy="230832"/>
          </a:xfrm>
          <a:prstGeom prst="rect">
            <a:avLst/>
          </a:prstGeom>
          <a:noFill/>
        </p:spPr>
        <p:txBody>
          <a:bodyPr wrap="square" rtlCol="0">
            <a:spAutoFit/>
          </a:bodyPr>
          <a:lstStyle/>
          <a:p>
            <a:r>
              <a:rPr lang="zh-CN" altLang="en-US" sz="900" dirty="0" smtClean="0">
                <a:latin typeface="黑体" panose="02010609060101010101" pitchFamily="49" charset="-122"/>
                <a:ea typeface="黑体" panose="02010609060101010101" pitchFamily="49" charset="-122"/>
              </a:rPr>
              <a:t>欧元</a:t>
            </a:r>
            <a:endParaRPr lang="zh-CN" altLang="en-US" sz="900" dirty="0">
              <a:latin typeface="黑体" panose="02010609060101010101" pitchFamily="49" charset="-122"/>
              <a:ea typeface="黑体" panose="02010609060101010101" pitchFamily="49" charset="-122"/>
            </a:endParaRPr>
          </a:p>
        </p:txBody>
      </p:sp>
      <p:sp>
        <p:nvSpPr>
          <p:cNvPr id="7" name="文本框 6"/>
          <p:cNvSpPr txBox="1"/>
          <p:nvPr/>
        </p:nvSpPr>
        <p:spPr>
          <a:xfrm>
            <a:off x="3851920" y="4533722"/>
            <a:ext cx="432048" cy="230832"/>
          </a:xfrm>
          <a:prstGeom prst="rect">
            <a:avLst/>
          </a:prstGeom>
          <a:noFill/>
        </p:spPr>
        <p:txBody>
          <a:bodyPr wrap="square" rtlCol="0">
            <a:spAutoFit/>
          </a:bodyPr>
          <a:lstStyle/>
          <a:p>
            <a:r>
              <a:rPr lang="zh-CN" altLang="en-US" sz="900" dirty="0" smtClean="0">
                <a:latin typeface="黑体" panose="02010609060101010101" pitchFamily="49" charset="-122"/>
                <a:ea typeface="黑体" panose="02010609060101010101" pitchFamily="49" charset="-122"/>
              </a:rPr>
              <a:t>年度</a:t>
            </a:r>
            <a:endParaRPr lang="zh-CN" altLang="en-US" sz="9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5541948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2866896990"/>
              </p:ext>
            </p:extLst>
          </p:nvPr>
        </p:nvGraphicFramePr>
        <p:xfrm>
          <a:off x="971600" y="843558"/>
          <a:ext cx="4680520" cy="2629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组合 13"/>
          <p:cNvGrpSpPr/>
          <p:nvPr/>
        </p:nvGrpSpPr>
        <p:grpSpPr>
          <a:xfrm>
            <a:off x="6516216" y="2283718"/>
            <a:ext cx="1541421" cy="1031368"/>
            <a:chOff x="6732240" y="2571750"/>
            <a:chExt cx="1613429" cy="1031368"/>
          </a:xfrm>
        </p:grpSpPr>
        <p:sp>
          <p:nvSpPr>
            <p:cNvPr id="10" name="圆角矩形 9"/>
            <p:cNvSpPr/>
            <p:nvPr/>
          </p:nvSpPr>
          <p:spPr>
            <a:xfrm>
              <a:off x="6732240" y="2571750"/>
              <a:ext cx="1397405" cy="8873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11" name="组合 10"/>
            <p:cNvGrpSpPr/>
            <p:nvPr/>
          </p:nvGrpSpPr>
          <p:grpSpPr>
            <a:xfrm>
              <a:off x="6948264" y="2715766"/>
              <a:ext cx="1397405" cy="887352"/>
              <a:chOff x="3571146" y="1681113"/>
              <a:chExt cx="1397405" cy="887352"/>
            </a:xfrm>
          </p:grpSpPr>
          <p:sp>
            <p:nvSpPr>
              <p:cNvPr id="12" name="圆角矩形 11"/>
              <p:cNvSpPr/>
              <p:nvPr/>
            </p:nvSpPr>
            <p:spPr>
              <a:xfrm>
                <a:off x="3571146" y="1681113"/>
                <a:ext cx="1397405" cy="88735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圆角矩形 4"/>
              <p:cNvSpPr txBox="1"/>
              <p:nvPr/>
            </p:nvSpPr>
            <p:spPr>
              <a:xfrm>
                <a:off x="3597136" y="1707103"/>
                <a:ext cx="1345425" cy="8353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黑体" panose="02010609060101010101" pitchFamily="49" charset="-122"/>
                    <a:ea typeface="黑体" panose="02010609060101010101" pitchFamily="49" charset="-122"/>
                  </a:rPr>
                  <a:t>调解与仲裁（里斯本与卢布雅尔那）</a:t>
                </a:r>
                <a:endParaRPr lang="zh-CN" altLang="en-US" sz="1200" kern="1200" dirty="0">
                  <a:latin typeface="黑体" panose="02010609060101010101" pitchFamily="49" charset="-122"/>
                  <a:ea typeface="黑体" panose="02010609060101010101" pitchFamily="49" charset="-122"/>
                </a:endParaRPr>
              </a:p>
            </p:txBody>
          </p:sp>
        </p:grpSp>
      </p:grpSp>
      <p:sp>
        <p:nvSpPr>
          <p:cNvPr id="15" name="矩形 14"/>
          <p:cNvSpPr/>
          <p:nvPr/>
        </p:nvSpPr>
        <p:spPr>
          <a:xfrm>
            <a:off x="492696" y="3617568"/>
            <a:ext cx="8166157" cy="1200329"/>
          </a:xfrm>
          <a:prstGeom prst="rect">
            <a:avLst/>
          </a:prstGeom>
        </p:spPr>
        <p:txBody>
          <a:bodyPr wrap="square">
            <a:spAutoFit/>
          </a:bodyPr>
          <a:lstStyle/>
          <a:p>
            <a:pPr>
              <a:lnSpc>
                <a:spcPct val="150000"/>
              </a:lnSpc>
            </a:pPr>
            <a:r>
              <a:rPr lang="zh-CN" altLang="en-US" sz="1200" b="1" dirty="0">
                <a:solidFill>
                  <a:srgbClr val="002060"/>
                </a:solidFill>
                <a:latin typeface="黑体" panose="02010609060101010101" pitchFamily="49" charset="-122"/>
                <a:ea typeface="黑体" panose="02010609060101010101" pitchFamily="49" charset="-122"/>
              </a:rPr>
              <a:t>地方分院</a:t>
            </a:r>
            <a:r>
              <a:rPr lang="zh-CN" altLang="en-US" sz="1200" dirty="0">
                <a:solidFill>
                  <a:srgbClr val="002060"/>
                </a:solidFill>
                <a:latin typeface="黑体" panose="02010609060101010101" pitchFamily="49" charset="-122"/>
                <a:ea typeface="黑体" panose="02010609060101010101" pitchFamily="49" charset="-122"/>
              </a:rPr>
              <a:t>：奥地利、比利时、保加利亚、丹麦、芬兰、法国、德国（</a:t>
            </a:r>
            <a:r>
              <a:rPr lang="en-US" altLang="zh-CN" sz="1200" dirty="0">
                <a:solidFill>
                  <a:srgbClr val="002060"/>
                </a:solidFill>
                <a:latin typeface="黑体" panose="02010609060101010101" pitchFamily="49" charset="-122"/>
                <a:ea typeface="黑体" panose="02010609060101010101" pitchFamily="49" charset="-122"/>
              </a:rPr>
              <a:t>4</a:t>
            </a:r>
            <a:r>
              <a:rPr lang="zh-CN" altLang="en-US" sz="1200" dirty="0">
                <a:solidFill>
                  <a:srgbClr val="002060"/>
                </a:solidFill>
                <a:latin typeface="黑体" panose="02010609060101010101" pitchFamily="49" charset="-122"/>
                <a:ea typeface="黑体" panose="02010609060101010101" pitchFamily="49" charset="-122"/>
              </a:rPr>
              <a:t>个国内法庭：慕尼黑、 汉堡、杜塞尔多夫和曼海姆）、荷兰、意大利、葡萄牙和斯洛文尼亚 </a:t>
            </a:r>
          </a:p>
          <a:p>
            <a:pPr>
              <a:lnSpc>
                <a:spcPct val="150000"/>
              </a:lnSpc>
            </a:pPr>
            <a:r>
              <a:rPr lang="zh-CN" altLang="en-US" sz="1200" b="1" dirty="0">
                <a:solidFill>
                  <a:srgbClr val="002060"/>
                </a:solidFill>
                <a:latin typeface="黑体" panose="02010609060101010101" pitchFamily="49" charset="-122"/>
                <a:ea typeface="黑体" panose="02010609060101010101" pitchFamily="49" charset="-122"/>
              </a:rPr>
              <a:t>地区分院</a:t>
            </a:r>
            <a:r>
              <a:rPr lang="zh-CN" altLang="en-US" sz="1200" dirty="0">
                <a:solidFill>
                  <a:srgbClr val="002060"/>
                </a:solidFill>
                <a:latin typeface="黑体" panose="02010609060101010101" pitchFamily="49" charset="-122"/>
                <a:ea typeface="黑体" panose="02010609060101010101" pitchFamily="49" charset="-122"/>
              </a:rPr>
              <a:t>：波罗的海</a:t>
            </a:r>
            <a:r>
              <a:rPr lang="en-US" altLang="zh-CN" sz="1200" dirty="0">
                <a:solidFill>
                  <a:srgbClr val="002060"/>
                </a:solidFill>
                <a:latin typeface="黑体" panose="02010609060101010101" pitchFamily="49" charset="-122"/>
                <a:ea typeface="黑体" panose="02010609060101010101" pitchFamily="49" charset="-122"/>
              </a:rPr>
              <a:t>-</a:t>
            </a:r>
            <a:r>
              <a:rPr lang="zh-CN" altLang="en-US" sz="1200" dirty="0">
                <a:solidFill>
                  <a:srgbClr val="002060"/>
                </a:solidFill>
                <a:latin typeface="黑体" panose="02010609060101010101" pitchFamily="49" charset="-122"/>
                <a:ea typeface="黑体" panose="02010609060101010101" pitchFamily="49" charset="-122"/>
              </a:rPr>
              <a:t>瑞典分部涵盖瑞典、拉脱维亚、立陶宛和爱沙尼亚 </a:t>
            </a:r>
          </a:p>
          <a:p>
            <a:pPr>
              <a:lnSpc>
                <a:spcPct val="150000"/>
              </a:lnSpc>
            </a:pPr>
            <a:r>
              <a:rPr lang="zh-CN" altLang="en-US" sz="1200" b="1" dirty="0">
                <a:solidFill>
                  <a:srgbClr val="002060"/>
                </a:solidFill>
                <a:latin typeface="黑体" panose="02010609060101010101" pitchFamily="49" charset="-122"/>
                <a:ea typeface="黑体" panose="02010609060101010101" pitchFamily="49" charset="-122"/>
              </a:rPr>
              <a:t>无地方或地区分院</a:t>
            </a:r>
            <a:r>
              <a:rPr lang="zh-CN" altLang="en-US" sz="1200" dirty="0">
                <a:solidFill>
                  <a:srgbClr val="002060"/>
                </a:solidFill>
                <a:latin typeface="黑体" panose="02010609060101010101" pitchFamily="49" charset="-122"/>
                <a:ea typeface="黑体" panose="02010609060101010101" pitchFamily="49" charset="-122"/>
              </a:rPr>
              <a:t>：卢森堡、马耳他</a:t>
            </a:r>
          </a:p>
        </p:txBody>
      </p:sp>
      <p:sp>
        <p:nvSpPr>
          <p:cNvPr id="16" name="圆角矩形 15"/>
          <p:cNvSpPr/>
          <p:nvPr/>
        </p:nvSpPr>
        <p:spPr>
          <a:xfrm>
            <a:off x="-252535" y="191174"/>
            <a:ext cx="3024335"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欧洲统一法院架构</a:t>
            </a:r>
            <a:endParaRPr lang="en-US" altLang="zh-CN" sz="2000"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126940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987574"/>
            <a:ext cx="7128792" cy="2862322"/>
          </a:xfrm>
          <a:prstGeom prst="rect">
            <a:avLst/>
          </a:prstGeom>
        </p:spPr>
        <p:txBody>
          <a:bodyPr wrap="square">
            <a:spAutoFit/>
          </a:bodyPr>
          <a:lstStyle/>
          <a:p>
            <a:pPr>
              <a:lnSpc>
                <a:spcPct val="150000"/>
              </a:lnSpc>
            </a:pPr>
            <a:r>
              <a:rPr lang="en-US" altLang="zh-CN" sz="1800" dirty="0">
                <a:solidFill>
                  <a:srgbClr val="002060"/>
                </a:solidFill>
                <a:latin typeface="黑体" panose="02010609060101010101" pitchFamily="49" charset="-122"/>
                <a:ea typeface="黑体" panose="02010609060101010101" pitchFamily="49" charset="-122"/>
              </a:rPr>
              <a:t>• </a:t>
            </a:r>
            <a:r>
              <a:rPr lang="zh-CN" altLang="en-US" sz="1800" dirty="0" smtClean="0">
                <a:solidFill>
                  <a:srgbClr val="002060"/>
                </a:solidFill>
                <a:latin typeface="黑体" panose="02010609060101010101" pitchFamily="49" charset="-122"/>
                <a:ea typeface="黑体" panose="02010609060101010101" pitchFamily="49" charset="-122"/>
              </a:rPr>
              <a:t>地方和地区分院 </a:t>
            </a:r>
            <a:endParaRPr lang="zh-CN" altLang="en-US" sz="1800" dirty="0">
              <a:solidFill>
                <a:srgbClr val="002060"/>
              </a:solidFill>
              <a:latin typeface="黑体" panose="02010609060101010101" pitchFamily="49" charset="-122"/>
              <a:ea typeface="黑体" panose="02010609060101010101" pitchFamily="49" charset="-122"/>
            </a:endParaRPr>
          </a:p>
          <a:p>
            <a:pPr>
              <a:lnSpc>
                <a:spcPct val="150000"/>
              </a:lnSpc>
            </a:pPr>
            <a:r>
              <a:rPr lang="en-US" altLang="zh-CN" dirty="0" smtClean="0">
                <a:solidFill>
                  <a:srgbClr val="002060"/>
                </a:solidFill>
                <a:latin typeface="黑体" panose="02010609060101010101" pitchFamily="49" charset="-122"/>
                <a:ea typeface="黑体" panose="02010609060101010101" pitchFamily="49" charset="-122"/>
              </a:rPr>
              <a:t>– </a:t>
            </a:r>
            <a:r>
              <a:rPr lang="zh-CN" altLang="en-US" dirty="0">
                <a:solidFill>
                  <a:srgbClr val="002060"/>
                </a:solidFill>
                <a:latin typeface="黑体" panose="02010609060101010101" pitchFamily="49" charset="-122"/>
                <a:ea typeface="黑体" panose="02010609060101010101" pitchFamily="49" charset="-122"/>
              </a:rPr>
              <a:t>涉及在分院管辖范围内发生的</a:t>
            </a:r>
            <a:r>
              <a:rPr lang="zh-CN" altLang="en-US" dirty="0" smtClean="0">
                <a:solidFill>
                  <a:srgbClr val="002060"/>
                </a:solidFill>
                <a:latin typeface="黑体" panose="02010609060101010101" pitchFamily="49" charset="-122"/>
                <a:ea typeface="黑体" panose="02010609060101010101" pitchFamily="49" charset="-122"/>
              </a:rPr>
              <a:t>侵权行为</a:t>
            </a:r>
            <a:r>
              <a:rPr lang="zh-CN" altLang="en-US" dirty="0">
                <a:solidFill>
                  <a:srgbClr val="002060"/>
                </a:solidFill>
                <a:latin typeface="黑体" panose="02010609060101010101" pitchFamily="49" charset="-122"/>
                <a:ea typeface="黑体" panose="02010609060101010101" pitchFamily="49" charset="-122"/>
              </a:rPr>
              <a:t>或被告位于分院管辖范围</a:t>
            </a:r>
            <a:r>
              <a:rPr lang="zh-CN" altLang="en-US" dirty="0" smtClean="0">
                <a:solidFill>
                  <a:srgbClr val="002060"/>
                </a:solidFill>
                <a:latin typeface="黑体" panose="02010609060101010101" pitchFamily="49" charset="-122"/>
                <a:ea typeface="黑体" panose="02010609060101010101" pitchFamily="49" charset="-122"/>
              </a:rPr>
              <a:t>内的</a:t>
            </a:r>
            <a:r>
              <a:rPr lang="zh-CN" altLang="en-US" dirty="0">
                <a:solidFill>
                  <a:srgbClr val="002060"/>
                </a:solidFill>
                <a:latin typeface="黑体" panose="02010609060101010101" pitchFamily="49" charset="-122"/>
                <a:ea typeface="黑体" panose="02010609060101010101" pitchFamily="49" charset="-122"/>
              </a:rPr>
              <a:t>侵权诉讼 </a:t>
            </a:r>
          </a:p>
          <a:p>
            <a:pPr>
              <a:lnSpc>
                <a:spcPct val="150000"/>
              </a:lnSpc>
            </a:pPr>
            <a:r>
              <a:rPr lang="en-US" altLang="zh-CN" dirty="0">
                <a:solidFill>
                  <a:srgbClr val="002060"/>
                </a:solidFill>
                <a:latin typeface="黑体" panose="02010609060101010101" pitchFamily="49" charset="-122"/>
                <a:ea typeface="黑体" panose="02010609060101010101" pitchFamily="49" charset="-122"/>
              </a:rPr>
              <a:t>– </a:t>
            </a:r>
            <a:r>
              <a:rPr lang="zh-CN" altLang="en-US" dirty="0">
                <a:solidFill>
                  <a:srgbClr val="002060"/>
                </a:solidFill>
                <a:latin typeface="黑体" panose="02010609060101010101" pitchFamily="49" charset="-122"/>
                <a:ea typeface="黑体" panose="02010609060101010101" pitchFamily="49" charset="-122"/>
              </a:rPr>
              <a:t>无效的反诉（可根据地方</a:t>
            </a:r>
            <a:r>
              <a:rPr lang="en-US" altLang="zh-CN" dirty="0">
                <a:solidFill>
                  <a:srgbClr val="002060"/>
                </a:solidFill>
                <a:latin typeface="黑体" panose="02010609060101010101" pitchFamily="49" charset="-122"/>
                <a:ea typeface="黑体" panose="02010609060101010101" pitchFamily="49" charset="-122"/>
              </a:rPr>
              <a:t>/</a:t>
            </a:r>
            <a:r>
              <a:rPr lang="zh-CN" altLang="en-US" dirty="0">
                <a:solidFill>
                  <a:srgbClr val="002060"/>
                </a:solidFill>
                <a:latin typeface="黑体" panose="02010609060101010101" pitchFamily="49" charset="-122"/>
                <a:ea typeface="黑体" panose="02010609060101010101" pitchFamily="49" charset="-122"/>
              </a:rPr>
              <a:t>地区</a:t>
            </a:r>
            <a:r>
              <a:rPr lang="zh-CN" altLang="en-US" dirty="0" smtClean="0">
                <a:solidFill>
                  <a:srgbClr val="002060"/>
                </a:solidFill>
                <a:latin typeface="黑体" panose="02010609060101010101" pitchFamily="49" charset="-122"/>
                <a:ea typeface="黑体" panose="02010609060101010101" pitchFamily="49" charset="-122"/>
              </a:rPr>
              <a:t>分院</a:t>
            </a:r>
            <a:r>
              <a:rPr lang="zh-CN" altLang="en-US" dirty="0">
                <a:solidFill>
                  <a:srgbClr val="002060"/>
                </a:solidFill>
                <a:latin typeface="黑体" panose="02010609060101010101" pitchFamily="49" charset="-122"/>
                <a:ea typeface="黑体" panose="02010609060101010101" pitchFamily="49" charset="-122"/>
              </a:rPr>
              <a:t>的决定移交给中央分院） </a:t>
            </a:r>
            <a:endParaRPr lang="en-US" altLang="zh-CN" dirty="0" smtClean="0">
              <a:solidFill>
                <a:srgbClr val="002060"/>
              </a:solidFill>
              <a:latin typeface="黑体" panose="02010609060101010101" pitchFamily="49" charset="-122"/>
              <a:ea typeface="黑体" panose="02010609060101010101" pitchFamily="49" charset="-122"/>
            </a:endParaRPr>
          </a:p>
          <a:p>
            <a:pPr>
              <a:lnSpc>
                <a:spcPct val="150000"/>
              </a:lnSpc>
            </a:pPr>
            <a:endParaRPr lang="zh-CN" altLang="en-US" dirty="0">
              <a:solidFill>
                <a:srgbClr val="002060"/>
              </a:solidFill>
              <a:latin typeface="黑体" panose="02010609060101010101" pitchFamily="49" charset="-122"/>
              <a:ea typeface="黑体" panose="02010609060101010101" pitchFamily="49" charset="-122"/>
            </a:endParaRPr>
          </a:p>
          <a:p>
            <a:pPr>
              <a:lnSpc>
                <a:spcPct val="150000"/>
              </a:lnSpc>
            </a:pPr>
            <a:r>
              <a:rPr lang="en-US" altLang="zh-CN" sz="1800" dirty="0">
                <a:solidFill>
                  <a:srgbClr val="002060"/>
                </a:solidFill>
                <a:latin typeface="黑体" panose="02010609060101010101" pitchFamily="49" charset="-122"/>
                <a:ea typeface="黑体" panose="02010609060101010101" pitchFamily="49" charset="-122"/>
              </a:rPr>
              <a:t>• </a:t>
            </a:r>
            <a:r>
              <a:rPr lang="zh-CN" altLang="en-US" sz="1800" dirty="0">
                <a:solidFill>
                  <a:srgbClr val="002060"/>
                </a:solidFill>
                <a:latin typeface="黑体" panose="02010609060101010101" pitchFamily="49" charset="-122"/>
                <a:ea typeface="黑体" panose="02010609060101010101" pitchFamily="49" charset="-122"/>
              </a:rPr>
              <a:t>中央分院 </a:t>
            </a:r>
            <a:endParaRPr lang="zh-CN" altLang="en-US" dirty="0">
              <a:solidFill>
                <a:srgbClr val="002060"/>
              </a:solidFill>
              <a:latin typeface="黑体" panose="02010609060101010101" pitchFamily="49" charset="-122"/>
              <a:ea typeface="黑体" panose="02010609060101010101" pitchFamily="49" charset="-122"/>
            </a:endParaRPr>
          </a:p>
          <a:p>
            <a:pPr>
              <a:lnSpc>
                <a:spcPct val="150000"/>
              </a:lnSpc>
            </a:pPr>
            <a:r>
              <a:rPr lang="en-US" altLang="zh-CN" dirty="0">
                <a:solidFill>
                  <a:srgbClr val="002060"/>
                </a:solidFill>
                <a:latin typeface="黑体" panose="02010609060101010101" pitchFamily="49" charset="-122"/>
                <a:ea typeface="黑体" panose="02010609060101010101" pitchFamily="49" charset="-122"/>
              </a:rPr>
              <a:t>– </a:t>
            </a:r>
            <a:r>
              <a:rPr lang="zh-CN" altLang="en-US" dirty="0">
                <a:solidFill>
                  <a:srgbClr val="002060"/>
                </a:solidFill>
                <a:latin typeface="黑体" panose="02010609060101010101" pitchFamily="49" charset="-122"/>
                <a:ea typeface="黑体" panose="02010609060101010101" pitchFamily="49" charset="-122"/>
              </a:rPr>
              <a:t>独立的无效诉讼和任何相关的反诉 </a:t>
            </a:r>
          </a:p>
          <a:p>
            <a:pPr>
              <a:lnSpc>
                <a:spcPct val="150000"/>
              </a:lnSpc>
            </a:pPr>
            <a:r>
              <a:rPr lang="en-US" altLang="zh-CN" dirty="0">
                <a:solidFill>
                  <a:srgbClr val="002060"/>
                </a:solidFill>
                <a:latin typeface="黑体" panose="02010609060101010101" pitchFamily="49" charset="-122"/>
                <a:ea typeface="黑体" panose="02010609060101010101" pitchFamily="49" charset="-122"/>
              </a:rPr>
              <a:t>– </a:t>
            </a:r>
            <a:r>
              <a:rPr lang="zh-CN" altLang="en-US" dirty="0">
                <a:solidFill>
                  <a:srgbClr val="002060"/>
                </a:solidFill>
                <a:latin typeface="黑体" panose="02010609060101010101" pitchFamily="49" charset="-122"/>
                <a:ea typeface="黑体" panose="02010609060101010101" pitchFamily="49" charset="-122"/>
              </a:rPr>
              <a:t>涉及在无地方或地区分院的侵权</a:t>
            </a:r>
            <a:r>
              <a:rPr lang="zh-CN" altLang="en-US" dirty="0" smtClean="0">
                <a:solidFill>
                  <a:srgbClr val="002060"/>
                </a:solidFill>
                <a:latin typeface="黑体" panose="02010609060101010101" pitchFamily="49" charset="-122"/>
                <a:ea typeface="黑体" panose="02010609060101010101" pitchFamily="49" charset="-122"/>
              </a:rPr>
              <a:t>行为</a:t>
            </a:r>
            <a:r>
              <a:rPr lang="zh-CN" altLang="en-US" dirty="0">
                <a:solidFill>
                  <a:srgbClr val="002060"/>
                </a:solidFill>
                <a:latin typeface="黑体" panose="02010609060101010101" pitchFamily="49" charset="-122"/>
                <a:ea typeface="黑体" panose="02010609060101010101" pitchFamily="49" charset="-122"/>
              </a:rPr>
              <a:t>的侵权诉讼（如卢森堡、马耳他） </a:t>
            </a:r>
          </a:p>
          <a:p>
            <a:pPr>
              <a:lnSpc>
                <a:spcPct val="150000"/>
              </a:lnSpc>
            </a:pPr>
            <a:r>
              <a:rPr lang="en-US" altLang="zh-CN" dirty="0">
                <a:solidFill>
                  <a:srgbClr val="002060"/>
                </a:solidFill>
                <a:latin typeface="黑体" panose="02010609060101010101" pitchFamily="49" charset="-122"/>
                <a:ea typeface="黑体" panose="02010609060101010101" pitchFamily="49" charset="-122"/>
              </a:rPr>
              <a:t>– </a:t>
            </a:r>
            <a:r>
              <a:rPr lang="zh-CN" altLang="en-US" dirty="0">
                <a:solidFill>
                  <a:srgbClr val="002060"/>
                </a:solidFill>
                <a:latin typeface="黑体" panose="02010609060101010101" pitchFamily="49" charset="-122"/>
                <a:ea typeface="黑体" panose="02010609060101010101" pitchFamily="49" charset="-122"/>
              </a:rPr>
              <a:t>涉及被告不在地方或地区分院</a:t>
            </a:r>
            <a:r>
              <a:rPr lang="zh-CN" altLang="en-US" dirty="0" smtClean="0">
                <a:solidFill>
                  <a:srgbClr val="002060"/>
                </a:solidFill>
                <a:latin typeface="黑体" panose="02010609060101010101" pitchFamily="49" charset="-122"/>
                <a:ea typeface="黑体" panose="02010609060101010101" pitchFamily="49" charset="-122"/>
              </a:rPr>
              <a:t>管辖范围</a:t>
            </a:r>
            <a:r>
              <a:rPr lang="zh-CN" altLang="en-US" dirty="0">
                <a:solidFill>
                  <a:srgbClr val="002060"/>
                </a:solidFill>
                <a:latin typeface="黑体" panose="02010609060101010101" pitchFamily="49" charset="-122"/>
                <a:ea typeface="黑体" panose="02010609060101010101" pitchFamily="49" charset="-122"/>
              </a:rPr>
              <a:t>内的侵权诉讼</a:t>
            </a:r>
          </a:p>
        </p:txBody>
      </p:sp>
      <p:sp>
        <p:nvSpPr>
          <p:cNvPr id="5" name="圆角矩形 4"/>
          <p:cNvSpPr/>
          <p:nvPr/>
        </p:nvSpPr>
        <p:spPr>
          <a:xfrm>
            <a:off x="-252535" y="191174"/>
            <a:ext cx="3312367"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欧洲统一</a:t>
            </a:r>
            <a:r>
              <a:rPr lang="zh-CN" altLang="en-US" sz="2000" b="1" dirty="0">
                <a:solidFill>
                  <a:srgbClr val="002060"/>
                </a:solidFill>
                <a:latin typeface="微软雅黑" panose="020B0503020204020204" pitchFamily="34" charset="-122"/>
                <a:ea typeface="微软雅黑" panose="020B0503020204020204" pitchFamily="34" charset="-122"/>
              </a:rPr>
              <a:t>法院的管辖</a:t>
            </a:r>
            <a:endParaRPr lang="en-US" altLang="zh-CN" sz="2000"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628590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962736" y="2283718"/>
            <a:ext cx="7137656" cy="288032"/>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a:off x="962736" y="1754690"/>
            <a:ext cx="0" cy="576064"/>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3024153" y="1775624"/>
            <a:ext cx="0" cy="576064"/>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923928" y="1775624"/>
            <a:ext cx="0" cy="576064"/>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508104" y="1754689"/>
            <a:ext cx="0" cy="576064"/>
          </a:xfrm>
          <a:prstGeom prst="straightConnector1">
            <a:avLst/>
          </a:prstGeom>
          <a:ln w="19050">
            <a:solidFill>
              <a:schemeClr val="accent2">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7956376" y="1779662"/>
            <a:ext cx="0" cy="576064"/>
          </a:xfrm>
          <a:prstGeom prst="straightConnector1">
            <a:avLst/>
          </a:prstGeom>
          <a:ln w="19050">
            <a:solidFill>
              <a:schemeClr val="accent2">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2384563" y="2514342"/>
            <a:ext cx="0" cy="612000"/>
          </a:xfrm>
          <a:prstGeom prst="straightConnector1">
            <a:avLst/>
          </a:prstGeom>
          <a:ln w="19050">
            <a:tailEnd type="triangle" w="med" len="lg"/>
          </a:ln>
        </p:spPr>
        <p:style>
          <a:lnRef idx="1">
            <a:schemeClr val="accent6"/>
          </a:lnRef>
          <a:fillRef idx="0">
            <a:schemeClr val="accent6"/>
          </a:fillRef>
          <a:effectRef idx="0">
            <a:schemeClr val="accent6"/>
          </a:effectRef>
          <a:fontRef idx="minor">
            <a:schemeClr val="tx1"/>
          </a:fontRef>
        </p:style>
      </p:cxnSp>
      <p:cxnSp>
        <p:nvCxnSpPr>
          <p:cNvPr id="14" name="直接箭头连接符 13"/>
          <p:cNvCxnSpPr/>
          <p:nvPr/>
        </p:nvCxnSpPr>
        <p:spPr>
          <a:xfrm flipV="1">
            <a:off x="3419872" y="2505588"/>
            <a:ext cx="0" cy="612000"/>
          </a:xfrm>
          <a:prstGeom prst="straightConnector1">
            <a:avLst/>
          </a:prstGeom>
          <a:ln w="19050">
            <a:tailEnd type="triangle" w="med" len="lg"/>
          </a:ln>
        </p:spPr>
        <p:style>
          <a:lnRef idx="1">
            <a:schemeClr val="accent6"/>
          </a:lnRef>
          <a:fillRef idx="0">
            <a:schemeClr val="accent6"/>
          </a:fillRef>
          <a:effectRef idx="0">
            <a:schemeClr val="accent6"/>
          </a:effectRef>
          <a:fontRef idx="minor">
            <a:schemeClr val="tx1"/>
          </a:fontRef>
        </p:style>
      </p:cxnSp>
      <p:cxnSp>
        <p:nvCxnSpPr>
          <p:cNvPr id="15" name="直接箭头连接符 14"/>
          <p:cNvCxnSpPr/>
          <p:nvPr/>
        </p:nvCxnSpPr>
        <p:spPr>
          <a:xfrm flipV="1">
            <a:off x="4505276" y="2529107"/>
            <a:ext cx="0" cy="612000"/>
          </a:xfrm>
          <a:prstGeom prst="straightConnector1">
            <a:avLst/>
          </a:prstGeom>
          <a:ln w="19050">
            <a:tailEnd type="triangle" w="med" len="lg"/>
          </a:ln>
        </p:spPr>
        <p:style>
          <a:lnRef idx="1">
            <a:schemeClr val="accent6"/>
          </a:lnRef>
          <a:fillRef idx="0">
            <a:schemeClr val="accent6"/>
          </a:fillRef>
          <a:effectRef idx="0">
            <a:schemeClr val="accent6"/>
          </a:effectRef>
          <a:fontRef idx="minor">
            <a:schemeClr val="tx1"/>
          </a:fontRef>
        </p:style>
      </p:cxnSp>
      <p:sp>
        <p:nvSpPr>
          <p:cNvPr id="16" name="文本框 15"/>
          <p:cNvSpPr txBox="1"/>
          <p:nvPr/>
        </p:nvSpPr>
        <p:spPr>
          <a:xfrm>
            <a:off x="539552" y="1419622"/>
            <a:ext cx="936104" cy="276999"/>
          </a:xfrm>
          <a:prstGeom prst="rect">
            <a:avLst/>
          </a:prstGeom>
          <a:noFill/>
        </p:spPr>
        <p:txBody>
          <a:bodyPr wrap="square" rtlCol="0">
            <a:spAutoFit/>
          </a:bodyPr>
          <a:lstStyle/>
          <a:p>
            <a:r>
              <a:rPr lang="zh-CN" altLang="en-US" sz="1200" dirty="0" smtClean="0">
                <a:latin typeface="黑体" panose="02010609060101010101" pitchFamily="49" charset="-122"/>
                <a:ea typeface="黑体" panose="02010609060101010101" pitchFamily="49" charset="-122"/>
              </a:rPr>
              <a:t>提交诉状</a:t>
            </a:r>
            <a:endParaRPr lang="zh-CN" altLang="en-US" sz="1200" dirty="0">
              <a:latin typeface="黑体" panose="02010609060101010101" pitchFamily="49" charset="-122"/>
              <a:ea typeface="黑体" panose="02010609060101010101" pitchFamily="49" charset="-122"/>
            </a:endParaRPr>
          </a:p>
        </p:txBody>
      </p:sp>
      <p:sp>
        <p:nvSpPr>
          <p:cNvPr id="17" name="文本框 16"/>
          <p:cNvSpPr txBox="1"/>
          <p:nvPr/>
        </p:nvSpPr>
        <p:spPr>
          <a:xfrm>
            <a:off x="2246779" y="1427131"/>
            <a:ext cx="1062506" cy="276999"/>
          </a:xfrm>
          <a:prstGeom prst="rect">
            <a:avLst/>
          </a:prstGeom>
          <a:noFill/>
        </p:spPr>
        <p:txBody>
          <a:bodyPr wrap="square" rtlCol="0">
            <a:spAutoFit/>
          </a:bodyPr>
          <a:lstStyle/>
          <a:p>
            <a:r>
              <a:rPr lang="zh-CN" altLang="en-US" sz="1200" dirty="0" smtClean="0">
                <a:latin typeface="黑体" panose="02010609060101010101" pitchFamily="49" charset="-122"/>
                <a:ea typeface="黑体" panose="02010609060101010101" pitchFamily="49" charset="-122"/>
              </a:rPr>
              <a:t>答复和修改</a:t>
            </a:r>
            <a:endParaRPr lang="zh-CN" altLang="en-US" sz="1200" dirty="0">
              <a:latin typeface="黑体" panose="02010609060101010101" pitchFamily="49" charset="-122"/>
              <a:ea typeface="黑体" panose="02010609060101010101" pitchFamily="49" charset="-122"/>
            </a:endParaRPr>
          </a:p>
        </p:txBody>
      </p:sp>
      <p:sp>
        <p:nvSpPr>
          <p:cNvPr id="18" name="文本框 17"/>
          <p:cNvSpPr txBox="1"/>
          <p:nvPr/>
        </p:nvSpPr>
        <p:spPr>
          <a:xfrm>
            <a:off x="3498112" y="1419235"/>
            <a:ext cx="1062506" cy="276999"/>
          </a:xfrm>
          <a:prstGeom prst="rect">
            <a:avLst/>
          </a:prstGeom>
          <a:noFill/>
        </p:spPr>
        <p:txBody>
          <a:bodyPr wrap="square" rtlCol="0">
            <a:spAutoFit/>
          </a:bodyPr>
          <a:lstStyle/>
          <a:p>
            <a:r>
              <a:rPr lang="zh-CN" altLang="en-US" sz="1200" dirty="0" smtClean="0">
                <a:latin typeface="黑体" panose="02010609060101010101" pitchFamily="49" charset="-122"/>
                <a:ea typeface="黑体" panose="02010609060101010101" pitchFamily="49" charset="-122"/>
              </a:rPr>
              <a:t>答复</a:t>
            </a:r>
            <a:endParaRPr lang="zh-CN" altLang="en-US" sz="1200" dirty="0">
              <a:latin typeface="黑体" panose="02010609060101010101" pitchFamily="49" charset="-122"/>
              <a:ea typeface="黑体" panose="02010609060101010101" pitchFamily="49" charset="-122"/>
            </a:endParaRPr>
          </a:p>
        </p:txBody>
      </p:sp>
      <p:sp>
        <p:nvSpPr>
          <p:cNvPr id="19" name="文本框 18"/>
          <p:cNvSpPr txBox="1"/>
          <p:nvPr/>
        </p:nvSpPr>
        <p:spPr>
          <a:xfrm>
            <a:off x="1449439" y="2878114"/>
            <a:ext cx="936104" cy="461665"/>
          </a:xfrm>
          <a:prstGeom prst="rect">
            <a:avLst/>
          </a:prstGeom>
          <a:noFill/>
        </p:spPr>
        <p:txBody>
          <a:bodyPr wrap="square" rtlCol="0">
            <a:spAutoFit/>
          </a:bodyPr>
          <a:lstStyle/>
          <a:p>
            <a:r>
              <a:rPr lang="zh-CN" altLang="en-US" sz="1200" dirty="0" smtClean="0">
                <a:latin typeface="黑体" panose="02010609060101010101" pitchFamily="49" charset="-122"/>
                <a:ea typeface="黑体" panose="02010609060101010101" pitchFamily="49" charset="-122"/>
              </a:rPr>
              <a:t>被告答辩和反诉</a:t>
            </a:r>
            <a:endParaRPr lang="zh-CN" altLang="en-US" sz="1200" dirty="0">
              <a:latin typeface="黑体" panose="02010609060101010101" pitchFamily="49" charset="-122"/>
              <a:ea typeface="黑体" panose="02010609060101010101" pitchFamily="49" charset="-122"/>
            </a:endParaRPr>
          </a:p>
        </p:txBody>
      </p:sp>
      <p:sp>
        <p:nvSpPr>
          <p:cNvPr id="20" name="文本框 19"/>
          <p:cNvSpPr txBox="1"/>
          <p:nvPr/>
        </p:nvSpPr>
        <p:spPr>
          <a:xfrm>
            <a:off x="1535221" y="2625334"/>
            <a:ext cx="648072" cy="276999"/>
          </a:xfrm>
          <a:prstGeom prst="rect">
            <a:avLst/>
          </a:prstGeom>
          <a:noFill/>
        </p:spPr>
        <p:txBody>
          <a:bodyPr wrap="square" rtlCol="0">
            <a:spAutoFit/>
          </a:bodyPr>
          <a:lstStyle/>
          <a:p>
            <a:r>
              <a:rPr lang="en-US" altLang="zh-CN" sz="1200" dirty="0">
                <a:latin typeface="黑体" panose="02010609060101010101" pitchFamily="49" charset="-122"/>
                <a:ea typeface="黑体" panose="02010609060101010101" pitchFamily="49" charset="-122"/>
              </a:rPr>
              <a:t>3</a:t>
            </a:r>
            <a:r>
              <a:rPr lang="zh-CN" altLang="en-US" sz="1200" dirty="0" smtClean="0">
                <a:latin typeface="黑体" panose="02010609060101010101" pitchFamily="49" charset="-122"/>
                <a:ea typeface="黑体" panose="02010609060101010101" pitchFamily="49" charset="-122"/>
              </a:rPr>
              <a:t>个月</a:t>
            </a:r>
            <a:endParaRPr lang="zh-CN" altLang="en-US" sz="1200" dirty="0">
              <a:latin typeface="黑体" panose="02010609060101010101" pitchFamily="49" charset="-122"/>
              <a:ea typeface="黑体" panose="02010609060101010101" pitchFamily="49" charset="-122"/>
            </a:endParaRPr>
          </a:p>
        </p:txBody>
      </p:sp>
      <p:sp>
        <p:nvSpPr>
          <p:cNvPr id="21" name="文本框 20"/>
          <p:cNvSpPr txBox="1"/>
          <p:nvPr/>
        </p:nvSpPr>
        <p:spPr>
          <a:xfrm>
            <a:off x="2434023" y="2026155"/>
            <a:ext cx="648072" cy="276999"/>
          </a:xfrm>
          <a:prstGeom prst="rect">
            <a:avLst/>
          </a:prstGeom>
          <a:noFill/>
        </p:spPr>
        <p:txBody>
          <a:bodyPr wrap="square" rtlCol="0">
            <a:spAutoFit/>
          </a:bodyPr>
          <a:lstStyle/>
          <a:p>
            <a:r>
              <a:rPr lang="en-US" altLang="zh-CN" sz="1200" dirty="0" smtClean="0">
                <a:latin typeface="黑体" panose="02010609060101010101" pitchFamily="49" charset="-122"/>
                <a:ea typeface="黑体" panose="02010609060101010101" pitchFamily="49" charset="-122"/>
              </a:rPr>
              <a:t>2</a:t>
            </a:r>
            <a:r>
              <a:rPr lang="zh-CN" altLang="en-US" sz="1200" dirty="0" smtClean="0">
                <a:latin typeface="黑体" panose="02010609060101010101" pitchFamily="49" charset="-122"/>
                <a:ea typeface="黑体" panose="02010609060101010101" pitchFamily="49" charset="-122"/>
              </a:rPr>
              <a:t>个月</a:t>
            </a:r>
            <a:endParaRPr lang="zh-CN" altLang="en-US" sz="1200" dirty="0">
              <a:latin typeface="黑体" panose="02010609060101010101" pitchFamily="49" charset="-122"/>
              <a:ea typeface="黑体" panose="02010609060101010101" pitchFamily="49" charset="-122"/>
            </a:endParaRPr>
          </a:p>
        </p:txBody>
      </p:sp>
      <p:sp>
        <p:nvSpPr>
          <p:cNvPr id="22" name="文本框 21"/>
          <p:cNvSpPr txBox="1"/>
          <p:nvPr/>
        </p:nvSpPr>
        <p:spPr>
          <a:xfrm>
            <a:off x="3723284" y="2991312"/>
            <a:ext cx="936104" cy="276999"/>
          </a:xfrm>
          <a:prstGeom prst="rect">
            <a:avLst/>
          </a:prstGeom>
          <a:noFill/>
        </p:spPr>
        <p:txBody>
          <a:bodyPr wrap="square" rtlCol="0">
            <a:spAutoFit/>
          </a:bodyPr>
          <a:lstStyle/>
          <a:p>
            <a:r>
              <a:rPr lang="zh-CN" altLang="en-US" sz="1200" dirty="0" smtClean="0">
                <a:latin typeface="黑体" panose="02010609060101010101" pitchFamily="49" charset="-122"/>
                <a:ea typeface="黑体" panose="02010609060101010101" pitchFamily="49" charset="-122"/>
              </a:rPr>
              <a:t>被告答辩</a:t>
            </a:r>
            <a:endParaRPr lang="zh-CN" altLang="en-US" sz="1200" dirty="0">
              <a:latin typeface="黑体" panose="02010609060101010101" pitchFamily="49" charset="-122"/>
              <a:ea typeface="黑体" panose="02010609060101010101" pitchFamily="49" charset="-122"/>
            </a:endParaRPr>
          </a:p>
        </p:txBody>
      </p:sp>
      <p:sp>
        <p:nvSpPr>
          <p:cNvPr id="23" name="文本框 22"/>
          <p:cNvSpPr txBox="1"/>
          <p:nvPr/>
        </p:nvSpPr>
        <p:spPr>
          <a:xfrm>
            <a:off x="2641708" y="2567669"/>
            <a:ext cx="764891" cy="276999"/>
          </a:xfrm>
          <a:prstGeom prst="rect">
            <a:avLst/>
          </a:prstGeom>
          <a:noFill/>
        </p:spPr>
        <p:txBody>
          <a:bodyPr wrap="square" rtlCol="0">
            <a:spAutoFit/>
          </a:bodyPr>
          <a:lstStyle/>
          <a:p>
            <a:r>
              <a:rPr lang="en-US" altLang="zh-CN" sz="1200" dirty="0" smtClean="0">
                <a:latin typeface="黑体" panose="02010609060101010101" pitchFamily="49" charset="-122"/>
                <a:ea typeface="黑体" panose="02010609060101010101" pitchFamily="49" charset="-122"/>
              </a:rPr>
              <a:t>1-2</a:t>
            </a:r>
            <a:r>
              <a:rPr lang="zh-CN" altLang="en-US" sz="1200" dirty="0" smtClean="0">
                <a:latin typeface="黑体" panose="02010609060101010101" pitchFamily="49" charset="-122"/>
                <a:ea typeface="黑体" panose="02010609060101010101" pitchFamily="49" charset="-122"/>
              </a:rPr>
              <a:t>个月</a:t>
            </a:r>
            <a:endParaRPr lang="zh-CN" altLang="en-US" sz="1200" dirty="0">
              <a:latin typeface="黑体" panose="02010609060101010101" pitchFamily="49" charset="-122"/>
              <a:ea typeface="黑体" panose="02010609060101010101" pitchFamily="49" charset="-122"/>
            </a:endParaRPr>
          </a:p>
        </p:txBody>
      </p:sp>
      <p:sp>
        <p:nvSpPr>
          <p:cNvPr id="24" name="文本框 23"/>
          <p:cNvSpPr txBox="1"/>
          <p:nvPr/>
        </p:nvSpPr>
        <p:spPr>
          <a:xfrm>
            <a:off x="3884425" y="2584988"/>
            <a:ext cx="764891" cy="276999"/>
          </a:xfrm>
          <a:prstGeom prst="rect">
            <a:avLst/>
          </a:prstGeom>
          <a:noFill/>
        </p:spPr>
        <p:txBody>
          <a:bodyPr wrap="square" rtlCol="0">
            <a:spAutoFit/>
          </a:bodyPr>
          <a:lstStyle/>
          <a:p>
            <a:r>
              <a:rPr lang="en-US" altLang="zh-CN" sz="1200" dirty="0" smtClean="0">
                <a:latin typeface="黑体" panose="02010609060101010101" pitchFamily="49" charset="-122"/>
                <a:ea typeface="黑体" panose="02010609060101010101" pitchFamily="49" charset="-122"/>
              </a:rPr>
              <a:t>1</a:t>
            </a:r>
            <a:r>
              <a:rPr lang="zh-CN" altLang="en-US" sz="1200" dirty="0" smtClean="0">
                <a:latin typeface="黑体" panose="02010609060101010101" pitchFamily="49" charset="-122"/>
                <a:ea typeface="黑体" panose="02010609060101010101" pitchFamily="49" charset="-122"/>
              </a:rPr>
              <a:t>个月</a:t>
            </a:r>
            <a:endParaRPr lang="zh-CN" altLang="en-US" sz="1200" dirty="0">
              <a:latin typeface="黑体" panose="02010609060101010101" pitchFamily="49" charset="-122"/>
              <a:ea typeface="黑体" panose="02010609060101010101" pitchFamily="49" charset="-122"/>
            </a:endParaRPr>
          </a:p>
        </p:txBody>
      </p:sp>
      <p:cxnSp>
        <p:nvCxnSpPr>
          <p:cNvPr id="26" name="直接连接符 25"/>
          <p:cNvCxnSpPr/>
          <p:nvPr/>
        </p:nvCxnSpPr>
        <p:spPr>
          <a:xfrm>
            <a:off x="4505276" y="1775624"/>
            <a:ext cx="0" cy="247324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148064" y="1456974"/>
            <a:ext cx="1062506" cy="276999"/>
          </a:xfrm>
          <a:prstGeom prst="rect">
            <a:avLst/>
          </a:prstGeom>
          <a:noFill/>
        </p:spPr>
        <p:txBody>
          <a:bodyPr wrap="square" rtlCol="0">
            <a:spAutoFit/>
          </a:bodyPr>
          <a:lstStyle/>
          <a:p>
            <a:r>
              <a:rPr lang="zh-CN" altLang="en-US" sz="1200" dirty="0" smtClean="0">
                <a:latin typeface="黑体" panose="02010609060101010101" pitchFamily="49" charset="-122"/>
                <a:ea typeface="黑体" panose="02010609060101010101" pitchFamily="49" charset="-122"/>
              </a:rPr>
              <a:t>临时听证</a:t>
            </a:r>
            <a:endParaRPr lang="zh-CN" altLang="en-US" sz="1200" dirty="0">
              <a:latin typeface="黑体" panose="02010609060101010101" pitchFamily="49" charset="-122"/>
              <a:ea typeface="黑体" panose="02010609060101010101" pitchFamily="49" charset="-122"/>
            </a:endParaRPr>
          </a:p>
        </p:txBody>
      </p:sp>
      <p:sp>
        <p:nvSpPr>
          <p:cNvPr id="29" name="文本框 28"/>
          <p:cNvSpPr txBox="1"/>
          <p:nvPr/>
        </p:nvSpPr>
        <p:spPr>
          <a:xfrm>
            <a:off x="7569139" y="1401037"/>
            <a:ext cx="1062506" cy="276999"/>
          </a:xfrm>
          <a:prstGeom prst="rect">
            <a:avLst/>
          </a:prstGeom>
          <a:noFill/>
        </p:spPr>
        <p:txBody>
          <a:bodyPr wrap="square" rtlCol="0">
            <a:spAutoFit/>
          </a:bodyPr>
          <a:lstStyle/>
          <a:p>
            <a:r>
              <a:rPr lang="zh-CN" altLang="en-US" sz="1200" dirty="0" smtClean="0">
                <a:latin typeface="黑体" panose="02010609060101010101" pitchFamily="49" charset="-122"/>
                <a:ea typeface="黑体" panose="02010609060101010101" pitchFamily="49" charset="-122"/>
              </a:rPr>
              <a:t>裁决</a:t>
            </a:r>
            <a:endParaRPr lang="zh-CN" altLang="en-US" sz="1200" dirty="0">
              <a:latin typeface="黑体" panose="02010609060101010101" pitchFamily="49" charset="-122"/>
              <a:ea typeface="黑体" panose="02010609060101010101" pitchFamily="49" charset="-122"/>
            </a:endParaRPr>
          </a:p>
        </p:txBody>
      </p:sp>
      <p:cxnSp>
        <p:nvCxnSpPr>
          <p:cNvPr id="30" name="直接连接符 29"/>
          <p:cNvCxnSpPr/>
          <p:nvPr/>
        </p:nvCxnSpPr>
        <p:spPr>
          <a:xfrm>
            <a:off x="962736" y="1754690"/>
            <a:ext cx="0" cy="247324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076143" y="1754689"/>
            <a:ext cx="0" cy="247324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956376" y="1775624"/>
            <a:ext cx="0" cy="247324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966620" y="4011910"/>
            <a:ext cx="352509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4505276" y="4011910"/>
            <a:ext cx="17949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6300192" y="4011910"/>
            <a:ext cx="165618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123979" y="3509915"/>
            <a:ext cx="936104" cy="461665"/>
          </a:xfrm>
          <a:prstGeom prst="rect">
            <a:avLst/>
          </a:prstGeom>
          <a:noFill/>
        </p:spPr>
        <p:txBody>
          <a:bodyPr wrap="square" rtlCol="0">
            <a:spAutoFit/>
          </a:bodyPr>
          <a:lstStyle/>
          <a:p>
            <a:r>
              <a:rPr lang="zh-CN" altLang="en-US" sz="1200" dirty="0" smtClean="0">
                <a:latin typeface="黑体" panose="02010609060101010101" pitchFamily="49" charset="-122"/>
                <a:ea typeface="黑体" panose="02010609060101010101" pitchFamily="49" charset="-122"/>
              </a:rPr>
              <a:t>书面程序</a:t>
            </a:r>
            <a:r>
              <a:rPr lang="en-US" altLang="zh-CN" sz="1200" dirty="0" smtClean="0">
                <a:latin typeface="黑体" panose="02010609060101010101" pitchFamily="49" charset="-122"/>
                <a:ea typeface="黑体" panose="02010609060101010101" pitchFamily="49" charset="-122"/>
              </a:rPr>
              <a:t>6-9</a:t>
            </a:r>
            <a:r>
              <a:rPr lang="zh-CN" altLang="en-US" sz="1200" dirty="0" smtClean="0">
                <a:latin typeface="黑体" panose="02010609060101010101" pitchFamily="49" charset="-122"/>
                <a:ea typeface="黑体" panose="02010609060101010101" pitchFamily="49" charset="-122"/>
              </a:rPr>
              <a:t>个月</a:t>
            </a:r>
            <a:endParaRPr lang="zh-CN" altLang="en-US" sz="1200" dirty="0">
              <a:latin typeface="黑体" panose="02010609060101010101" pitchFamily="49" charset="-122"/>
              <a:ea typeface="黑体" panose="02010609060101010101" pitchFamily="49" charset="-122"/>
            </a:endParaRPr>
          </a:p>
        </p:txBody>
      </p:sp>
      <p:sp>
        <p:nvSpPr>
          <p:cNvPr id="41" name="文本框 40"/>
          <p:cNvSpPr txBox="1"/>
          <p:nvPr/>
        </p:nvSpPr>
        <p:spPr>
          <a:xfrm>
            <a:off x="4951492" y="3508813"/>
            <a:ext cx="936104" cy="461665"/>
          </a:xfrm>
          <a:prstGeom prst="rect">
            <a:avLst/>
          </a:prstGeom>
          <a:noFill/>
        </p:spPr>
        <p:txBody>
          <a:bodyPr wrap="square" rtlCol="0">
            <a:spAutoFit/>
          </a:bodyPr>
          <a:lstStyle/>
          <a:p>
            <a:r>
              <a:rPr lang="zh-CN" altLang="en-US" sz="1200" dirty="0" smtClean="0">
                <a:latin typeface="黑体" panose="02010609060101010101" pitchFamily="49" charset="-122"/>
                <a:ea typeface="黑体" panose="02010609060101010101" pitchFamily="49" charset="-122"/>
              </a:rPr>
              <a:t>中间程序</a:t>
            </a:r>
            <a:r>
              <a:rPr lang="en-US" altLang="zh-CN" sz="1200" dirty="0" smtClean="0">
                <a:latin typeface="黑体" panose="02010609060101010101" pitchFamily="49" charset="-122"/>
                <a:ea typeface="黑体" panose="02010609060101010101" pitchFamily="49" charset="-122"/>
              </a:rPr>
              <a:t>1-3</a:t>
            </a:r>
            <a:r>
              <a:rPr lang="zh-CN" altLang="en-US" sz="1200" dirty="0" smtClean="0">
                <a:latin typeface="黑体" panose="02010609060101010101" pitchFamily="49" charset="-122"/>
                <a:ea typeface="黑体" panose="02010609060101010101" pitchFamily="49" charset="-122"/>
              </a:rPr>
              <a:t>个月</a:t>
            </a:r>
            <a:endParaRPr lang="zh-CN" altLang="en-US" sz="1200" dirty="0">
              <a:latin typeface="黑体" panose="02010609060101010101" pitchFamily="49" charset="-122"/>
              <a:ea typeface="黑体" panose="02010609060101010101" pitchFamily="49" charset="-122"/>
            </a:endParaRPr>
          </a:p>
        </p:txBody>
      </p:sp>
      <p:sp>
        <p:nvSpPr>
          <p:cNvPr id="42" name="文本框 41"/>
          <p:cNvSpPr txBox="1"/>
          <p:nvPr/>
        </p:nvSpPr>
        <p:spPr>
          <a:xfrm>
            <a:off x="6751691" y="3550245"/>
            <a:ext cx="936104" cy="461665"/>
          </a:xfrm>
          <a:prstGeom prst="rect">
            <a:avLst/>
          </a:prstGeom>
          <a:noFill/>
        </p:spPr>
        <p:txBody>
          <a:bodyPr wrap="square" rtlCol="0">
            <a:spAutoFit/>
          </a:bodyPr>
          <a:lstStyle/>
          <a:p>
            <a:r>
              <a:rPr lang="zh-CN" altLang="en-US" sz="1200" dirty="0">
                <a:latin typeface="黑体" panose="02010609060101010101" pitchFamily="49" charset="-122"/>
                <a:ea typeface="黑体" panose="02010609060101010101" pitchFamily="49" charset="-122"/>
              </a:rPr>
              <a:t>庭审</a:t>
            </a:r>
            <a:r>
              <a:rPr lang="zh-CN" altLang="en-US" sz="1200" dirty="0" smtClean="0">
                <a:latin typeface="黑体" panose="02010609060101010101" pitchFamily="49" charset="-122"/>
                <a:ea typeface="黑体" panose="02010609060101010101" pitchFamily="49" charset="-122"/>
              </a:rPr>
              <a:t>程序</a:t>
            </a:r>
            <a:r>
              <a:rPr lang="en-US" altLang="zh-CN" sz="1200" dirty="0" smtClean="0">
                <a:latin typeface="黑体" panose="02010609060101010101" pitchFamily="49" charset="-122"/>
                <a:ea typeface="黑体" panose="02010609060101010101" pitchFamily="49" charset="-122"/>
              </a:rPr>
              <a:t>1-3</a:t>
            </a:r>
            <a:r>
              <a:rPr lang="zh-CN" altLang="en-US" sz="1200" dirty="0" smtClean="0">
                <a:latin typeface="黑体" panose="02010609060101010101" pitchFamily="49" charset="-122"/>
                <a:ea typeface="黑体" panose="02010609060101010101" pitchFamily="49" charset="-122"/>
              </a:rPr>
              <a:t>个月</a:t>
            </a:r>
            <a:endParaRPr lang="zh-CN" altLang="en-US" sz="1200" dirty="0">
              <a:latin typeface="黑体" panose="02010609060101010101" pitchFamily="49" charset="-122"/>
              <a:ea typeface="黑体" panose="02010609060101010101" pitchFamily="49" charset="-122"/>
            </a:endParaRPr>
          </a:p>
        </p:txBody>
      </p:sp>
      <p:sp>
        <p:nvSpPr>
          <p:cNvPr id="43" name="圆角矩形 42"/>
          <p:cNvSpPr/>
          <p:nvPr/>
        </p:nvSpPr>
        <p:spPr>
          <a:xfrm>
            <a:off x="-252535" y="191174"/>
            <a:ext cx="3528391"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统一</a:t>
            </a:r>
            <a:r>
              <a:rPr lang="zh-CN" altLang="en-US" sz="2000" b="1" dirty="0">
                <a:solidFill>
                  <a:srgbClr val="002060"/>
                </a:solidFill>
                <a:latin typeface="微软雅黑" panose="020B0503020204020204" pitchFamily="34" charset="-122"/>
                <a:ea typeface="微软雅黑" panose="020B0503020204020204" pitchFamily="34" charset="-122"/>
              </a:rPr>
              <a:t>专利法院审理程序</a:t>
            </a:r>
            <a:endParaRPr lang="en-US" altLang="zh-CN" sz="2000"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7447525" y="2001201"/>
            <a:ext cx="764891" cy="276999"/>
          </a:xfrm>
          <a:prstGeom prst="rect">
            <a:avLst/>
          </a:prstGeom>
          <a:noFill/>
        </p:spPr>
        <p:txBody>
          <a:bodyPr wrap="square" rtlCol="0">
            <a:spAutoFit/>
          </a:bodyPr>
          <a:lstStyle/>
          <a:p>
            <a:r>
              <a:rPr lang="en-US" altLang="zh-CN" sz="1200" dirty="0" smtClean="0">
                <a:latin typeface="黑体" panose="02010609060101010101" pitchFamily="49" charset="-122"/>
                <a:ea typeface="黑体" panose="02010609060101010101" pitchFamily="49" charset="-122"/>
              </a:rPr>
              <a:t>6</a:t>
            </a:r>
            <a:r>
              <a:rPr lang="zh-CN" altLang="en-US" sz="1200" dirty="0" smtClean="0">
                <a:latin typeface="黑体" panose="02010609060101010101" pitchFamily="49" charset="-122"/>
                <a:ea typeface="黑体" panose="02010609060101010101" pitchFamily="49" charset="-122"/>
              </a:rPr>
              <a:t>周</a:t>
            </a:r>
            <a:endParaRPr lang="zh-CN" altLang="en-US" sz="1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9474146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5030" y="40314"/>
            <a:ext cx="8229600" cy="857250"/>
          </a:xfrm>
        </p:spPr>
        <p:txBody>
          <a:bodyPr>
            <a:norm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目录</a:t>
            </a:r>
          </a:p>
        </p:txBody>
      </p:sp>
      <p:cxnSp>
        <p:nvCxnSpPr>
          <p:cNvPr id="4" name="直接连接符 3">
            <a:extLst>
              <a:ext uri="{FF2B5EF4-FFF2-40B4-BE49-F238E27FC236}">
                <a16:creationId xmlns:a16="http://schemas.microsoft.com/office/drawing/2014/main" id="{DA904C46-AF9F-460F-B3CC-534DB75C6DE5}"/>
              </a:ext>
            </a:extLst>
          </p:cNvPr>
          <p:cNvCxnSpPr>
            <a:cxnSpLocks/>
          </p:cNvCxnSpPr>
          <p:nvPr/>
        </p:nvCxnSpPr>
        <p:spPr>
          <a:xfrm>
            <a:off x="0" y="897564"/>
            <a:ext cx="915966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43608" y="1059582"/>
            <a:ext cx="7795422" cy="3300904"/>
          </a:xfrm>
          <a:prstGeom prst="rect">
            <a:avLst/>
          </a:prstGeom>
        </p:spPr>
        <p:txBody>
          <a:bodyPr wrap="square" lIns="68580" tIns="34290" rIns="68580" bIns="34290">
            <a:spAutoFit/>
          </a:bodyPr>
          <a:lstStyle/>
          <a:p>
            <a:pPr>
              <a:lnSpc>
                <a:spcPct val="250000"/>
              </a:lnSpc>
            </a:pPr>
            <a:r>
              <a:rPr lang="en-US" altLang="zh-CN" sz="2800" b="1" dirty="0" smtClean="0">
                <a:solidFill>
                  <a:srgbClr val="002060"/>
                </a:solidFill>
                <a:latin typeface="微软雅黑" panose="020B0503020204020204" pitchFamily="34" charset="-122"/>
                <a:ea typeface="微软雅黑" panose="020B0503020204020204" pitchFamily="34" charset="-122"/>
              </a:rPr>
              <a:t>01 </a:t>
            </a:r>
            <a:r>
              <a:rPr lang="zh-CN" altLang="en-US" sz="2800" b="1" dirty="0" smtClean="0">
                <a:solidFill>
                  <a:srgbClr val="002060"/>
                </a:solidFill>
                <a:latin typeface="微软雅黑" panose="020B0503020204020204" pitchFamily="34" charset="-122"/>
                <a:ea typeface="微软雅黑" panose="020B0503020204020204" pitchFamily="34" charset="-122"/>
              </a:rPr>
              <a:t>欧美知识产权</a:t>
            </a:r>
            <a:r>
              <a:rPr lang="zh-CN" altLang="en-US" sz="2800" b="1" dirty="0">
                <a:solidFill>
                  <a:srgbClr val="002060"/>
                </a:solidFill>
                <a:latin typeface="微软雅黑" panose="020B0503020204020204" pitchFamily="34" charset="-122"/>
                <a:ea typeface="微软雅黑" panose="020B0503020204020204" pitchFamily="34" charset="-122"/>
              </a:rPr>
              <a:t>环境</a:t>
            </a:r>
            <a:r>
              <a:rPr lang="zh-CN" altLang="en-US" sz="2800" b="1" dirty="0" smtClean="0">
                <a:solidFill>
                  <a:srgbClr val="002060"/>
                </a:solidFill>
                <a:latin typeface="微软雅黑" panose="020B0503020204020204" pitchFamily="34" charset="-122"/>
                <a:ea typeface="微软雅黑" panose="020B0503020204020204" pitchFamily="34" charset="-122"/>
              </a:rPr>
              <a:t>概况</a:t>
            </a:r>
            <a:endParaRPr lang="en-US" altLang="zh-CN" sz="2800" b="1" dirty="0">
              <a:solidFill>
                <a:srgbClr val="002060"/>
              </a:solidFill>
              <a:latin typeface="微软雅黑" panose="020B0503020204020204" pitchFamily="34" charset="-122"/>
              <a:ea typeface="微软雅黑" panose="020B0503020204020204" pitchFamily="34" charset="-122"/>
            </a:endParaRPr>
          </a:p>
          <a:p>
            <a:pPr>
              <a:lnSpc>
                <a:spcPct val="250000"/>
              </a:lnSpc>
            </a:pPr>
            <a:r>
              <a:rPr lang="en-US" altLang="zh-CN" sz="2800" b="1" dirty="0" smtClean="0">
                <a:solidFill>
                  <a:schemeClr val="bg1">
                    <a:lumMod val="65000"/>
                  </a:schemeClr>
                </a:solidFill>
                <a:latin typeface="微软雅黑" panose="020B0503020204020204" pitchFamily="34" charset="-122"/>
                <a:ea typeface="微软雅黑" panose="020B0503020204020204" pitchFamily="34" charset="-122"/>
              </a:rPr>
              <a:t>02 </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出海</a:t>
            </a:r>
            <a:r>
              <a:rPr lang="zh-CN" altLang="en-US" sz="2800" b="1" dirty="0">
                <a:solidFill>
                  <a:schemeClr val="bg1">
                    <a:lumMod val="65000"/>
                  </a:schemeClr>
                </a:solidFill>
                <a:latin typeface="微软雅黑" panose="020B0503020204020204" pitchFamily="34" charset="-122"/>
                <a:ea typeface="微软雅黑" panose="020B0503020204020204" pitchFamily="34" charset="-122"/>
              </a:rPr>
              <a:t>企业</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知识产权</a:t>
            </a:r>
            <a:r>
              <a:rPr lang="zh-CN" altLang="en-US" sz="2800" b="1" dirty="0">
                <a:solidFill>
                  <a:schemeClr val="bg1">
                    <a:lumMod val="65000"/>
                  </a:schemeClr>
                </a:solidFill>
                <a:latin typeface="微软雅黑" panose="020B0503020204020204" pitchFamily="34" charset="-122"/>
                <a:ea typeface="微软雅黑" panose="020B0503020204020204" pitchFamily="34" charset="-122"/>
              </a:rPr>
              <a:t>合</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规管理模块</a:t>
            </a:r>
            <a:endParaRPr lang="en-US" altLang="zh-CN" sz="2800" b="1" dirty="0" smtClean="0">
              <a:solidFill>
                <a:schemeClr val="bg1">
                  <a:lumMod val="65000"/>
                </a:schemeClr>
              </a:solidFill>
              <a:latin typeface="微软雅黑" panose="020B0503020204020204" pitchFamily="34" charset="-122"/>
              <a:ea typeface="微软雅黑" panose="020B0503020204020204" pitchFamily="34" charset="-122"/>
            </a:endParaRPr>
          </a:p>
          <a:p>
            <a:pPr>
              <a:lnSpc>
                <a:spcPct val="250000"/>
              </a:lnSpc>
            </a:pPr>
            <a:r>
              <a:rPr lang="en-US" altLang="zh-CN" sz="2800" b="1" dirty="0" smtClean="0">
                <a:solidFill>
                  <a:schemeClr val="bg1">
                    <a:lumMod val="65000"/>
                  </a:schemeClr>
                </a:solidFill>
                <a:latin typeface="微软雅黑" panose="020B0503020204020204" pitchFamily="34" charset="-122"/>
                <a:ea typeface="微软雅黑" panose="020B0503020204020204" pitchFamily="34" charset="-122"/>
              </a:rPr>
              <a:t>03 </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生物医药企业知识产权合规风险防范措施</a:t>
            </a:r>
            <a:endParaRPr lang="en-US" altLang="zh-CN" sz="2800" b="1" dirty="0" smtClean="0">
              <a:solidFill>
                <a:schemeClr val="bg1">
                  <a:lumMod val="65000"/>
                </a:schemeClr>
              </a:solidFill>
              <a:latin typeface="微软雅黑" panose="020B0503020204020204" pitchFamily="34" charset="-122"/>
              <a:ea typeface="微软雅黑" panose="020B0503020204020204" pitchFamily="34" charset="-122"/>
            </a:endParaRPr>
          </a:p>
        </p:txBody>
      </p:sp>
      <p:sp>
        <p:nvSpPr>
          <p:cNvPr id="7" name="右箭头 6"/>
          <p:cNvSpPr/>
          <p:nvPr/>
        </p:nvSpPr>
        <p:spPr>
          <a:xfrm>
            <a:off x="474294" y="1646802"/>
            <a:ext cx="504056" cy="216024"/>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6209749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131590"/>
            <a:ext cx="7920880" cy="3000821"/>
          </a:xfrm>
          <a:prstGeom prst="rect">
            <a:avLst/>
          </a:prstGeom>
        </p:spPr>
        <p:txBody>
          <a:bodyPr wrap="square">
            <a:spAutoFit/>
          </a:bodyPr>
          <a:lstStyle/>
          <a:p>
            <a:pPr>
              <a:lnSpc>
                <a:spcPct val="150000"/>
              </a:lnSpc>
            </a:pPr>
            <a:r>
              <a:rPr lang="zh-CN" altLang="en-US" dirty="0" smtClean="0">
                <a:solidFill>
                  <a:srgbClr val="002060"/>
                </a:solidFill>
                <a:latin typeface="黑体" panose="02010609060101010101" pitchFamily="49" charset="-122"/>
                <a:ea typeface="黑体" panose="02010609060101010101" pitchFamily="49" charset="-122"/>
              </a:rPr>
              <a:t>    统一</a:t>
            </a:r>
            <a:r>
              <a:rPr lang="zh-CN" altLang="en-US" dirty="0">
                <a:solidFill>
                  <a:srgbClr val="002060"/>
                </a:solidFill>
                <a:latin typeface="黑体" panose="02010609060101010101" pitchFamily="49" charset="-122"/>
                <a:ea typeface="黑体" panose="02010609060101010101" pitchFamily="49" charset="-122"/>
              </a:rPr>
              <a:t>专利法院管辖的专利包括：具有单一效力的欧洲专利（即</a:t>
            </a:r>
            <a:r>
              <a:rPr lang="zh-CN" altLang="en-US" dirty="0" smtClean="0">
                <a:solidFill>
                  <a:srgbClr val="002060"/>
                </a:solidFill>
                <a:latin typeface="黑体" panose="02010609060101010101" pitchFamily="49" charset="-122"/>
                <a:ea typeface="黑体" panose="02010609060101010101" pitchFamily="49" charset="-122"/>
              </a:rPr>
              <a:t>，统一</a:t>
            </a:r>
            <a:r>
              <a:rPr lang="zh-CN" altLang="en-US" dirty="0">
                <a:solidFill>
                  <a:srgbClr val="002060"/>
                </a:solidFill>
                <a:latin typeface="黑体" panose="02010609060101010101" pitchFamily="49" charset="-122"/>
                <a:ea typeface="黑体" panose="02010609060101010101" pitchFamily="49" charset="-122"/>
              </a:rPr>
              <a:t>专利</a:t>
            </a:r>
            <a:r>
              <a:rPr lang="zh-CN" altLang="en-US" dirty="0" smtClean="0">
                <a:solidFill>
                  <a:srgbClr val="002060"/>
                </a:solidFill>
                <a:latin typeface="黑体" panose="02010609060101010101" pitchFamily="49" charset="-122"/>
                <a:ea typeface="黑体" panose="02010609060101010101" pitchFamily="49" charset="-122"/>
              </a:rPr>
              <a:t>），以及</a:t>
            </a:r>
            <a:r>
              <a:rPr lang="zh-CN" altLang="en-US" dirty="0">
                <a:solidFill>
                  <a:srgbClr val="002060"/>
                </a:solidFill>
                <a:latin typeface="黑体" panose="02010609060101010101" pitchFamily="49" charset="-122"/>
                <a:ea typeface="黑体" panose="02010609060101010101" pitchFamily="49" charset="-122"/>
              </a:rPr>
              <a:t>现在和将来在缔约成员国生效的传统欧洲专利</a:t>
            </a:r>
            <a:r>
              <a:rPr lang="zh-CN" altLang="en-US" dirty="0" smtClean="0">
                <a:solidFill>
                  <a:srgbClr val="002060"/>
                </a:solidFill>
                <a:latin typeface="黑体" panose="02010609060101010101" pitchFamily="49" charset="-122"/>
                <a:ea typeface="黑体" panose="02010609060101010101" pitchFamily="49" charset="-122"/>
              </a:rPr>
              <a:t>。</a:t>
            </a:r>
            <a:endParaRPr lang="en-US" altLang="zh-CN" dirty="0">
              <a:solidFill>
                <a:srgbClr val="002060"/>
              </a:solidFill>
              <a:latin typeface="黑体" panose="02010609060101010101" pitchFamily="49" charset="-122"/>
              <a:ea typeface="黑体" panose="02010609060101010101" pitchFamily="49" charset="-122"/>
            </a:endParaRPr>
          </a:p>
          <a:p>
            <a:pPr>
              <a:lnSpc>
                <a:spcPct val="150000"/>
              </a:lnSpc>
            </a:pPr>
            <a:r>
              <a:rPr lang="zh-CN" altLang="en-US" dirty="0" smtClean="0">
                <a:solidFill>
                  <a:srgbClr val="002060"/>
                </a:solidFill>
                <a:latin typeface="黑体" panose="02010609060101010101" pitchFamily="49" charset="-122"/>
                <a:ea typeface="黑体" panose="02010609060101010101" pitchFamily="49" charset="-122"/>
              </a:rPr>
              <a:t>    在</a:t>
            </a:r>
            <a:r>
              <a:rPr lang="zh-CN" altLang="en-US" dirty="0">
                <a:solidFill>
                  <a:srgbClr val="002060"/>
                </a:solidFill>
                <a:latin typeface="黑体" panose="02010609060101010101" pitchFamily="49" charset="-122"/>
                <a:ea typeface="黑体" panose="02010609060101010101" pitchFamily="49" charset="-122"/>
              </a:rPr>
              <a:t>暂定 </a:t>
            </a:r>
            <a:r>
              <a:rPr lang="en-US" altLang="zh-CN" dirty="0">
                <a:solidFill>
                  <a:srgbClr val="002060"/>
                </a:solidFill>
                <a:latin typeface="黑体" panose="02010609060101010101" pitchFamily="49" charset="-122"/>
                <a:ea typeface="黑体" panose="02010609060101010101" pitchFamily="49" charset="-122"/>
              </a:rPr>
              <a:t>7 </a:t>
            </a:r>
            <a:r>
              <a:rPr lang="zh-CN" altLang="en-US" dirty="0">
                <a:solidFill>
                  <a:srgbClr val="002060"/>
                </a:solidFill>
                <a:latin typeface="黑体" panose="02010609060101010101" pitchFamily="49" charset="-122"/>
                <a:ea typeface="黑体" panose="02010609060101010101" pitchFamily="49" charset="-122"/>
              </a:rPr>
              <a:t>年（可能会延长 </a:t>
            </a:r>
            <a:r>
              <a:rPr lang="en-US" altLang="zh-CN" dirty="0">
                <a:solidFill>
                  <a:srgbClr val="002060"/>
                </a:solidFill>
                <a:latin typeface="黑体" panose="02010609060101010101" pitchFamily="49" charset="-122"/>
                <a:ea typeface="黑体" panose="02010609060101010101" pitchFamily="49" charset="-122"/>
              </a:rPr>
              <a:t>7 </a:t>
            </a:r>
            <a:r>
              <a:rPr lang="zh-CN" altLang="en-US" dirty="0">
                <a:solidFill>
                  <a:srgbClr val="002060"/>
                </a:solidFill>
                <a:latin typeface="黑体" panose="02010609060101010101" pitchFamily="49" charset="-122"/>
                <a:ea typeface="黑体" panose="02010609060101010101" pitchFamily="49" charset="-122"/>
              </a:rPr>
              <a:t>年）的过渡期内，如果相关的传统欧洲专利没有选择“退出” （</a:t>
            </a:r>
            <a:r>
              <a:rPr lang="en-US" altLang="zh-CN" dirty="0">
                <a:solidFill>
                  <a:srgbClr val="002060"/>
                </a:solidFill>
                <a:latin typeface="黑体" panose="02010609060101010101" pitchFamily="49" charset="-122"/>
                <a:ea typeface="黑体" panose="02010609060101010101" pitchFamily="49" charset="-122"/>
              </a:rPr>
              <a:t>opt-out</a:t>
            </a:r>
            <a:r>
              <a:rPr lang="zh-CN" altLang="en-US" dirty="0">
                <a:solidFill>
                  <a:srgbClr val="002060"/>
                </a:solidFill>
                <a:latin typeface="黑体" panose="02010609060101010101" pitchFamily="49" charset="-122"/>
                <a:ea typeface="黑体" panose="02010609060101010101" pitchFamily="49" charset="-122"/>
              </a:rPr>
              <a:t>）， 则既可以在统一专利法院也可以国家法院提起侵权诉讼或撤销诉讼。在此期间</a:t>
            </a:r>
            <a:r>
              <a:rPr lang="zh-CN" altLang="en-US" dirty="0" smtClean="0">
                <a:solidFill>
                  <a:srgbClr val="002060"/>
                </a:solidFill>
                <a:latin typeface="黑体" panose="02010609060101010101" pitchFamily="49" charset="-122"/>
                <a:ea typeface="黑体" panose="02010609060101010101" pitchFamily="49" charset="-122"/>
              </a:rPr>
              <a:t>，也</a:t>
            </a:r>
            <a:r>
              <a:rPr lang="zh-CN" altLang="en-US" dirty="0">
                <a:solidFill>
                  <a:srgbClr val="002060"/>
                </a:solidFill>
                <a:latin typeface="黑体" panose="02010609060101010101" pitchFamily="49" charset="-122"/>
                <a:ea typeface="黑体" panose="02010609060101010101" pitchFamily="49" charset="-122"/>
              </a:rPr>
              <a:t>可以使这些传统欧洲专利“退出”统一专利法院的管辖范围，除非已经在</a:t>
            </a:r>
            <a:r>
              <a:rPr lang="zh-CN" altLang="en-US" dirty="0" smtClean="0">
                <a:solidFill>
                  <a:srgbClr val="002060"/>
                </a:solidFill>
                <a:latin typeface="黑体" panose="02010609060101010101" pitchFamily="49" charset="-122"/>
                <a:ea typeface="黑体" panose="02010609060101010101" pitchFamily="49" charset="-122"/>
              </a:rPr>
              <a:t>统一专利</a:t>
            </a:r>
            <a:r>
              <a:rPr lang="zh-CN" altLang="en-US" dirty="0">
                <a:solidFill>
                  <a:srgbClr val="002060"/>
                </a:solidFill>
                <a:latin typeface="黑体" panose="02010609060101010101" pitchFamily="49" charset="-122"/>
                <a:ea typeface="黑体" panose="02010609060101010101" pitchFamily="49" charset="-122"/>
              </a:rPr>
              <a:t>法院存在关于该专利的诉讼</a:t>
            </a:r>
            <a:r>
              <a:rPr lang="zh-CN" altLang="en-US" dirty="0" smtClean="0">
                <a:solidFill>
                  <a:srgbClr val="002060"/>
                </a:solidFill>
                <a:latin typeface="黑体" panose="02010609060101010101" pitchFamily="49" charset="-122"/>
                <a:ea typeface="黑体" panose="02010609060101010101" pitchFamily="49" charset="-122"/>
              </a:rPr>
              <a:t>。</a:t>
            </a:r>
            <a:endParaRPr lang="en-US" altLang="zh-CN" dirty="0">
              <a:solidFill>
                <a:srgbClr val="002060"/>
              </a:solidFill>
              <a:latin typeface="黑体" panose="02010609060101010101" pitchFamily="49" charset="-122"/>
              <a:ea typeface="黑体" panose="02010609060101010101" pitchFamily="49" charset="-122"/>
            </a:endParaRPr>
          </a:p>
          <a:p>
            <a:pPr>
              <a:lnSpc>
                <a:spcPct val="150000"/>
              </a:lnSpc>
            </a:pPr>
            <a:r>
              <a:rPr lang="zh-CN" altLang="en-US" dirty="0" smtClean="0">
                <a:solidFill>
                  <a:srgbClr val="002060"/>
                </a:solidFill>
                <a:latin typeface="黑体" panose="02010609060101010101" pitchFamily="49" charset="-122"/>
                <a:ea typeface="黑体" panose="02010609060101010101" pitchFamily="49" charset="-122"/>
              </a:rPr>
              <a:t>    在</a:t>
            </a:r>
            <a:r>
              <a:rPr lang="zh-CN" altLang="en-US" dirty="0">
                <a:solidFill>
                  <a:srgbClr val="002060"/>
                </a:solidFill>
                <a:latin typeface="黑体" panose="02010609060101010101" pitchFamily="49" charset="-122"/>
                <a:ea typeface="黑体" panose="02010609060101010101" pitchFamily="49" charset="-122"/>
              </a:rPr>
              <a:t>专利权人的欧洲专利有可能马上面临竞争对手在统一专利法院提起</a:t>
            </a:r>
            <a:r>
              <a:rPr lang="zh-CN" altLang="en-US" dirty="0" smtClean="0">
                <a:solidFill>
                  <a:srgbClr val="002060"/>
                </a:solidFill>
                <a:latin typeface="黑体" panose="02010609060101010101" pitchFamily="49" charset="-122"/>
                <a:ea typeface="黑体" panose="02010609060101010101" pitchFamily="49" charset="-122"/>
              </a:rPr>
              <a:t>撤销</a:t>
            </a:r>
            <a:r>
              <a:rPr lang="zh-CN" altLang="en-US" dirty="0">
                <a:solidFill>
                  <a:srgbClr val="002060"/>
                </a:solidFill>
                <a:latin typeface="黑体" panose="02010609060101010101" pitchFamily="49" charset="-122"/>
                <a:ea typeface="黑体" panose="02010609060101010101" pitchFamily="49" charset="-122"/>
              </a:rPr>
              <a:t>诉讼时，尤其需要慎重考虑是否要利用此期间选择退出。 在过渡期结束时，任何没有选择退出的相关传统欧洲专利将属于统一专利法 院的专属管辖范围。对于具有单一效力的欧洲专利，将不可能选择</a:t>
            </a:r>
            <a:r>
              <a:rPr lang="zh-CN" altLang="en-US" dirty="0" smtClean="0">
                <a:solidFill>
                  <a:srgbClr val="002060"/>
                </a:solidFill>
                <a:latin typeface="黑体" panose="02010609060101010101" pitchFamily="49" charset="-122"/>
                <a:ea typeface="黑体" panose="02010609060101010101" pitchFamily="49" charset="-122"/>
              </a:rPr>
              <a:t>退出。 </a:t>
            </a:r>
            <a:endParaRPr lang="zh-CN" altLang="en-US" dirty="0">
              <a:solidFill>
                <a:srgbClr val="002060"/>
              </a:solidFill>
              <a:latin typeface="黑体" panose="02010609060101010101" pitchFamily="49" charset="-122"/>
              <a:ea typeface="黑体" panose="02010609060101010101" pitchFamily="49" charset="-122"/>
            </a:endParaRPr>
          </a:p>
        </p:txBody>
      </p:sp>
      <p:sp>
        <p:nvSpPr>
          <p:cNvPr id="6" name="圆角矩形 5"/>
          <p:cNvSpPr/>
          <p:nvPr/>
        </p:nvSpPr>
        <p:spPr>
          <a:xfrm>
            <a:off x="-252535" y="195486"/>
            <a:ext cx="3312368"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统一</a:t>
            </a:r>
            <a:r>
              <a:rPr lang="zh-CN" altLang="en-US" sz="2000" b="1" dirty="0">
                <a:solidFill>
                  <a:srgbClr val="002060"/>
                </a:solidFill>
                <a:latin typeface="微软雅黑" panose="020B0503020204020204" pitchFamily="34" charset="-122"/>
                <a:ea typeface="微软雅黑" panose="020B0503020204020204" pitchFamily="34" charset="-122"/>
              </a:rPr>
              <a:t>法院管辖的退出</a:t>
            </a:r>
            <a:endParaRPr lang="en-US" altLang="zh-CN" sz="2000"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727477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915566"/>
            <a:ext cx="7272808" cy="3139321"/>
          </a:xfrm>
          <a:prstGeom prst="rect">
            <a:avLst/>
          </a:prstGeom>
        </p:spPr>
        <p:txBody>
          <a:bodyPr wrap="square">
            <a:spAutoFit/>
          </a:bodyPr>
          <a:lstStyle/>
          <a:p>
            <a:pPr>
              <a:lnSpc>
                <a:spcPct val="150000"/>
              </a:lnSpc>
            </a:pPr>
            <a:r>
              <a:rPr lang="en-US" altLang="zh-CN" sz="2000" dirty="0" smtClean="0">
                <a:solidFill>
                  <a:srgbClr val="002060"/>
                </a:solidFill>
                <a:latin typeface="黑体" panose="02010609060101010101" pitchFamily="49" charset="-122"/>
                <a:ea typeface="黑体" panose="02010609060101010101" pitchFamily="49" charset="-122"/>
              </a:rPr>
              <a:t> </a:t>
            </a:r>
            <a:r>
              <a:rPr lang="zh-CN" altLang="en-US" sz="2000" dirty="0" smtClean="0">
                <a:solidFill>
                  <a:srgbClr val="002060"/>
                </a:solidFill>
                <a:latin typeface="黑体" panose="02010609060101010101" pitchFamily="49" charset="-122"/>
                <a:ea typeface="黑体" panose="02010609060101010101" pitchFamily="49" charset="-122"/>
              </a:rPr>
              <a:t>考虑因素 </a:t>
            </a:r>
            <a:endParaRPr lang="en-US" altLang="zh-CN" sz="2000" dirty="0" smtClean="0">
              <a:solidFill>
                <a:srgbClr val="002060"/>
              </a:solidFill>
              <a:latin typeface="黑体" panose="02010609060101010101" pitchFamily="49" charset="-122"/>
              <a:ea typeface="黑体" panose="02010609060101010101" pitchFamily="49" charset="-122"/>
            </a:endParaRPr>
          </a:p>
          <a:p>
            <a:pPr>
              <a:lnSpc>
                <a:spcPct val="150000"/>
              </a:lnSpc>
            </a:pPr>
            <a:endParaRPr lang="zh-CN" altLang="en-US" dirty="0">
              <a:solidFill>
                <a:srgbClr val="002060"/>
              </a:solidFill>
              <a:latin typeface="黑体" panose="02010609060101010101" pitchFamily="49" charset="-122"/>
              <a:ea typeface="黑体" panose="02010609060101010101" pitchFamily="49" charset="-122"/>
            </a:endParaRPr>
          </a:p>
          <a:p>
            <a:pPr>
              <a:lnSpc>
                <a:spcPct val="150000"/>
              </a:lnSpc>
            </a:pPr>
            <a:r>
              <a:rPr lang="en-US" altLang="zh-CN" dirty="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想</a:t>
            </a:r>
            <a:r>
              <a:rPr lang="zh-CN" altLang="en-US" dirty="0">
                <a:solidFill>
                  <a:srgbClr val="002060"/>
                </a:solidFill>
                <a:latin typeface="黑体" panose="02010609060101010101" pitchFamily="49" charset="-122"/>
                <a:ea typeface="黑体" panose="02010609060101010101" pitchFamily="49" charset="-122"/>
              </a:rPr>
              <a:t>在哪些辖区内</a:t>
            </a:r>
            <a:r>
              <a:rPr lang="zh-CN" altLang="en-US" dirty="0" smtClean="0">
                <a:solidFill>
                  <a:srgbClr val="002060"/>
                </a:solidFill>
                <a:latin typeface="黑体" panose="02010609060101010101" pitchFamily="49" charset="-122"/>
                <a:ea typeface="黑体" panose="02010609060101010101" pitchFamily="49" charset="-122"/>
              </a:rPr>
              <a:t>保护市场</a:t>
            </a:r>
            <a:r>
              <a:rPr lang="zh-CN" altLang="en-US" dirty="0">
                <a:solidFill>
                  <a:srgbClr val="002060"/>
                </a:solidFill>
                <a:latin typeface="黑体" panose="02010609060101010101" pitchFamily="49" charset="-122"/>
                <a:ea typeface="黑体" panose="02010609060101010101" pitchFamily="49" charset="-122"/>
              </a:rPr>
              <a:t>地位？ </a:t>
            </a:r>
          </a:p>
          <a:p>
            <a:pPr>
              <a:lnSpc>
                <a:spcPct val="150000"/>
              </a:lnSpc>
            </a:pPr>
            <a:r>
              <a:rPr lang="en-US" altLang="zh-CN" dirty="0">
                <a:solidFill>
                  <a:srgbClr val="002060"/>
                </a:solidFill>
                <a:latin typeface="黑体" panose="02010609060101010101" pitchFamily="49" charset="-122"/>
                <a:ea typeface="黑体" panose="02010609060101010101" pitchFamily="49" charset="-122"/>
              </a:rPr>
              <a:t>– </a:t>
            </a:r>
            <a:r>
              <a:rPr lang="zh-CN" altLang="en-US" dirty="0">
                <a:solidFill>
                  <a:srgbClr val="002060"/>
                </a:solidFill>
                <a:latin typeface="黑体" panose="02010609060101010101" pitchFamily="49" charset="-122"/>
                <a:ea typeface="黑体" panose="02010609060101010101" pitchFamily="49" charset="-122"/>
              </a:rPr>
              <a:t>竞争对手在哪儿？ </a:t>
            </a:r>
          </a:p>
          <a:p>
            <a:pPr>
              <a:lnSpc>
                <a:spcPct val="150000"/>
              </a:lnSpc>
            </a:pPr>
            <a:r>
              <a:rPr lang="en-US" altLang="zh-CN" dirty="0">
                <a:solidFill>
                  <a:srgbClr val="002060"/>
                </a:solidFill>
                <a:latin typeface="黑体" panose="02010609060101010101" pitchFamily="49" charset="-122"/>
                <a:ea typeface="黑体" panose="02010609060101010101" pitchFamily="49" charset="-122"/>
              </a:rPr>
              <a:t>– </a:t>
            </a:r>
            <a:r>
              <a:rPr lang="zh-CN" altLang="en-US" dirty="0">
                <a:solidFill>
                  <a:srgbClr val="002060"/>
                </a:solidFill>
                <a:latin typeface="黑体" panose="02010609060101010101" pitchFamily="49" charset="-122"/>
                <a:ea typeface="黑体" panose="02010609060101010101" pitchFamily="49" charset="-122"/>
              </a:rPr>
              <a:t>哪些专利</a:t>
            </a:r>
            <a:r>
              <a:rPr lang="en-US" altLang="zh-CN" dirty="0">
                <a:solidFill>
                  <a:srgbClr val="002060"/>
                </a:solidFill>
                <a:latin typeface="黑体" panose="02010609060101010101" pitchFamily="49" charset="-122"/>
                <a:ea typeface="黑体" panose="02010609060101010101" pitchFamily="49" charset="-122"/>
              </a:rPr>
              <a:t>/</a:t>
            </a:r>
            <a:r>
              <a:rPr lang="zh-CN" altLang="en-US" dirty="0">
                <a:solidFill>
                  <a:srgbClr val="002060"/>
                </a:solidFill>
                <a:latin typeface="黑体" panose="02010609060101010101" pitchFamily="49" charset="-122"/>
                <a:ea typeface="黑体" panose="02010609060101010101" pitchFamily="49" charset="-122"/>
              </a:rPr>
              <a:t>补充保护证书</a:t>
            </a:r>
            <a:r>
              <a:rPr lang="en-US" altLang="zh-CN" dirty="0">
                <a:solidFill>
                  <a:srgbClr val="002060"/>
                </a:solidFill>
                <a:latin typeface="黑体" panose="02010609060101010101" pitchFamily="49" charset="-122"/>
                <a:ea typeface="黑体" panose="02010609060101010101" pitchFamily="49" charset="-122"/>
              </a:rPr>
              <a:t>SPC</a:t>
            </a:r>
            <a:r>
              <a:rPr lang="zh-CN" altLang="en-US" dirty="0" smtClean="0">
                <a:solidFill>
                  <a:srgbClr val="002060"/>
                </a:solidFill>
                <a:latin typeface="黑体" panose="02010609060101010101" pitchFamily="49" charset="-122"/>
                <a:ea typeface="黑体" panose="02010609060101010101" pitchFamily="49" charset="-122"/>
              </a:rPr>
              <a:t>与产品和在</a:t>
            </a:r>
            <a:r>
              <a:rPr lang="zh-CN" altLang="en-US" dirty="0">
                <a:solidFill>
                  <a:srgbClr val="002060"/>
                </a:solidFill>
                <a:latin typeface="黑体" panose="02010609060101010101" pitchFamily="49" charset="-122"/>
                <a:ea typeface="黑体" panose="02010609060101010101" pitchFamily="49" charset="-122"/>
              </a:rPr>
              <a:t>该国家的被许可人有关？ </a:t>
            </a:r>
          </a:p>
          <a:p>
            <a:pPr>
              <a:lnSpc>
                <a:spcPct val="150000"/>
              </a:lnSpc>
            </a:pPr>
            <a:r>
              <a:rPr lang="en-US" altLang="zh-CN" dirty="0">
                <a:solidFill>
                  <a:srgbClr val="002060"/>
                </a:solidFill>
                <a:latin typeface="黑体" panose="02010609060101010101" pitchFamily="49" charset="-122"/>
                <a:ea typeface="黑体" panose="02010609060101010101" pitchFamily="49" charset="-122"/>
              </a:rPr>
              <a:t>– </a:t>
            </a:r>
            <a:r>
              <a:rPr lang="zh-CN" altLang="en-US" dirty="0">
                <a:solidFill>
                  <a:srgbClr val="002060"/>
                </a:solidFill>
                <a:latin typeface="黑体" panose="02010609060101010101" pitchFamily="49" charset="-122"/>
                <a:ea typeface="黑体" panose="02010609060101010101" pitchFamily="49" charset="-122"/>
              </a:rPr>
              <a:t>专利稳定性有多强，即该专利在</a:t>
            </a:r>
            <a:r>
              <a:rPr lang="zh-CN" altLang="en-US" dirty="0" smtClean="0">
                <a:solidFill>
                  <a:srgbClr val="002060"/>
                </a:solidFill>
                <a:latin typeface="黑体" panose="02010609060101010101" pitchFamily="49" charset="-122"/>
                <a:ea typeface="黑体" panose="02010609060101010101" pitchFamily="49" charset="-122"/>
              </a:rPr>
              <a:t>第三方</a:t>
            </a:r>
            <a:r>
              <a:rPr lang="zh-CN" altLang="en-US" dirty="0">
                <a:solidFill>
                  <a:srgbClr val="002060"/>
                </a:solidFill>
                <a:latin typeface="黑体" panose="02010609060101010101" pitchFamily="49" charset="-122"/>
                <a:ea typeface="黑体" panose="02010609060101010101" pitchFamily="49" charset="-122"/>
              </a:rPr>
              <a:t>撤销程序中被撤销的可能性有多大？ </a:t>
            </a:r>
          </a:p>
          <a:p>
            <a:pPr>
              <a:lnSpc>
                <a:spcPct val="150000"/>
              </a:lnSpc>
            </a:pPr>
            <a:r>
              <a:rPr lang="en-US" altLang="zh-CN" dirty="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撤销专利对企业</a:t>
            </a:r>
            <a:r>
              <a:rPr lang="zh-CN" altLang="en-US" dirty="0">
                <a:solidFill>
                  <a:srgbClr val="002060"/>
                </a:solidFill>
                <a:latin typeface="黑体" panose="02010609060101010101" pitchFamily="49" charset="-122"/>
                <a:ea typeface="黑体" panose="02010609060101010101" pitchFamily="49" charset="-122"/>
              </a:rPr>
              <a:t>会产生哪些经济影响？ </a:t>
            </a:r>
          </a:p>
          <a:p>
            <a:pPr>
              <a:lnSpc>
                <a:spcPct val="150000"/>
              </a:lnSpc>
            </a:pPr>
            <a:r>
              <a:rPr lang="en-US" altLang="zh-CN" dirty="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是否</a:t>
            </a:r>
            <a:r>
              <a:rPr lang="zh-CN" altLang="en-US" dirty="0">
                <a:solidFill>
                  <a:srgbClr val="002060"/>
                </a:solidFill>
                <a:latin typeface="黑体" panose="02010609060101010101" pitchFamily="49" charset="-122"/>
                <a:ea typeface="黑体" panose="02010609060101010101" pitchFamily="49" charset="-122"/>
              </a:rPr>
              <a:t>应该考虑采用分割方式，</a:t>
            </a:r>
            <a:r>
              <a:rPr lang="zh-CN" altLang="en-US" dirty="0" smtClean="0">
                <a:solidFill>
                  <a:srgbClr val="002060"/>
                </a:solidFill>
                <a:latin typeface="黑体" panose="02010609060101010101" pitchFamily="49" charset="-122"/>
                <a:ea typeface="黑体" panose="02010609060101010101" pitchFamily="49" charset="-122"/>
              </a:rPr>
              <a:t>通过选择</a:t>
            </a:r>
            <a:r>
              <a:rPr lang="zh-CN" altLang="en-US" dirty="0">
                <a:solidFill>
                  <a:srgbClr val="002060"/>
                </a:solidFill>
                <a:latin typeface="黑体" panose="02010609060101010101" pitchFamily="49" charset="-122"/>
                <a:ea typeface="黑体" panose="02010609060101010101" pitchFamily="49" charset="-122"/>
              </a:rPr>
              <a:t>退出专利族的一部分来降低风险？ </a:t>
            </a:r>
          </a:p>
          <a:p>
            <a:pPr>
              <a:lnSpc>
                <a:spcPct val="150000"/>
              </a:lnSpc>
            </a:pPr>
            <a:r>
              <a:rPr lang="en-US" altLang="zh-CN" dirty="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是否期望所在技术</a:t>
            </a:r>
            <a:r>
              <a:rPr lang="zh-CN" altLang="en-US" dirty="0">
                <a:solidFill>
                  <a:srgbClr val="002060"/>
                </a:solidFill>
                <a:latin typeface="黑体" panose="02010609060101010101" pitchFamily="49" charset="-122"/>
                <a:ea typeface="黑体" panose="02010609060101010101" pitchFamily="49" charset="-122"/>
              </a:rPr>
              <a:t>领域积极</a:t>
            </a:r>
            <a:r>
              <a:rPr lang="zh-CN" altLang="en-US" dirty="0" smtClean="0">
                <a:solidFill>
                  <a:srgbClr val="002060"/>
                </a:solidFill>
                <a:latin typeface="黑体" panose="02010609060101010101" pitchFamily="49" charset="-122"/>
                <a:ea typeface="黑体" panose="02010609060101010101" pitchFamily="49" charset="-122"/>
              </a:rPr>
              <a:t>塑造</a:t>
            </a:r>
            <a:r>
              <a:rPr lang="en-US" altLang="zh-CN" dirty="0" smtClean="0">
                <a:solidFill>
                  <a:srgbClr val="002060"/>
                </a:solidFill>
                <a:latin typeface="黑体" panose="02010609060101010101" pitchFamily="49" charset="-122"/>
                <a:ea typeface="黑体" panose="02010609060101010101" pitchFamily="49" charset="-122"/>
              </a:rPr>
              <a:t>UPC</a:t>
            </a:r>
            <a:r>
              <a:rPr lang="zh-CN" altLang="en-US" dirty="0">
                <a:solidFill>
                  <a:srgbClr val="002060"/>
                </a:solidFill>
                <a:latin typeface="黑体" panose="02010609060101010101" pitchFamily="49" charset="-122"/>
                <a:ea typeface="黑体" panose="02010609060101010101" pitchFamily="49" charset="-122"/>
              </a:rPr>
              <a:t>案例法？</a:t>
            </a:r>
          </a:p>
        </p:txBody>
      </p:sp>
      <p:sp>
        <p:nvSpPr>
          <p:cNvPr id="5" name="圆角矩形 4"/>
          <p:cNvSpPr/>
          <p:nvPr/>
        </p:nvSpPr>
        <p:spPr>
          <a:xfrm>
            <a:off x="-252536" y="195486"/>
            <a:ext cx="5184576"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如何</a:t>
            </a:r>
            <a:r>
              <a:rPr lang="zh-CN" altLang="en-US" sz="2000" b="1" dirty="0">
                <a:solidFill>
                  <a:srgbClr val="002060"/>
                </a:solidFill>
                <a:latin typeface="微软雅黑" panose="020B0503020204020204" pitchFamily="34" charset="-122"/>
                <a:ea typeface="微软雅黑" panose="020B0503020204020204" pitchFamily="34" charset="-122"/>
              </a:rPr>
              <a:t>判断是否退出欧洲统一法院管辖</a:t>
            </a:r>
            <a:endParaRPr lang="en-US" altLang="zh-CN" sz="2000"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961192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91626" y="808956"/>
            <a:ext cx="8844869" cy="2163962"/>
            <a:chOff x="191628" y="1282319"/>
            <a:chExt cx="8844869" cy="2163962"/>
          </a:xfrm>
        </p:grpSpPr>
        <p:grpSp>
          <p:nvGrpSpPr>
            <p:cNvPr id="6" name="组合 5"/>
            <p:cNvGrpSpPr/>
            <p:nvPr/>
          </p:nvGrpSpPr>
          <p:grpSpPr>
            <a:xfrm>
              <a:off x="191628" y="1282319"/>
              <a:ext cx="8844869" cy="2163962"/>
              <a:chOff x="251521" y="983852"/>
              <a:chExt cx="8844869" cy="2163962"/>
            </a:xfrm>
          </p:grpSpPr>
          <p:grpSp>
            <p:nvGrpSpPr>
              <p:cNvPr id="7" name="组合 6"/>
              <p:cNvGrpSpPr/>
              <p:nvPr/>
            </p:nvGrpSpPr>
            <p:grpSpPr>
              <a:xfrm>
                <a:off x="251521" y="1466363"/>
                <a:ext cx="8794630" cy="1491357"/>
                <a:chOff x="759532" y="1870102"/>
                <a:chExt cx="9109177" cy="1523471"/>
              </a:xfrm>
            </p:grpSpPr>
            <p:sp>
              <p:nvSpPr>
                <p:cNvPr id="12" name="TextBox 11"/>
                <p:cNvSpPr txBox="1"/>
                <p:nvPr/>
              </p:nvSpPr>
              <p:spPr>
                <a:xfrm>
                  <a:off x="759532" y="1895013"/>
                  <a:ext cx="1116124" cy="220083"/>
                </a:xfrm>
                <a:prstGeom prst="rect">
                  <a:avLst/>
                </a:prstGeom>
                <a:noFill/>
              </p:spPr>
              <p:txBody>
                <a:bodyPr wrap="square" lIns="0" tIns="0" rIns="0" bIns="0" rtlCol="0">
                  <a:spAutoFit/>
                </a:bodyPr>
                <a:lstStyle/>
                <a:p>
                  <a:r>
                    <a:rPr lang="en-US" altLang="zh-CN" sz="700" b="1" dirty="0">
                      <a:solidFill>
                        <a:srgbClr val="0075B0"/>
                      </a:solidFill>
                      <a:latin typeface="微软雅黑" pitchFamily="34" charset="-122"/>
                      <a:ea typeface="微软雅黑" pitchFamily="34" charset="-122"/>
                    </a:rPr>
                    <a:t>2018.11.20 </a:t>
                  </a:r>
                  <a:r>
                    <a:rPr lang="zh-CN" altLang="en-US" sz="700" b="1" dirty="0">
                      <a:solidFill>
                        <a:srgbClr val="0075B0"/>
                      </a:solidFill>
                      <a:latin typeface="微软雅黑" pitchFamily="34" charset="-122"/>
                      <a:ea typeface="微软雅黑" pitchFamily="34" charset="-122"/>
                    </a:rPr>
                    <a:t>一代</a:t>
                  </a:r>
                  <a:r>
                    <a:rPr lang="zh-CN" altLang="en-US" sz="700" b="1" dirty="0" smtClean="0">
                      <a:solidFill>
                        <a:srgbClr val="0075B0"/>
                      </a:solidFill>
                      <a:latin typeface="微软雅黑" pitchFamily="34" charset="-122"/>
                      <a:ea typeface="微软雅黑" pitchFamily="34" charset="-122"/>
                    </a:rPr>
                    <a:t>产品被</a:t>
                  </a:r>
                  <a:r>
                    <a:rPr lang="zh-CN" altLang="en-US" sz="700" b="1" dirty="0">
                      <a:solidFill>
                        <a:srgbClr val="0075B0"/>
                      </a:solidFill>
                      <a:latin typeface="微软雅黑" pitchFamily="34" charset="-122"/>
                      <a:ea typeface="微软雅黑" pitchFamily="34" charset="-122"/>
                    </a:rPr>
                    <a:t>诉（</a:t>
                  </a:r>
                  <a:r>
                    <a:rPr lang="en-US" altLang="zh-CN" sz="700" b="1" dirty="0">
                      <a:solidFill>
                        <a:srgbClr val="0075B0"/>
                      </a:solidFill>
                      <a:latin typeface="微软雅黑" pitchFamily="34" charset="-122"/>
                      <a:ea typeface="微软雅黑" pitchFamily="34" charset="-122"/>
                    </a:rPr>
                    <a:t>EP199</a:t>
                  </a:r>
                  <a:r>
                    <a:rPr lang="zh-CN" altLang="en-US" sz="700" b="1" dirty="0">
                      <a:solidFill>
                        <a:srgbClr val="0075B0"/>
                      </a:solidFill>
                      <a:latin typeface="微软雅黑" pitchFamily="34" charset="-122"/>
                      <a:ea typeface="微软雅黑" pitchFamily="34" charset="-122"/>
                    </a:rPr>
                    <a:t>和</a:t>
                  </a:r>
                  <a:r>
                    <a:rPr lang="en-US" altLang="zh-CN" sz="700" b="1" dirty="0">
                      <a:solidFill>
                        <a:srgbClr val="0075B0"/>
                      </a:solidFill>
                      <a:latin typeface="微软雅黑" pitchFamily="34" charset="-122"/>
                      <a:ea typeface="微软雅黑" pitchFamily="34" charset="-122"/>
                    </a:rPr>
                    <a:t>EP061</a:t>
                  </a:r>
                  <a:r>
                    <a:rPr lang="zh-CN" altLang="en-US" sz="700" b="1" dirty="0">
                      <a:solidFill>
                        <a:srgbClr val="0075B0"/>
                      </a:solidFill>
                      <a:latin typeface="微软雅黑" pitchFamily="34" charset="-122"/>
                      <a:ea typeface="微软雅黑" pitchFamily="34" charset="-122"/>
                    </a:rPr>
                    <a:t>）</a:t>
                  </a:r>
                </a:p>
              </p:txBody>
            </p:sp>
            <p:sp>
              <p:nvSpPr>
                <p:cNvPr id="15" name="TextBox 14"/>
                <p:cNvSpPr txBox="1"/>
                <p:nvPr/>
              </p:nvSpPr>
              <p:spPr>
                <a:xfrm>
                  <a:off x="832291" y="3149151"/>
                  <a:ext cx="1584176" cy="110042"/>
                </a:xfrm>
                <a:prstGeom prst="rect">
                  <a:avLst/>
                </a:prstGeom>
                <a:noFill/>
              </p:spPr>
              <p:txBody>
                <a:bodyPr wrap="square" lIns="0" tIns="0" rIns="0" bIns="0" rtlCol="0">
                  <a:spAutoFit/>
                </a:bodyPr>
                <a:lstStyle/>
                <a:p>
                  <a:r>
                    <a:rPr lang="zh-CN" altLang="en-US" sz="700" b="1" dirty="0" smtClean="0">
                      <a:solidFill>
                        <a:srgbClr val="0075B0"/>
                      </a:solidFill>
                      <a:latin typeface="微软雅黑" pitchFamily="34" charset="-122"/>
                      <a:ea typeface="微软雅黑" pitchFamily="34" charset="-122"/>
                    </a:rPr>
                    <a:t>于</a:t>
                  </a:r>
                  <a:r>
                    <a:rPr lang="en-US" altLang="zh-CN" sz="700" b="1" dirty="0" smtClean="0">
                      <a:solidFill>
                        <a:srgbClr val="0075B0"/>
                      </a:solidFill>
                      <a:latin typeface="微软雅黑" pitchFamily="34" charset="-122"/>
                      <a:ea typeface="微软雅黑" pitchFamily="34" charset="-122"/>
                    </a:rPr>
                    <a:t>2019.2</a:t>
                  </a:r>
                  <a:r>
                    <a:rPr lang="zh-CN" altLang="en-US" sz="700" b="1" dirty="0" smtClean="0">
                      <a:solidFill>
                        <a:srgbClr val="0075B0"/>
                      </a:solidFill>
                      <a:latin typeface="微软雅黑" pitchFamily="34" charset="-122"/>
                      <a:ea typeface="微软雅黑" pitchFamily="34" charset="-122"/>
                    </a:rPr>
                    <a:t>对涉诉专利发起异议程序</a:t>
                  </a:r>
                  <a:endParaRPr lang="zh-CN" altLang="en-US" sz="700" b="1" dirty="0">
                    <a:solidFill>
                      <a:srgbClr val="0075B0"/>
                    </a:solidFill>
                    <a:latin typeface="微软雅黑" pitchFamily="34" charset="-122"/>
                    <a:ea typeface="微软雅黑" pitchFamily="34" charset="-122"/>
                  </a:endParaRPr>
                </a:p>
              </p:txBody>
            </p:sp>
            <p:sp>
              <p:nvSpPr>
                <p:cNvPr id="18" name="TextBox 17"/>
                <p:cNvSpPr txBox="1"/>
                <p:nvPr/>
              </p:nvSpPr>
              <p:spPr>
                <a:xfrm>
                  <a:off x="2053421" y="1950034"/>
                  <a:ext cx="1423143" cy="110042"/>
                </a:xfrm>
                <a:prstGeom prst="rect">
                  <a:avLst/>
                </a:prstGeom>
                <a:noFill/>
              </p:spPr>
              <p:txBody>
                <a:bodyPr wrap="square" lIns="0" tIns="0" rIns="0" bIns="0" rtlCol="0">
                  <a:spAutoFit/>
                </a:bodyPr>
                <a:lstStyle/>
                <a:p>
                  <a:r>
                    <a:rPr lang="en-US" altLang="zh-CN" sz="700" b="1" dirty="0">
                      <a:solidFill>
                        <a:srgbClr val="0075B0"/>
                      </a:solidFill>
                      <a:latin typeface="微软雅黑" pitchFamily="34" charset="-122"/>
                      <a:ea typeface="微软雅黑" pitchFamily="34" charset="-122"/>
                    </a:rPr>
                    <a:t>2019.12.12</a:t>
                  </a:r>
                  <a:r>
                    <a:rPr lang="zh-CN" altLang="en-US" sz="700" b="1" dirty="0">
                      <a:solidFill>
                        <a:srgbClr val="0075B0"/>
                      </a:solidFill>
                      <a:latin typeface="微软雅黑" pitchFamily="34" charset="-122"/>
                      <a:ea typeface="微软雅黑" pitchFamily="34" charset="-122"/>
                    </a:rPr>
                    <a:t>侵权诉讼审理</a:t>
                  </a:r>
                </a:p>
              </p:txBody>
            </p:sp>
            <p:sp>
              <p:nvSpPr>
                <p:cNvPr id="21" name="TextBox 20"/>
                <p:cNvSpPr txBox="1"/>
                <p:nvPr/>
              </p:nvSpPr>
              <p:spPr>
                <a:xfrm>
                  <a:off x="2554841" y="3063448"/>
                  <a:ext cx="1268170" cy="220083"/>
                </a:xfrm>
                <a:prstGeom prst="rect">
                  <a:avLst/>
                </a:prstGeom>
                <a:noFill/>
              </p:spPr>
              <p:txBody>
                <a:bodyPr wrap="square" lIns="0" tIns="0" rIns="0" bIns="0" rtlCol="0">
                  <a:spAutoFit/>
                </a:bodyPr>
                <a:lstStyle/>
                <a:p>
                  <a:r>
                    <a:rPr lang="en-US" altLang="zh-CN" sz="700" b="1" dirty="0" smtClean="0">
                      <a:solidFill>
                        <a:srgbClr val="C00000"/>
                      </a:solidFill>
                      <a:latin typeface="微软雅黑" pitchFamily="34" charset="-122"/>
                      <a:ea typeface="微软雅黑" pitchFamily="34" charset="-122"/>
                    </a:rPr>
                    <a:t>2020.1.16 EP061</a:t>
                  </a:r>
                  <a:r>
                    <a:rPr lang="zh-CN" altLang="en-US" sz="700" b="1" dirty="0" smtClean="0">
                      <a:solidFill>
                        <a:srgbClr val="C00000"/>
                      </a:solidFill>
                      <a:latin typeface="微软雅黑" pitchFamily="34" charset="-122"/>
                      <a:ea typeface="微软雅黑" pitchFamily="34" charset="-122"/>
                    </a:rPr>
                    <a:t>一审判决</a:t>
                  </a:r>
                  <a:r>
                    <a:rPr lang="zh-CN" altLang="en-US" sz="700" b="1" dirty="0" smtClean="0">
                      <a:solidFill>
                        <a:srgbClr val="FF0000"/>
                      </a:solidFill>
                      <a:latin typeface="微软雅黑" pitchFamily="34" charset="-122"/>
                      <a:ea typeface="微软雅黑" pitchFamily="34" charset="-122"/>
                    </a:rPr>
                    <a:t>；</a:t>
                  </a:r>
                  <a:r>
                    <a:rPr lang="en-US" altLang="zh-CN" sz="700" b="1" dirty="0">
                      <a:solidFill>
                        <a:srgbClr val="0075B0"/>
                      </a:solidFill>
                      <a:latin typeface="微软雅黑" pitchFamily="34" charset="-122"/>
                      <a:ea typeface="微软雅黑" pitchFamily="34" charset="-122"/>
                    </a:rPr>
                    <a:t>EP199</a:t>
                  </a:r>
                  <a:r>
                    <a:rPr lang="zh-CN" altLang="en-US" sz="700" b="1" dirty="0">
                      <a:solidFill>
                        <a:srgbClr val="0075B0"/>
                      </a:solidFill>
                      <a:latin typeface="微软雅黑" pitchFamily="34" charset="-122"/>
                      <a:ea typeface="微软雅黑" pitchFamily="34" charset="-122"/>
                    </a:rPr>
                    <a:t>重新测试</a:t>
                  </a:r>
                </a:p>
              </p:txBody>
            </p:sp>
            <p:sp>
              <p:nvSpPr>
                <p:cNvPr id="23" name="TextBox 22"/>
                <p:cNvSpPr txBox="1"/>
                <p:nvPr/>
              </p:nvSpPr>
              <p:spPr>
                <a:xfrm>
                  <a:off x="3476564" y="1895013"/>
                  <a:ext cx="1205299" cy="220083"/>
                </a:xfrm>
                <a:prstGeom prst="rect">
                  <a:avLst/>
                </a:prstGeom>
                <a:noFill/>
              </p:spPr>
              <p:txBody>
                <a:bodyPr wrap="square" lIns="0" tIns="0" rIns="0" bIns="0" rtlCol="0">
                  <a:spAutoFit/>
                </a:bodyPr>
                <a:lstStyle/>
                <a:p>
                  <a:r>
                    <a:rPr lang="en-US" altLang="zh-CN" sz="700" b="1" dirty="0" smtClean="0">
                      <a:solidFill>
                        <a:srgbClr val="0075B0"/>
                      </a:solidFill>
                      <a:latin typeface="微软雅黑" pitchFamily="34" charset="-122"/>
                      <a:ea typeface="微软雅黑" pitchFamily="34" charset="-122"/>
                    </a:rPr>
                    <a:t>2020.2.</a:t>
                  </a:r>
                  <a:r>
                    <a:rPr lang="en-US" altLang="zh-CN" sz="700" b="1" dirty="0">
                      <a:solidFill>
                        <a:srgbClr val="0075B0"/>
                      </a:solidFill>
                      <a:latin typeface="微软雅黑" pitchFamily="34" charset="-122"/>
                      <a:ea typeface="微软雅黑" pitchFamily="34" charset="-122"/>
                    </a:rPr>
                    <a:t>16</a:t>
                  </a:r>
                  <a:r>
                    <a:rPr lang="zh-CN" altLang="en-US" sz="700" b="1" dirty="0" smtClean="0">
                      <a:solidFill>
                        <a:srgbClr val="0075B0"/>
                      </a:solidFill>
                      <a:latin typeface="微软雅黑" pitchFamily="34" charset="-122"/>
                      <a:ea typeface="微软雅黑" pitchFamily="34" charset="-122"/>
                    </a:rPr>
                    <a:t>针对</a:t>
                  </a:r>
                  <a:r>
                    <a:rPr lang="en-US" altLang="zh-CN" sz="700" b="1" dirty="0">
                      <a:solidFill>
                        <a:srgbClr val="0075B0"/>
                      </a:solidFill>
                      <a:latin typeface="微软雅黑" pitchFamily="34" charset="-122"/>
                      <a:ea typeface="微软雅黑" pitchFamily="34" charset="-122"/>
                    </a:rPr>
                    <a:t>EP061</a:t>
                  </a:r>
                  <a:r>
                    <a:rPr lang="zh-CN" altLang="en-US" sz="700" b="1" dirty="0">
                      <a:solidFill>
                        <a:srgbClr val="0075B0"/>
                      </a:solidFill>
                      <a:latin typeface="微软雅黑" pitchFamily="34" charset="-122"/>
                      <a:ea typeface="微软雅黑" pitchFamily="34" charset="-122"/>
                    </a:rPr>
                    <a:t>专利一审判决上诉</a:t>
                  </a:r>
                </a:p>
              </p:txBody>
            </p:sp>
            <p:sp>
              <p:nvSpPr>
                <p:cNvPr id="24" name="TextBox 23"/>
                <p:cNvSpPr txBox="1"/>
                <p:nvPr/>
              </p:nvSpPr>
              <p:spPr>
                <a:xfrm>
                  <a:off x="5414887" y="3090911"/>
                  <a:ext cx="1075515" cy="220083"/>
                </a:xfrm>
                <a:prstGeom prst="rect">
                  <a:avLst/>
                </a:prstGeom>
                <a:noFill/>
              </p:spPr>
              <p:txBody>
                <a:bodyPr wrap="square" lIns="0" tIns="0" rIns="0" bIns="0" rtlCol="0">
                  <a:spAutoFit/>
                </a:bodyPr>
                <a:lstStyle/>
                <a:p>
                  <a:r>
                    <a:rPr lang="en-US" altLang="zh-CN" sz="700" b="1" dirty="0" smtClean="0">
                      <a:solidFill>
                        <a:srgbClr val="C00000"/>
                      </a:solidFill>
                      <a:latin typeface="微软雅黑" pitchFamily="34" charset="-122"/>
                      <a:ea typeface="微软雅黑" pitchFamily="34" charset="-122"/>
                    </a:rPr>
                    <a:t>2020.10</a:t>
                  </a:r>
                  <a:r>
                    <a:rPr lang="en-US" altLang="zh-CN" sz="700" b="1" dirty="0">
                      <a:solidFill>
                        <a:srgbClr val="C00000"/>
                      </a:solidFill>
                      <a:latin typeface="微软雅黑" pitchFamily="34" charset="-122"/>
                      <a:ea typeface="微软雅黑" pitchFamily="34" charset="-122"/>
                    </a:rPr>
                    <a:t>.9</a:t>
                  </a:r>
                  <a:r>
                    <a:rPr lang="zh-CN" altLang="en-US" sz="700" b="1" dirty="0" smtClean="0">
                      <a:solidFill>
                        <a:srgbClr val="C00000"/>
                      </a:solidFill>
                      <a:latin typeface="微软雅黑" pitchFamily="34" charset="-122"/>
                      <a:ea typeface="微软雅黑" pitchFamily="34" charset="-122"/>
                    </a:rPr>
                    <a:t>对</a:t>
                  </a:r>
                  <a:r>
                    <a:rPr lang="en-US" altLang="zh-CN" sz="700" b="1" dirty="0" smtClean="0">
                      <a:solidFill>
                        <a:srgbClr val="C00000"/>
                      </a:solidFill>
                      <a:latin typeface="微软雅黑" pitchFamily="34" charset="-122"/>
                      <a:ea typeface="微软雅黑" pitchFamily="34" charset="-122"/>
                    </a:rPr>
                    <a:t>EP061                   </a:t>
                  </a:r>
                  <a:r>
                    <a:rPr lang="zh-CN" altLang="en-US" sz="700" b="1" dirty="0" smtClean="0">
                      <a:solidFill>
                        <a:srgbClr val="C00000"/>
                      </a:solidFill>
                      <a:latin typeface="微软雅黑" pitchFamily="34" charset="-122"/>
                      <a:ea typeface="微软雅黑" pitchFamily="34" charset="-122"/>
                    </a:rPr>
                    <a:t>在</a:t>
                  </a:r>
                  <a:r>
                    <a:rPr lang="en-US" altLang="zh-CN" sz="700" b="1" dirty="0" smtClean="0">
                      <a:solidFill>
                        <a:srgbClr val="C00000"/>
                      </a:solidFill>
                      <a:latin typeface="微软雅黑" pitchFamily="34" charset="-122"/>
                      <a:ea typeface="微软雅黑" pitchFamily="34" charset="-122"/>
                    </a:rPr>
                    <a:t>EPO</a:t>
                  </a:r>
                  <a:r>
                    <a:rPr lang="zh-CN" altLang="en-US" sz="700" b="1" dirty="0" smtClean="0">
                      <a:solidFill>
                        <a:srgbClr val="C00000"/>
                      </a:solidFill>
                      <a:latin typeface="微软雅黑" pitchFamily="34" charset="-122"/>
                      <a:ea typeface="微软雅黑" pitchFamily="34" charset="-122"/>
                    </a:rPr>
                    <a:t>进行</a:t>
                  </a:r>
                  <a:r>
                    <a:rPr lang="zh-CN" altLang="en-US" sz="700" b="1" dirty="0">
                      <a:solidFill>
                        <a:srgbClr val="C00000"/>
                      </a:solidFill>
                      <a:latin typeface="微软雅黑" pitchFamily="34" charset="-122"/>
                      <a:ea typeface="微软雅黑" pitchFamily="34" charset="-122"/>
                    </a:rPr>
                    <a:t>异议口审</a:t>
                  </a:r>
                </a:p>
              </p:txBody>
            </p:sp>
            <p:sp>
              <p:nvSpPr>
                <p:cNvPr id="26" name="TextBox 25"/>
                <p:cNvSpPr txBox="1"/>
                <p:nvPr/>
              </p:nvSpPr>
              <p:spPr>
                <a:xfrm>
                  <a:off x="5113405" y="1895013"/>
                  <a:ext cx="1180108" cy="220083"/>
                </a:xfrm>
                <a:prstGeom prst="rect">
                  <a:avLst/>
                </a:prstGeom>
                <a:noFill/>
              </p:spPr>
              <p:txBody>
                <a:bodyPr wrap="square" lIns="0" tIns="0" rIns="0" bIns="0" rtlCol="0">
                  <a:spAutoFit/>
                </a:bodyPr>
                <a:lstStyle/>
                <a:p>
                  <a:r>
                    <a:rPr lang="en-US" altLang="zh-CN" sz="700" b="1" dirty="0" smtClean="0">
                      <a:solidFill>
                        <a:srgbClr val="C00000"/>
                      </a:solidFill>
                      <a:latin typeface="微软雅黑" pitchFamily="34" charset="-122"/>
                      <a:ea typeface="微软雅黑" pitchFamily="34" charset="-122"/>
                    </a:rPr>
                    <a:t>2020.10</a:t>
                  </a:r>
                  <a:r>
                    <a:rPr lang="en-US" altLang="zh-CN" sz="700" b="1" dirty="0">
                      <a:solidFill>
                        <a:srgbClr val="C00000"/>
                      </a:solidFill>
                      <a:latin typeface="微软雅黑" pitchFamily="34" charset="-122"/>
                      <a:ea typeface="微软雅黑" pitchFamily="34" charset="-122"/>
                    </a:rPr>
                    <a:t>.15</a:t>
                  </a:r>
                  <a:r>
                    <a:rPr lang="zh-CN" altLang="en-US" sz="700" b="1" dirty="0" smtClean="0">
                      <a:solidFill>
                        <a:srgbClr val="C00000"/>
                      </a:solidFill>
                      <a:latin typeface="微软雅黑" pitchFamily="34" charset="-122"/>
                      <a:ea typeface="微软雅黑" pitchFamily="34" charset="-122"/>
                    </a:rPr>
                    <a:t>对</a:t>
                  </a:r>
                  <a:r>
                    <a:rPr lang="en-US" altLang="zh-CN" sz="700" b="1" dirty="0">
                      <a:solidFill>
                        <a:srgbClr val="C00000"/>
                      </a:solidFill>
                      <a:latin typeface="微软雅黑" pitchFamily="34" charset="-122"/>
                      <a:ea typeface="微软雅黑" pitchFamily="34" charset="-122"/>
                    </a:rPr>
                    <a:t>EP199</a:t>
                  </a:r>
                  <a:r>
                    <a:rPr lang="zh-CN" altLang="en-US" sz="700" b="1" dirty="0" smtClean="0">
                      <a:solidFill>
                        <a:srgbClr val="C00000"/>
                      </a:solidFill>
                      <a:latin typeface="微软雅黑" pitchFamily="34" charset="-122"/>
                      <a:ea typeface="微软雅黑" pitchFamily="34" charset="-122"/>
                    </a:rPr>
                    <a:t>在</a:t>
                  </a:r>
                  <a:endParaRPr lang="en-US" altLang="zh-CN" sz="700" b="1" dirty="0" smtClean="0">
                    <a:solidFill>
                      <a:srgbClr val="C00000"/>
                    </a:solidFill>
                    <a:latin typeface="微软雅黑" pitchFamily="34" charset="-122"/>
                    <a:ea typeface="微软雅黑" pitchFamily="34" charset="-122"/>
                  </a:endParaRPr>
                </a:p>
                <a:p>
                  <a:r>
                    <a:rPr lang="en-US" altLang="zh-CN" sz="700" b="1" dirty="0" smtClean="0">
                      <a:solidFill>
                        <a:srgbClr val="C00000"/>
                      </a:solidFill>
                      <a:latin typeface="微软雅黑" pitchFamily="34" charset="-122"/>
                      <a:ea typeface="微软雅黑" pitchFamily="34" charset="-122"/>
                    </a:rPr>
                    <a:t>EPO</a:t>
                  </a:r>
                  <a:r>
                    <a:rPr lang="zh-CN" altLang="en-US" sz="700" b="1" dirty="0" smtClean="0">
                      <a:solidFill>
                        <a:srgbClr val="C00000"/>
                      </a:solidFill>
                      <a:latin typeface="微软雅黑" pitchFamily="34" charset="-122"/>
                      <a:ea typeface="微软雅黑" pitchFamily="34" charset="-122"/>
                    </a:rPr>
                    <a:t>进行异议</a:t>
                  </a:r>
                  <a:r>
                    <a:rPr lang="zh-CN" altLang="en-US" sz="700" b="1" dirty="0">
                      <a:solidFill>
                        <a:srgbClr val="C00000"/>
                      </a:solidFill>
                      <a:latin typeface="微软雅黑" pitchFamily="34" charset="-122"/>
                      <a:ea typeface="微软雅黑" pitchFamily="34" charset="-122"/>
                    </a:rPr>
                    <a:t>口审</a:t>
                  </a:r>
                </a:p>
              </p:txBody>
            </p:sp>
            <p:sp>
              <p:nvSpPr>
                <p:cNvPr id="29" name="TextBox 28"/>
                <p:cNvSpPr txBox="1"/>
                <p:nvPr/>
              </p:nvSpPr>
              <p:spPr>
                <a:xfrm>
                  <a:off x="4245031" y="3065781"/>
                  <a:ext cx="868374" cy="220083"/>
                </a:xfrm>
                <a:prstGeom prst="rect">
                  <a:avLst/>
                </a:prstGeom>
                <a:noFill/>
              </p:spPr>
              <p:txBody>
                <a:bodyPr wrap="square" lIns="0" tIns="0" rIns="0" bIns="0" rtlCol="0">
                  <a:spAutoFit/>
                </a:bodyPr>
                <a:lstStyle/>
                <a:p>
                  <a:r>
                    <a:rPr lang="en-US" altLang="zh-CN" sz="700" b="1" dirty="0" smtClean="0">
                      <a:solidFill>
                        <a:srgbClr val="0075B0"/>
                      </a:solidFill>
                      <a:latin typeface="微软雅黑" pitchFamily="34" charset="-122"/>
                      <a:ea typeface="微软雅黑" pitchFamily="34" charset="-122"/>
                    </a:rPr>
                    <a:t>2020.5.18</a:t>
                  </a:r>
                  <a:r>
                    <a:rPr lang="zh-CN" altLang="en-US" sz="700" b="1" dirty="0">
                      <a:solidFill>
                        <a:srgbClr val="0075B0"/>
                      </a:solidFill>
                      <a:latin typeface="微软雅黑" pitchFamily="34" charset="-122"/>
                      <a:ea typeface="微软雅黑" pitchFamily="34" charset="-122"/>
                    </a:rPr>
                    <a:t>针对</a:t>
                  </a:r>
                  <a:r>
                    <a:rPr lang="en-US" altLang="zh-CN" sz="700" b="1" dirty="0" smtClean="0">
                      <a:solidFill>
                        <a:srgbClr val="0075B0"/>
                      </a:solidFill>
                      <a:latin typeface="微软雅黑" pitchFamily="34" charset="-122"/>
                      <a:ea typeface="微软雅黑" pitchFamily="34" charset="-122"/>
                    </a:rPr>
                    <a:t>EP061</a:t>
                  </a:r>
                  <a:r>
                    <a:rPr lang="zh-CN" altLang="en-US" sz="700" b="1" dirty="0" smtClean="0">
                      <a:solidFill>
                        <a:srgbClr val="0075B0"/>
                      </a:solidFill>
                      <a:latin typeface="微软雅黑" pitchFamily="34" charset="-122"/>
                      <a:ea typeface="微软雅黑" pitchFamily="34" charset="-122"/>
                    </a:rPr>
                    <a:t>一审判决上诉</a:t>
                  </a:r>
                  <a:endParaRPr lang="zh-CN" altLang="en-US" sz="700" b="1" dirty="0">
                    <a:solidFill>
                      <a:srgbClr val="0075B0"/>
                    </a:solidFill>
                    <a:latin typeface="微软雅黑" pitchFamily="34" charset="-122"/>
                    <a:ea typeface="微软雅黑" pitchFamily="34" charset="-122"/>
                  </a:endParaRPr>
                </a:p>
              </p:txBody>
            </p:sp>
            <p:grpSp>
              <p:nvGrpSpPr>
                <p:cNvPr id="30" name="组合 29"/>
                <p:cNvGrpSpPr/>
                <p:nvPr/>
              </p:nvGrpSpPr>
              <p:grpSpPr>
                <a:xfrm>
                  <a:off x="6415324" y="1870102"/>
                  <a:ext cx="3453385" cy="1523471"/>
                  <a:chOff x="4160010" y="1863385"/>
                  <a:chExt cx="3453385" cy="1523471"/>
                </a:xfrm>
              </p:grpSpPr>
              <p:sp>
                <p:nvSpPr>
                  <p:cNvPr id="45" name="TextBox 44"/>
                  <p:cNvSpPr txBox="1"/>
                  <p:nvPr/>
                </p:nvSpPr>
                <p:spPr>
                  <a:xfrm>
                    <a:off x="4160010" y="1863385"/>
                    <a:ext cx="909554" cy="220083"/>
                  </a:xfrm>
                  <a:prstGeom prst="rect">
                    <a:avLst/>
                  </a:prstGeom>
                  <a:noFill/>
                </p:spPr>
                <p:txBody>
                  <a:bodyPr wrap="square" lIns="0" tIns="0" rIns="0" bIns="0" rtlCol="0">
                    <a:spAutoFit/>
                  </a:bodyPr>
                  <a:lstStyle/>
                  <a:p>
                    <a:r>
                      <a:rPr lang="en-US" altLang="zh-CN" sz="700" b="1" dirty="0">
                        <a:solidFill>
                          <a:srgbClr val="0075B0"/>
                        </a:solidFill>
                        <a:latin typeface="微软雅黑" pitchFamily="34" charset="-122"/>
                        <a:ea typeface="微软雅黑" pitchFamily="34" charset="-122"/>
                      </a:rPr>
                      <a:t>2021</a:t>
                    </a:r>
                    <a:r>
                      <a:rPr lang="zh-CN" altLang="en-US" sz="700" b="1" dirty="0">
                        <a:solidFill>
                          <a:srgbClr val="0075B0"/>
                        </a:solidFill>
                        <a:latin typeface="微软雅黑" pitchFamily="34" charset="-122"/>
                        <a:ea typeface="微软雅黑" pitchFamily="34" charset="-122"/>
                      </a:rPr>
                      <a:t>年</a:t>
                    </a:r>
                    <a:r>
                      <a:rPr lang="en-US" altLang="zh-CN" sz="700" b="1" dirty="0">
                        <a:solidFill>
                          <a:srgbClr val="0075B0"/>
                        </a:solidFill>
                        <a:latin typeface="微软雅黑" pitchFamily="34" charset="-122"/>
                        <a:ea typeface="微软雅黑" pitchFamily="34" charset="-122"/>
                      </a:rPr>
                      <a:t>3</a:t>
                    </a:r>
                    <a:r>
                      <a:rPr lang="zh-CN" altLang="en-US" sz="700" b="1" dirty="0">
                        <a:solidFill>
                          <a:srgbClr val="0075B0"/>
                        </a:solidFill>
                        <a:latin typeface="微软雅黑" pitchFamily="34" charset="-122"/>
                        <a:ea typeface="微软雅黑" pitchFamily="34" charset="-122"/>
                      </a:rPr>
                      <a:t>月</a:t>
                    </a:r>
                    <a:r>
                      <a:rPr lang="en-US" altLang="zh-CN" sz="700" b="1" dirty="0">
                        <a:solidFill>
                          <a:srgbClr val="0075B0"/>
                        </a:solidFill>
                        <a:latin typeface="微软雅黑" pitchFamily="34" charset="-122"/>
                        <a:ea typeface="微软雅黑" pitchFamily="34" charset="-122"/>
                      </a:rPr>
                      <a:t>25</a:t>
                    </a:r>
                    <a:r>
                      <a:rPr lang="zh-CN" altLang="en-US" sz="700" b="1" dirty="0" smtClean="0">
                        <a:solidFill>
                          <a:srgbClr val="0075B0"/>
                        </a:solidFill>
                        <a:latin typeface="微软雅黑" pitchFamily="34" charset="-122"/>
                        <a:ea typeface="微软雅黑" pitchFamily="34" charset="-122"/>
                      </a:rPr>
                      <a:t>日</a:t>
                    </a:r>
                    <a:endParaRPr lang="en-US" altLang="zh-CN" sz="700" b="1" dirty="0" smtClean="0">
                      <a:solidFill>
                        <a:srgbClr val="0075B0"/>
                      </a:solidFill>
                      <a:latin typeface="微软雅黑" pitchFamily="34" charset="-122"/>
                      <a:ea typeface="微软雅黑" pitchFamily="34" charset="-122"/>
                    </a:endParaRPr>
                  </a:p>
                  <a:p>
                    <a:r>
                      <a:rPr lang="en-US" altLang="zh-CN" sz="700" b="1" dirty="0" smtClean="0">
                        <a:solidFill>
                          <a:srgbClr val="0075B0"/>
                        </a:solidFill>
                        <a:latin typeface="微软雅黑" pitchFamily="34" charset="-122"/>
                        <a:ea typeface="微软雅黑" pitchFamily="34" charset="-122"/>
                      </a:rPr>
                      <a:t>EP061</a:t>
                    </a:r>
                    <a:r>
                      <a:rPr lang="zh-CN" altLang="en-US" sz="700" b="1" dirty="0" smtClean="0">
                        <a:solidFill>
                          <a:srgbClr val="0075B0"/>
                        </a:solidFill>
                        <a:latin typeface="微软雅黑" pitchFamily="34" charset="-122"/>
                        <a:ea typeface="微软雅黑" pitchFamily="34" charset="-122"/>
                      </a:rPr>
                      <a:t>二审</a:t>
                    </a:r>
                    <a:r>
                      <a:rPr lang="zh-CN" altLang="en-US" sz="700" b="1" dirty="0">
                        <a:solidFill>
                          <a:srgbClr val="0075B0"/>
                        </a:solidFill>
                        <a:latin typeface="微软雅黑" pitchFamily="34" charset="-122"/>
                        <a:ea typeface="微软雅黑" pitchFamily="34" charset="-122"/>
                      </a:rPr>
                      <a:t>开庭</a:t>
                    </a:r>
                  </a:p>
                </p:txBody>
              </p:sp>
              <p:sp>
                <p:nvSpPr>
                  <p:cNvPr id="46" name="TextBox 45"/>
                  <p:cNvSpPr txBox="1"/>
                  <p:nvPr/>
                </p:nvSpPr>
                <p:spPr>
                  <a:xfrm>
                    <a:off x="4235087" y="3053889"/>
                    <a:ext cx="1018645" cy="220083"/>
                  </a:xfrm>
                  <a:prstGeom prst="rect">
                    <a:avLst/>
                  </a:prstGeom>
                  <a:noFill/>
                </p:spPr>
                <p:txBody>
                  <a:bodyPr wrap="square" lIns="0" tIns="0" rIns="0" bIns="0" rtlCol="0">
                    <a:spAutoFit/>
                  </a:bodyPr>
                  <a:lstStyle/>
                  <a:p>
                    <a:r>
                      <a:rPr lang="en-US" altLang="zh-CN" sz="700" b="1" dirty="0">
                        <a:solidFill>
                          <a:srgbClr val="0075B0"/>
                        </a:solidFill>
                        <a:latin typeface="微软雅黑" pitchFamily="34" charset="-122"/>
                        <a:ea typeface="微软雅黑" pitchFamily="34" charset="-122"/>
                      </a:rPr>
                      <a:t>2021</a:t>
                    </a:r>
                    <a:r>
                      <a:rPr lang="zh-CN" altLang="en-US" sz="700" b="1" dirty="0">
                        <a:solidFill>
                          <a:srgbClr val="0075B0"/>
                        </a:solidFill>
                        <a:latin typeface="微软雅黑" pitchFamily="34" charset="-122"/>
                        <a:ea typeface="微软雅黑" pitchFamily="34" charset="-122"/>
                      </a:rPr>
                      <a:t>年</a:t>
                    </a:r>
                    <a:r>
                      <a:rPr lang="en-US" altLang="zh-CN" sz="700" b="1" dirty="0">
                        <a:solidFill>
                          <a:srgbClr val="0075B0"/>
                        </a:solidFill>
                        <a:latin typeface="微软雅黑" pitchFamily="34" charset="-122"/>
                        <a:ea typeface="微软雅黑" pitchFamily="34" charset="-122"/>
                      </a:rPr>
                      <a:t>4</a:t>
                    </a:r>
                    <a:r>
                      <a:rPr lang="zh-CN" altLang="en-US" sz="700" b="1" dirty="0" smtClean="0">
                        <a:solidFill>
                          <a:srgbClr val="0075B0"/>
                        </a:solidFill>
                        <a:latin typeface="微软雅黑" pitchFamily="34" charset="-122"/>
                        <a:ea typeface="微软雅黑" pitchFamily="34" charset="-122"/>
                      </a:rPr>
                      <a:t>月</a:t>
                    </a:r>
                    <a:r>
                      <a:rPr lang="en-US" altLang="zh-CN" sz="700" b="1" dirty="0" smtClean="0">
                        <a:solidFill>
                          <a:srgbClr val="0075B0"/>
                        </a:solidFill>
                        <a:latin typeface="微软雅黑" pitchFamily="34" charset="-122"/>
                        <a:ea typeface="微软雅黑" pitchFamily="34" charset="-122"/>
                      </a:rPr>
                      <a:t>27</a:t>
                    </a:r>
                    <a:r>
                      <a:rPr lang="zh-CN" altLang="en-US" sz="700" b="1" dirty="0" smtClean="0">
                        <a:solidFill>
                          <a:srgbClr val="0075B0"/>
                        </a:solidFill>
                        <a:latin typeface="微软雅黑" pitchFamily="34" charset="-122"/>
                        <a:ea typeface="微软雅黑" pitchFamily="34" charset="-122"/>
                      </a:rPr>
                      <a:t>日   </a:t>
                    </a:r>
                    <a:r>
                      <a:rPr lang="en-US" altLang="zh-CN" sz="700" b="1" dirty="0" smtClean="0">
                        <a:solidFill>
                          <a:srgbClr val="0075B0"/>
                        </a:solidFill>
                        <a:latin typeface="微软雅黑" pitchFamily="34" charset="-122"/>
                        <a:ea typeface="微软雅黑" pitchFamily="34" charset="-122"/>
                      </a:rPr>
                      <a:t>EP199</a:t>
                    </a:r>
                    <a:r>
                      <a:rPr lang="zh-CN" altLang="en-US" sz="700" b="1" dirty="0" smtClean="0">
                        <a:solidFill>
                          <a:srgbClr val="0075B0"/>
                        </a:solidFill>
                        <a:latin typeface="微软雅黑" pitchFamily="34" charset="-122"/>
                        <a:ea typeface="微软雅黑" pitchFamily="34" charset="-122"/>
                      </a:rPr>
                      <a:t>一审</a:t>
                    </a:r>
                    <a:r>
                      <a:rPr lang="zh-CN" altLang="en-US" sz="700" b="1" dirty="0">
                        <a:solidFill>
                          <a:srgbClr val="0075B0"/>
                        </a:solidFill>
                        <a:latin typeface="微软雅黑" pitchFamily="34" charset="-122"/>
                        <a:ea typeface="微软雅黑" pitchFamily="34" charset="-122"/>
                      </a:rPr>
                      <a:t>二次开庭</a:t>
                    </a:r>
                  </a:p>
                </p:txBody>
              </p:sp>
              <p:sp>
                <p:nvSpPr>
                  <p:cNvPr id="47" name="TextBox 46"/>
                  <p:cNvSpPr txBox="1"/>
                  <p:nvPr/>
                </p:nvSpPr>
                <p:spPr>
                  <a:xfrm>
                    <a:off x="5253733" y="1973425"/>
                    <a:ext cx="1461371" cy="220083"/>
                  </a:xfrm>
                  <a:prstGeom prst="rect">
                    <a:avLst/>
                  </a:prstGeom>
                  <a:noFill/>
                </p:spPr>
                <p:txBody>
                  <a:bodyPr wrap="square" lIns="0" tIns="0" rIns="0" bIns="0" rtlCol="0">
                    <a:spAutoFit/>
                  </a:bodyPr>
                  <a:lstStyle/>
                  <a:p>
                    <a:r>
                      <a:rPr lang="en-US" altLang="zh-CN" sz="700" b="1" dirty="0" smtClean="0">
                        <a:solidFill>
                          <a:srgbClr val="0075B0"/>
                        </a:solidFill>
                        <a:latin typeface="微软雅黑" pitchFamily="34" charset="-122"/>
                        <a:ea typeface="微软雅黑" pitchFamily="34" charset="-122"/>
                      </a:rPr>
                      <a:t>2021</a:t>
                    </a:r>
                    <a:r>
                      <a:rPr lang="zh-CN" altLang="en-US" sz="700" b="1" dirty="0" smtClean="0">
                        <a:solidFill>
                          <a:srgbClr val="0075B0"/>
                        </a:solidFill>
                        <a:latin typeface="微软雅黑" pitchFamily="34" charset="-122"/>
                        <a:ea typeface="微软雅黑" pitchFamily="34" charset="-122"/>
                      </a:rPr>
                      <a:t>年</a:t>
                    </a:r>
                    <a:r>
                      <a:rPr lang="en-US" altLang="zh-CN" sz="700" b="1" dirty="0" smtClean="0">
                        <a:solidFill>
                          <a:srgbClr val="0075B0"/>
                        </a:solidFill>
                        <a:latin typeface="微软雅黑" pitchFamily="34" charset="-122"/>
                        <a:ea typeface="微软雅黑" pitchFamily="34" charset="-122"/>
                      </a:rPr>
                      <a:t>7</a:t>
                    </a:r>
                    <a:r>
                      <a:rPr lang="zh-CN" altLang="en-US" sz="700" b="1" dirty="0" smtClean="0">
                        <a:solidFill>
                          <a:srgbClr val="0075B0"/>
                        </a:solidFill>
                        <a:latin typeface="微软雅黑" pitchFamily="34" charset="-122"/>
                        <a:ea typeface="微软雅黑" pitchFamily="34" charset="-122"/>
                      </a:rPr>
                      <a:t>月</a:t>
                    </a:r>
                    <a:r>
                      <a:rPr lang="en-US" altLang="zh-CN" sz="700" b="1" dirty="0" smtClean="0">
                        <a:solidFill>
                          <a:srgbClr val="0075B0"/>
                        </a:solidFill>
                        <a:latin typeface="微软雅黑" pitchFamily="34" charset="-122"/>
                        <a:ea typeface="微软雅黑" pitchFamily="34" charset="-122"/>
                      </a:rPr>
                      <a:t>2</a:t>
                    </a:r>
                    <a:r>
                      <a:rPr lang="zh-CN" altLang="en-US" sz="700" b="1" dirty="0" smtClean="0">
                        <a:solidFill>
                          <a:srgbClr val="0075B0"/>
                        </a:solidFill>
                        <a:latin typeface="微软雅黑" pitchFamily="34" charset="-122"/>
                        <a:ea typeface="微软雅黑" pitchFamily="34" charset="-122"/>
                      </a:rPr>
                      <a:t>日针对替代产品</a:t>
                    </a:r>
                    <a:endParaRPr lang="en-US" altLang="zh-CN" sz="700" b="1" dirty="0" smtClean="0">
                      <a:solidFill>
                        <a:srgbClr val="0075B0"/>
                      </a:solidFill>
                      <a:latin typeface="微软雅黑" pitchFamily="34" charset="-122"/>
                      <a:ea typeface="微软雅黑" pitchFamily="34" charset="-122"/>
                    </a:endParaRPr>
                  </a:p>
                  <a:p>
                    <a:r>
                      <a:rPr lang="zh-CN" altLang="en-US" sz="700" b="1" dirty="0">
                        <a:solidFill>
                          <a:srgbClr val="0075B0"/>
                        </a:solidFill>
                        <a:latin typeface="微软雅黑" pitchFamily="34" charset="-122"/>
                        <a:ea typeface="微软雅黑" pitchFamily="34" charset="-122"/>
                      </a:rPr>
                      <a:t>发起</a:t>
                    </a:r>
                    <a:r>
                      <a:rPr lang="zh-CN" altLang="en-US" sz="700" b="1" dirty="0" smtClean="0">
                        <a:solidFill>
                          <a:srgbClr val="0075B0"/>
                        </a:solidFill>
                        <a:latin typeface="微软雅黑" pitchFamily="34" charset="-122"/>
                        <a:ea typeface="微软雅黑" pitchFamily="34" charset="-122"/>
                      </a:rPr>
                      <a:t>起诉（</a:t>
                    </a:r>
                    <a:r>
                      <a:rPr lang="en-US" altLang="zh-CN" sz="700" b="1" dirty="0" smtClean="0">
                        <a:solidFill>
                          <a:srgbClr val="0075B0"/>
                        </a:solidFill>
                        <a:latin typeface="微软雅黑" pitchFamily="34" charset="-122"/>
                        <a:ea typeface="微软雅黑" pitchFamily="34" charset="-122"/>
                      </a:rPr>
                      <a:t>EP199 +EP518)</a:t>
                    </a:r>
                    <a:endParaRPr lang="zh-CN" altLang="en-US" sz="700" b="1" dirty="0">
                      <a:solidFill>
                        <a:srgbClr val="0075B0"/>
                      </a:solidFill>
                      <a:latin typeface="微软雅黑" pitchFamily="34" charset="-122"/>
                      <a:ea typeface="微软雅黑" pitchFamily="34" charset="-122"/>
                    </a:endParaRPr>
                  </a:p>
                </p:txBody>
              </p:sp>
              <p:sp>
                <p:nvSpPr>
                  <p:cNvPr id="48" name="TextBox 47"/>
                  <p:cNvSpPr txBox="1"/>
                  <p:nvPr/>
                </p:nvSpPr>
                <p:spPr>
                  <a:xfrm>
                    <a:off x="5729331" y="3043953"/>
                    <a:ext cx="1018645" cy="220083"/>
                  </a:xfrm>
                  <a:prstGeom prst="rect">
                    <a:avLst/>
                  </a:prstGeom>
                  <a:noFill/>
                </p:spPr>
                <p:txBody>
                  <a:bodyPr wrap="square" lIns="0" tIns="0" rIns="0" bIns="0" rtlCol="0">
                    <a:spAutoFit/>
                  </a:bodyPr>
                  <a:lstStyle/>
                  <a:p>
                    <a:r>
                      <a:rPr lang="en-US" altLang="zh-CN" sz="700" b="1" dirty="0" smtClean="0">
                        <a:solidFill>
                          <a:srgbClr val="C00000"/>
                        </a:solidFill>
                        <a:latin typeface="微软雅黑" pitchFamily="34" charset="-122"/>
                        <a:ea typeface="微软雅黑" pitchFamily="34" charset="-122"/>
                      </a:rPr>
                      <a:t>2021</a:t>
                    </a:r>
                    <a:r>
                      <a:rPr lang="zh-CN" altLang="en-US" sz="700" b="1" dirty="0" smtClean="0">
                        <a:solidFill>
                          <a:srgbClr val="C00000"/>
                        </a:solidFill>
                        <a:latin typeface="微软雅黑" pitchFamily="34" charset="-122"/>
                        <a:ea typeface="微软雅黑" pitchFamily="34" charset="-122"/>
                      </a:rPr>
                      <a:t>年</a:t>
                    </a:r>
                    <a:r>
                      <a:rPr lang="en-US" altLang="zh-CN" sz="700" b="1" dirty="0" smtClean="0">
                        <a:solidFill>
                          <a:srgbClr val="C00000"/>
                        </a:solidFill>
                        <a:latin typeface="微软雅黑" pitchFamily="34" charset="-122"/>
                        <a:ea typeface="微软雅黑" pitchFamily="34" charset="-122"/>
                      </a:rPr>
                      <a:t>8</a:t>
                    </a:r>
                    <a:r>
                      <a:rPr lang="zh-CN" altLang="en-US" sz="700" b="1" dirty="0" smtClean="0">
                        <a:solidFill>
                          <a:srgbClr val="C00000"/>
                        </a:solidFill>
                        <a:latin typeface="微软雅黑" pitchFamily="34" charset="-122"/>
                        <a:ea typeface="微软雅黑" pitchFamily="34" charset="-122"/>
                      </a:rPr>
                      <a:t>月</a:t>
                    </a:r>
                    <a:r>
                      <a:rPr lang="en-US" altLang="zh-CN" sz="700" b="1" dirty="0" smtClean="0">
                        <a:solidFill>
                          <a:srgbClr val="C00000"/>
                        </a:solidFill>
                        <a:latin typeface="微软雅黑" pitchFamily="34" charset="-122"/>
                        <a:ea typeface="微软雅黑" pitchFamily="34" charset="-122"/>
                      </a:rPr>
                      <a:t>6</a:t>
                    </a:r>
                    <a:r>
                      <a:rPr lang="zh-CN" altLang="en-US" sz="700" b="1" dirty="0" smtClean="0">
                        <a:solidFill>
                          <a:srgbClr val="C00000"/>
                        </a:solidFill>
                        <a:latin typeface="微软雅黑" pitchFamily="34" charset="-122"/>
                        <a:ea typeface="微软雅黑" pitchFamily="34" charset="-122"/>
                      </a:rPr>
                      <a:t>日对替代产品</a:t>
                    </a:r>
                    <a:r>
                      <a:rPr lang="zh-CN" altLang="en-US" sz="700" b="1" dirty="0">
                        <a:solidFill>
                          <a:srgbClr val="C00000"/>
                        </a:solidFill>
                        <a:latin typeface="微软雅黑" pitchFamily="34" charset="-122"/>
                        <a:ea typeface="微软雅黑" pitchFamily="34" charset="-122"/>
                      </a:rPr>
                      <a:t>二</a:t>
                    </a:r>
                    <a:r>
                      <a:rPr lang="zh-CN" altLang="en-US" sz="700" b="1" dirty="0" smtClean="0">
                        <a:solidFill>
                          <a:srgbClr val="C00000"/>
                        </a:solidFill>
                        <a:latin typeface="微软雅黑" pitchFamily="34" charset="-122"/>
                        <a:ea typeface="微软雅黑" pitchFamily="34" charset="-122"/>
                      </a:rPr>
                      <a:t>次起诉</a:t>
                    </a:r>
                    <a:r>
                      <a:rPr lang="en-US" altLang="zh-CN" sz="700" b="1" dirty="0" smtClean="0">
                        <a:solidFill>
                          <a:srgbClr val="C00000"/>
                        </a:solidFill>
                        <a:latin typeface="微软雅黑" pitchFamily="34" charset="-122"/>
                        <a:ea typeface="微软雅黑" pitchFamily="34" charset="-122"/>
                      </a:rPr>
                      <a:t>(DE428U)</a:t>
                    </a:r>
                    <a:endParaRPr lang="zh-CN" altLang="en-US" sz="700" b="1" dirty="0">
                      <a:solidFill>
                        <a:srgbClr val="C00000"/>
                      </a:solidFill>
                      <a:latin typeface="微软雅黑" pitchFamily="34" charset="-122"/>
                      <a:ea typeface="微软雅黑" pitchFamily="34" charset="-122"/>
                    </a:endParaRPr>
                  </a:p>
                </p:txBody>
              </p:sp>
              <p:sp>
                <p:nvSpPr>
                  <p:cNvPr id="49" name="TextBox 48"/>
                  <p:cNvSpPr txBox="1"/>
                  <p:nvPr/>
                </p:nvSpPr>
                <p:spPr>
                  <a:xfrm>
                    <a:off x="6594750" y="1908780"/>
                    <a:ext cx="1018645" cy="220083"/>
                  </a:xfrm>
                  <a:prstGeom prst="rect">
                    <a:avLst/>
                  </a:prstGeom>
                  <a:noFill/>
                </p:spPr>
                <p:txBody>
                  <a:bodyPr wrap="square" lIns="0" tIns="0" rIns="0" bIns="0" rtlCol="0">
                    <a:spAutoFit/>
                  </a:bodyPr>
                  <a:lstStyle/>
                  <a:p>
                    <a:r>
                      <a:rPr lang="en-US" altLang="zh-CN" sz="700" b="1" dirty="0" smtClean="0">
                        <a:solidFill>
                          <a:srgbClr val="C00000"/>
                        </a:solidFill>
                        <a:latin typeface="微软雅黑" pitchFamily="34" charset="-122"/>
                        <a:ea typeface="微软雅黑" pitchFamily="34" charset="-122"/>
                      </a:rPr>
                      <a:t>2021</a:t>
                    </a:r>
                    <a:r>
                      <a:rPr lang="zh-CN" altLang="en-US" sz="700" b="1" dirty="0" smtClean="0">
                        <a:solidFill>
                          <a:srgbClr val="C00000"/>
                        </a:solidFill>
                        <a:latin typeface="微软雅黑" pitchFamily="34" charset="-122"/>
                        <a:ea typeface="微软雅黑" pitchFamily="34" charset="-122"/>
                      </a:rPr>
                      <a:t>年</a:t>
                    </a:r>
                    <a:r>
                      <a:rPr lang="en-US" altLang="zh-CN" sz="700" b="1" dirty="0" smtClean="0">
                        <a:solidFill>
                          <a:srgbClr val="C00000"/>
                        </a:solidFill>
                        <a:latin typeface="微软雅黑" pitchFamily="34" charset="-122"/>
                        <a:ea typeface="微软雅黑" pitchFamily="34" charset="-122"/>
                      </a:rPr>
                      <a:t>8</a:t>
                    </a:r>
                    <a:r>
                      <a:rPr lang="zh-CN" altLang="en-US" sz="700" b="1" dirty="0" smtClean="0">
                        <a:solidFill>
                          <a:srgbClr val="C00000"/>
                        </a:solidFill>
                        <a:latin typeface="微软雅黑" pitchFamily="34" charset="-122"/>
                        <a:ea typeface="微软雅黑" pitchFamily="34" charset="-122"/>
                      </a:rPr>
                      <a:t>月</a:t>
                    </a:r>
                    <a:r>
                      <a:rPr lang="en-US" altLang="zh-CN" sz="700" b="1" dirty="0" smtClean="0">
                        <a:solidFill>
                          <a:srgbClr val="C00000"/>
                        </a:solidFill>
                        <a:latin typeface="微软雅黑" pitchFamily="34" charset="-122"/>
                        <a:ea typeface="微软雅黑" pitchFamily="34" charset="-122"/>
                      </a:rPr>
                      <a:t>19</a:t>
                    </a:r>
                    <a:r>
                      <a:rPr lang="zh-CN" altLang="en-US" sz="700" b="1" dirty="0" smtClean="0">
                        <a:solidFill>
                          <a:srgbClr val="C00000"/>
                        </a:solidFill>
                        <a:latin typeface="微软雅黑" pitchFamily="34" charset="-122"/>
                        <a:ea typeface="微软雅黑" pitchFamily="34" charset="-122"/>
                      </a:rPr>
                      <a:t>日对替代产品</a:t>
                    </a:r>
                    <a:r>
                      <a:rPr lang="zh-CN" altLang="en-US" sz="700" b="1" dirty="0">
                        <a:solidFill>
                          <a:srgbClr val="C00000"/>
                        </a:solidFill>
                        <a:latin typeface="微软雅黑" pitchFamily="34" charset="-122"/>
                        <a:ea typeface="微软雅黑" pitchFamily="34" charset="-122"/>
                      </a:rPr>
                      <a:t>再</a:t>
                    </a:r>
                    <a:r>
                      <a:rPr lang="zh-CN" altLang="en-US" sz="700" b="1" dirty="0" smtClean="0">
                        <a:solidFill>
                          <a:srgbClr val="C00000"/>
                        </a:solidFill>
                        <a:latin typeface="微软雅黑" pitchFamily="34" charset="-122"/>
                        <a:ea typeface="微软雅黑" pitchFamily="34" charset="-122"/>
                      </a:rPr>
                      <a:t>起诉（</a:t>
                    </a:r>
                    <a:r>
                      <a:rPr lang="en-US" altLang="zh-CN" sz="700" b="1" dirty="0" smtClean="0">
                        <a:solidFill>
                          <a:srgbClr val="C00000"/>
                        </a:solidFill>
                        <a:latin typeface="微软雅黑" pitchFamily="34" charset="-122"/>
                        <a:ea typeface="微软雅黑" pitchFamily="34" charset="-122"/>
                      </a:rPr>
                      <a:t>DE433U</a:t>
                    </a:r>
                    <a:r>
                      <a:rPr lang="zh-CN" altLang="en-US" sz="700" b="1" dirty="0" smtClean="0">
                        <a:solidFill>
                          <a:srgbClr val="C00000"/>
                        </a:solidFill>
                        <a:latin typeface="微软雅黑" pitchFamily="34" charset="-122"/>
                        <a:ea typeface="微软雅黑" pitchFamily="34" charset="-122"/>
                      </a:rPr>
                      <a:t>）</a:t>
                    </a:r>
                    <a:endParaRPr lang="zh-CN" altLang="en-US" sz="700" b="1" dirty="0">
                      <a:solidFill>
                        <a:srgbClr val="C00000"/>
                      </a:solidFill>
                      <a:latin typeface="微软雅黑" pitchFamily="34" charset="-122"/>
                      <a:ea typeface="微软雅黑" pitchFamily="34" charset="-122"/>
                    </a:endParaRPr>
                  </a:p>
                </p:txBody>
              </p:sp>
              <p:sp>
                <p:nvSpPr>
                  <p:cNvPr id="109" name="TextBox 108"/>
                  <p:cNvSpPr txBox="1"/>
                  <p:nvPr/>
                </p:nvSpPr>
                <p:spPr>
                  <a:xfrm>
                    <a:off x="7043082" y="3166773"/>
                    <a:ext cx="527315" cy="220083"/>
                  </a:xfrm>
                  <a:prstGeom prst="rect">
                    <a:avLst/>
                  </a:prstGeom>
                  <a:noFill/>
                </p:spPr>
                <p:txBody>
                  <a:bodyPr wrap="square" lIns="0" tIns="0" rIns="0" bIns="0" rtlCol="0">
                    <a:spAutoFit/>
                  </a:bodyPr>
                  <a:lstStyle/>
                  <a:p>
                    <a:r>
                      <a:rPr lang="en-US" altLang="zh-CN" sz="700" b="1" dirty="0" smtClean="0">
                        <a:solidFill>
                          <a:srgbClr val="C00000"/>
                        </a:solidFill>
                        <a:latin typeface="微软雅黑" pitchFamily="34" charset="-122"/>
                        <a:ea typeface="微软雅黑" pitchFamily="34" charset="-122"/>
                      </a:rPr>
                      <a:t>2021</a:t>
                    </a:r>
                    <a:r>
                      <a:rPr lang="zh-CN" altLang="en-US" sz="700" b="1" dirty="0" smtClean="0">
                        <a:solidFill>
                          <a:srgbClr val="C00000"/>
                        </a:solidFill>
                        <a:latin typeface="微软雅黑" pitchFamily="34" charset="-122"/>
                        <a:ea typeface="微软雅黑" pitchFamily="34" charset="-122"/>
                      </a:rPr>
                      <a:t>年底</a:t>
                    </a:r>
                    <a:endParaRPr lang="en-US" altLang="zh-CN" sz="700" b="1" dirty="0" smtClean="0">
                      <a:solidFill>
                        <a:srgbClr val="C00000"/>
                      </a:solidFill>
                      <a:latin typeface="微软雅黑" pitchFamily="34" charset="-122"/>
                      <a:ea typeface="微软雅黑" pitchFamily="34" charset="-122"/>
                    </a:endParaRPr>
                  </a:p>
                  <a:p>
                    <a:r>
                      <a:rPr lang="zh-CN" altLang="en-US" sz="700" b="1" dirty="0" smtClean="0">
                        <a:solidFill>
                          <a:srgbClr val="C00000"/>
                        </a:solidFill>
                        <a:latin typeface="微软雅黑" pitchFamily="34" charset="-122"/>
                        <a:ea typeface="微软雅黑" pitchFamily="34" charset="-122"/>
                      </a:rPr>
                      <a:t>全球和解</a:t>
                    </a:r>
                    <a:endParaRPr lang="zh-CN" altLang="en-US" sz="700" b="1" dirty="0">
                      <a:solidFill>
                        <a:srgbClr val="C00000"/>
                      </a:solidFill>
                      <a:latin typeface="微软雅黑" pitchFamily="34" charset="-122"/>
                      <a:ea typeface="微软雅黑" pitchFamily="34" charset="-122"/>
                    </a:endParaRPr>
                  </a:p>
                </p:txBody>
              </p:sp>
            </p:grpSp>
          </p:grpSp>
          <p:sp>
            <p:nvSpPr>
              <p:cNvPr id="8" name="圆角矩形 7"/>
              <p:cNvSpPr/>
              <p:nvPr/>
            </p:nvSpPr>
            <p:spPr>
              <a:xfrm>
                <a:off x="6660231" y="983852"/>
                <a:ext cx="2436159" cy="2163962"/>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295738" y="2067528"/>
                <a:ext cx="8596741" cy="215639"/>
              </a:xfrm>
              <a:prstGeom prst="rightArrow">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extBox 1"/>
            <p:cNvSpPr txBox="1"/>
            <p:nvPr/>
          </p:nvSpPr>
          <p:spPr>
            <a:xfrm>
              <a:off x="482669" y="1439802"/>
              <a:ext cx="495499" cy="338554"/>
            </a:xfrm>
            <a:prstGeom prst="rect">
              <a:avLst/>
            </a:prstGeom>
            <a:noFill/>
          </p:spPr>
          <p:txBody>
            <a:bodyPr wrap="square" rtlCol="0">
              <a:spAutoFit/>
            </a:bodyPr>
            <a:lstStyle/>
            <a:p>
              <a:r>
                <a:rPr lang="en-US" altLang="zh-CN" sz="1600" dirty="0" smtClean="0"/>
                <a:t>1</a:t>
              </a:r>
              <a:endParaRPr lang="zh-CN" altLang="en-US" sz="1600" dirty="0"/>
            </a:p>
          </p:txBody>
        </p:sp>
        <p:sp>
          <p:nvSpPr>
            <p:cNvPr id="50" name="TextBox 49"/>
            <p:cNvSpPr txBox="1"/>
            <p:nvPr/>
          </p:nvSpPr>
          <p:spPr>
            <a:xfrm>
              <a:off x="6992586" y="1531804"/>
              <a:ext cx="495499" cy="338554"/>
            </a:xfrm>
            <a:prstGeom prst="rect">
              <a:avLst/>
            </a:prstGeom>
            <a:noFill/>
          </p:spPr>
          <p:txBody>
            <a:bodyPr wrap="square" rtlCol="0">
              <a:spAutoFit/>
            </a:bodyPr>
            <a:lstStyle/>
            <a:p>
              <a:r>
                <a:rPr lang="en-US" altLang="zh-CN" sz="1600" dirty="0" smtClean="0"/>
                <a:t>2</a:t>
              </a:r>
              <a:endParaRPr lang="zh-CN" altLang="en-US" sz="1600" dirty="0"/>
            </a:p>
          </p:txBody>
        </p:sp>
        <p:sp>
          <p:nvSpPr>
            <p:cNvPr id="51" name="TextBox 50"/>
            <p:cNvSpPr txBox="1"/>
            <p:nvPr/>
          </p:nvSpPr>
          <p:spPr>
            <a:xfrm>
              <a:off x="7481640" y="3107727"/>
              <a:ext cx="495499" cy="338554"/>
            </a:xfrm>
            <a:prstGeom prst="rect">
              <a:avLst/>
            </a:prstGeom>
            <a:noFill/>
          </p:spPr>
          <p:txBody>
            <a:bodyPr wrap="square" rtlCol="0">
              <a:spAutoFit/>
            </a:bodyPr>
            <a:lstStyle/>
            <a:p>
              <a:r>
                <a:rPr lang="en-US" altLang="zh-CN" sz="1600" dirty="0" smtClean="0"/>
                <a:t>3</a:t>
              </a:r>
              <a:endParaRPr lang="zh-CN" altLang="en-US" sz="1600" dirty="0"/>
            </a:p>
          </p:txBody>
        </p:sp>
        <p:sp>
          <p:nvSpPr>
            <p:cNvPr id="52" name="TextBox 51"/>
            <p:cNvSpPr txBox="1"/>
            <p:nvPr/>
          </p:nvSpPr>
          <p:spPr>
            <a:xfrm>
              <a:off x="8360097" y="1489403"/>
              <a:ext cx="495499" cy="338554"/>
            </a:xfrm>
            <a:prstGeom prst="rect">
              <a:avLst/>
            </a:prstGeom>
            <a:noFill/>
          </p:spPr>
          <p:txBody>
            <a:bodyPr wrap="square" rtlCol="0">
              <a:spAutoFit/>
            </a:bodyPr>
            <a:lstStyle/>
            <a:p>
              <a:r>
                <a:rPr lang="en-US" altLang="zh-CN" sz="1600" dirty="0" smtClean="0"/>
                <a:t>4</a:t>
              </a:r>
              <a:endParaRPr lang="zh-CN" altLang="en-US" sz="1600" dirty="0"/>
            </a:p>
          </p:txBody>
        </p:sp>
      </p:grpSp>
      <p:grpSp>
        <p:nvGrpSpPr>
          <p:cNvPr id="73" name="组合 72"/>
          <p:cNvGrpSpPr/>
          <p:nvPr/>
        </p:nvGrpSpPr>
        <p:grpSpPr>
          <a:xfrm>
            <a:off x="318207" y="1506911"/>
            <a:ext cx="8451821" cy="3075680"/>
            <a:chOff x="376015" y="1506911"/>
            <a:chExt cx="8309977" cy="3075680"/>
          </a:xfrm>
        </p:grpSpPr>
        <p:grpSp>
          <p:nvGrpSpPr>
            <p:cNvPr id="68" name="组合 67"/>
            <p:cNvGrpSpPr/>
            <p:nvPr/>
          </p:nvGrpSpPr>
          <p:grpSpPr>
            <a:xfrm>
              <a:off x="376015" y="1506911"/>
              <a:ext cx="8309977" cy="3026152"/>
              <a:chOff x="261875" y="1071664"/>
              <a:chExt cx="4901915" cy="3026152"/>
            </a:xfrm>
          </p:grpSpPr>
          <p:grpSp>
            <p:nvGrpSpPr>
              <p:cNvPr id="60" name="组合 59"/>
              <p:cNvGrpSpPr/>
              <p:nvPr/>
            </p:nvGrpSpPr>
            <p:grpSpPr>
              <a:xfrm>
                <a:off x="261875" y="3575816"/>
                <a:ext cx="4901915" cy="126004"/>
                <a:chOff x="398015" y="3435842"/>
                <a:chExt cx="4256176" cy="126004"/>
              </a:xfrm>
            </p:grpSpPr>
            <p:sp>
              <p:nvSpPr>
                <p:cNvPr id="56" name="矩形 55"/>
                <p:cNvSpPr/>
                <p:nvPr/>
              </p:nvSpPr>
              <p:spPr>
                <a:xfrm>
                  <a:off x="398015" y="3435846"/>
                  <a:ext cx="1418295" cy="126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smtClean="0"/>
                    <a:t>2018.11</a:t>
                  </a:r>
                  <a:endParaRPr lang="zh-CN" altLang="en-US" sz="1000" dirty="0"/>
                </a:p>
              </p:txBody>
            </p:sp>
            <p:sp>
              <p:nvSpPr>
                <p:cNvPr id="57" name="矩形 56"/>
                <p:cNvSpPr/>
                <p:nvPr/>
              </p:nvSpPr>
              <p:spPr>
                <a:xfrm>
                  <a:off x="1818600" y="3435842"/>
                  <a:ext cx="1418295" cy="126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smtClean="0"/>
                    <a:t> 2020.3</a:t>
                  </a:r>
                  <a:endParaRPr lang="zh-CN" altLang="en-US" sz="1000" dirty="0"/>
                </a:p>
              </p:txBody>
            </p:sp>
            <p:sp>
              <p:nvSpPr>
                <p:cNvPr id="58" name="矩形 57"/>
                <p:cNvSpPr/>
                <p:nvPr/>
              </p:nvSpPr>
              <p:spPr>
                <a:xfrm>
                  <a:off x="3235896" y="3435846"/>
                  <a:ext cx="1418295" cy="1260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smtClean="0"/>
                    <a:t> 2021.8</a:t>
                  </a:r>
                  <a:endParaRPr lang="zh-CN" altLang="en-US" sz="1000" dirty="0"/>
                </a:p>
              </p:txBody>
            </p:sp>
          </p:grpSp>
          <p:cxnSp>
            <p:nvCxnSpPr>
              <p:cNvPr id="66" name="直接连接符 65"/>
              <p:cNvCxnSpPr/>
              <p:nvPr/>
            </p:nvCxnSpPr>
            <p:spPr>
              <a:xfrm flipV="1">
                <a:off x="432015" y="1096051"/>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4248515" y="3691658"/>
                <a:ext cx="0" cy="39600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644640" y="1615512"/>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1141993" y="1096050"/>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2269606" y="1605785"/>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540208" y="1615511"/>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1935499" y="1096049"/>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854294" y="1096051"/>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3021348" y="1635821"/>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3535305" y="1071664"/>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3647800" y="1605784"/>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4190724" y="1096048"/>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4383520" y="1600472"/>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926629" y="1107506"/>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935658" y="3179820"/>
                <a:ext cx="0" cy="396000"/>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5114127" y="1635821"/>
                <a:ext cx="0" cy="39600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2585455" y="3701816"/>
                <a:ext cx="0" cy="396000"/>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3610110" y="3175706"/>
                <a:ext cx="0" cy="39600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5001573" y="3184283"/>
                <a:ext cx="0" cy="39600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1508063" y="3571996"/>
              <a:ext cx="1138768" cy="369332"/>
            </a:xfrm>
            <a:prstGeom prst="rect">
              <a:avLst/>
            </a:prstGeom>
            <a:noFill/>
          </p:spPr>
          <p:txBody>
            <a:bodyPr wrap="square" rtlCol="0">
              <a:spAutoFit/>
            </a:bodyPr>
            <a:lstStyle/>
            <a:p>
              <a:r>
                <a:rPr lang="zh-CN" altLang="en-US" sz="900" dirty="0">
                  <a:latin typeface="黑体" panose="02010609060101010101" pitchFamily="49" charset="-122"/>
                  <a:ea typeface="黑体" panose="02010609060101010101" pitchFamily="49" charset="-122"/>
                </a:rPr>
                <a:t>用</a:t>
              </a:r>
              <a:r>
                <a:rPr lang="zh-CN" altLang="en-US" sz="900" dirty="0" smtClean="0">
                  <a:latin typeface="黑体" panose="02010609060101010101" pitchFamily="49" charset="-122"/>
                  <a:ea typeface="黑体" panose="02010609060101010101" pitchFamily="49" charset="-122"/>
                </a:rPr>
                <a:t>两件欧洲专利起诉被告一代产品</a:t>
              </a:r>
              <a:endParaRPr lang="zh-CN" altLang="en-US" sz="900" dirty="0">
                <a:latin typeface="黑体" panose="02010609060101010101" pitchFamily="49" charset="-122"/>
                <a:ea typeface="黑体" panose="02010609060101010101" pitchFamily="49" charset="-122"/>
              </a:endParaRPr>
            </a:p>
          </p:txBody>
        </p:sp>
        <p:sp>
          <p:nvSpPr>
            <p:cNvPr id="71" name="TextBox 70"/>
            <p:cNvSpPr txBox="1"/>
            <p:nvPr/>
          </p:nvSpPr>
          <p:spPr>
            <a:xfrm>
              <a:off x="6052114" y="3571996"/>
              <a:ext cx="736376" cy="400110"/>
            </a:xfrm>
            <a:prstGeom prst="rect">
              <a:avLst/>
            </a:prstGeom>
            <a:noFill/>
          </p:spPr>
          <p:txBody>
            <a:bodyPr wrap="square" rtlCol="0">
              <a:spAutoFit/>
            </a:bodyPr>
            <a:lstStyle/>
            <a:p>
              <a:r>
                <a:rPr lang="zh-CN" altLang="en-US" sz="1000" dirty="0" smtClean="0">
                  <a:latin typeface="黑体" panose="02010609060101010101" pitchFamily="49" charset="-122"/>
                  <a:ea typeface="黑体" panose="02010609060101010101" pitchFamily="49" charset="-122"/>
                </a:rPr>
                <a:t>起诉二代产品</a:t>
              </a:r>
              <a:endParaRPr lang="zh-CN" altLang="en-US" sz="1000" dirty="0">
                <a:latin typeface="黑体" panose="02010609060101010101" pitchFamily="49" charset="-122"/>
                <a:ea typeface="黑体" panose="02010609060101010101" pitchFamily="49" charset="-122"/>
              </a:endParaRPr>
            </a:p>
          </p:txBody>
        </p:sp>
        <p:sp>
          <p:nvSpPr>
            <p:cNvPr id="72" name="TextBox 71"/>
            <p:cNvSpPr txBox="1"/>
            <p:nvPr/>
          </p:nvSpPr>
          <p:spPr>
            <a:xfrm>
              <a:off x="7108720" y="4182481"/>
              <a:ext cx="1302273" cy="400110"/>
            </a:xfrm>
            <a:prstGeom prst="rect">
              <a:avLst/>
            </a:prstGeom>
            <a:noFill/>
          </p:spPr>
          <p:txBody>
            <a:bodyPr wrap="square" rtlCol="0">
              <a:spAutoFit/>
            </a:bodyPr>
            <a:lstStyle/>
            <a:p>
              <a:r>
                <a:rPr lang="zh-CN" altLang="en-US" sz="1000" dirty="0" smtClean="0">
                  <a:latin typeface="黑体" panose="02010609060101010101" pitchFamily="49" charset="-122"/>
                  <a:ea typeface="黑体" panose="02010609060101010101" pitchFamily="49" charset="-122"/>
                </a:rPr>
                <a:t>拆分出两件德国实新再诉二代产品</a:t>
              </a:r>
              <a:endParaRPr lang="zh-CN" altLang="en-US" sz="1000" dirty="0">
                <a:latin typeface="黑体" panose="02010609060101010101" pitchFamily="49" charset="-122"/>
                <a:ea typeface="黑体" panose="02010609060101010101" pitchFamily="49" charset="-122"/>
              </a:endParaRPr>
            </a:p>
          </p:txBody>
        </p:sp>
        <p:sp>
          <p:nvSpPr>
            <p:cNvPr id="112" name="TextBox 111"/>
            <p:cNvSpPr txBox="1"/>
            <p:nvPr/>
          </p:nvSpPr>
          <p:spPr>
            <a:xfrm>
              <a:off x="4339376" y="4182481"/>
              <a:ext cx="736376" cy="400110"/>
            </a:xfrm>
            <a:prstGeom prst="rect">
              <a:avLst/>
            </a:prstGeom>
            <a:noFill/>
          </p:spPr>
          <p:txBody>
            <a:bodyPr wrap="square" rtlCol="0">
              <a:spAutoFit/>
            </a:bodyPr>
            <a:lstStyle/>
            <a:p>
              <a:r>
                <a:rPr lang="zh-CN" altLang="en-US" sz="1000" dirty="0" smtClean="0">
                  <a:latin typeface="黑体" panose="02010609060101010101" pitchFamily="49" charset="-122"/>
                  <a:ea typeface="黑体" panose="02010609060101010101" pitchFamily="49" charset="-122"/>
                </a:rPr>
                <a:t>二代产品上市</a:t>
              </a:r>
              <a:endParaRPr lang="zh-CN" altLang="en-US" sz="1000" dirty="0">
                <a:latin typeface="黑体" panose="02010609060101010101" pitchFamily="49" charset="-122"/>
                <a:ea typeface="黑体" panose="02010609060101010101" pitchFamily="49" charset="-122"/>
              </a:endParaRPr>
            </a:p>
          </p:txBody>
        </p:sp>
      </p:grpSp>
      <p:sp>
        <p:nvSpPr>
          <p:cNvPr id="113" name="TextBox 112"/>
          <p:cNvSpPr txBox="1"/>
          <p:nvPr/>
        </p:nvSpPr>
        <p:spPr>
          <a:xfrm>
            <a:off x="5955593" y="3954394"/>
            <a:ext cx="736812" cy="246221"/>
          </a:xfrm>
          <a:prstGeom prst="rect">
            <a:avLst/>
          </a:prstGeom>
          <a:noFill/>
        </p:spPr>
        <p:txBody>
          <a:bodyPr wrap="square" rtlCol="0">
            <a:spAutoFit/>
          </a:bodyPr>
          <a:lstStyle/>
          <a:p>
            <a:r>
              <a:rPr lang="en-US" altLang="zh-CN" sz="1000" dirty="0" smtClean="0">
                <a:solidFill>
                  <a:schemeClr val="bg1"/>
                </a:solidFill>
              </a:rPr>
              <a:t>      2021.7</a:t>
            </a:r>
            <a:endParaRPr lang="zh-CN" altLang="en-US" sz="1000" dirty="0">
              <a:solidFill>
                <a:schemeClr val="bg1"/>
              </a:solidFill>
            </a:endParaRPr>
          </a:p>
        </p:txBody>
      </p:sp>
      <p:sp>
        <p:nvSpPr>
          <p:cNvPr id="116" name="矩形 115"/>
          <p:cNvSpPr/>
          <p:nvPr/>
        </p:nvSpPr>
        <p:spPr>
          <a:xfrm>
            <a:off x="8431999" y="3705345"/>
            <a:ext cx="801169" cy="246221"/>
          </a:xfrm>
          <a:prstGeom prst="rect">
            <a:avLst/>
          </a:prstGeom>
        </p:spPr>
        <p:txBody>
          <a:bodyPr wrap="square">
            <a:spAutoFit/>
          </a:bodyPr>
          <a:lstStyle/>
          <a:p>
            <a:r>
              <a:rPr lang="zh-CN" altLang="en-US" sz="1000" dirty="0">
                <a:latin typeface="黑体" panose="02010609060101010101" pitchFamily="49" charset="-122"/>
                <a:ea typeface="黑体" panose="02010609060101010101" pitchFamily="49" charset="-122"/>
              </a:rPr>
              <a:t>和解</a:t>
            </a:r>
          </a:p>
        </p:txBody>
      </p:sp>
      <p:sp>
        <p:nvSpPr>
          <p:cNvPr id="118" name="矩形 117"/>
          <p:cNvSpPr/>
          <p:nvPr/>
        </p:nvSpPr>
        <p:spPr>
          <a:xfrm>
            <a:off x="8196440" y="3937859"/>
            <a:ext cx="631904" cy="253916"/>
          </a:xfrm>
          <a:prstGeom prst="rect">
            <a:avLst/>
          </a:prstGeom>
        </p:spPr>
        <p:txBody>
          <a:bodyPr wrap="none">
            <a:spAutoFit/>
          </a:bodyPr>
          <a:lstStyle/>
          <a:p>
            <a:pPr algn="ctr"/>
            <a:r>
              <a:rPr lang="en-US" altLang="zh-CN" sz="1050" dirty="0" smtClean="0">
                <a:solidFill>
                  <a:schemeClr val="bg1"/>
                </a:solidFill>
              </a:rPr>
              <a:t>2021.12</a:t>
            </a:r>
            <a:endParaRPr lang="zh-CN" altLang="en-US" sz="1050" dirty="0">
              <a:solidFill>
                <a:schemeClr val="bg1"/>
              </a:solidFill>
            </a:endParaRPr>
          </a:p>
        </p:txBody>
      </p:sp>
      <p:sp>
        <p:nvSpPr>
          <p:cNvPr id="61" name="圆角矩形 60"/>
          <p:cNvSpPr/>
          <p:nvPr/>
        </p:nvSpPr>
        <p:spPr>
          <a:xfrm>
            <a:off x="-225678" y="267494"/>
            <a:ext cx="3933582" cy="432048"/>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spcBef>
                <a:spcPct val="0"/>
              </a:spcBef>
            </a:pPr>
            <a:r>
              <a:rPr lang="zh-CN" altLang="en-US" sz="2000" b="1" dirty="0" smtClean="0">
                <a:solidFill>
                  <a:srgbClr val="002060"/>
                </a:solidFill>
                <a:latin typeface="微软雅黑" panose="020B0503020204020204" pitchFamily="34" charset="-122"/>
                <a:ea typeface="微软雅黑" panose="020B0503020204020204" pitchFamily="34" charset="-122"/>
              </a:rPr>
              <a:t>    德国诉讼案例：止血夹诉讼</a:t>
            </a:r>
            <a:endParaRPr lang="zh-CN" altLang="en-US" sz="2000" b="1" dirty="0">
              <a:solidFill>
                <a:srgbClr val="002060"/>
              </a:solidFill>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47348970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5030" y="40314"/>
            <a:ext cx="8229600" cy="857250"/>
          </a:xfrm>
        </p:spPr>
        <p:txBody>
          <a:bodyPr>
            <a:norm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目录</a:t>
            </a:r>
          </a:p>
        </p:txBody>
      </p:sp>
      <p:cxnSp>
        <p:nvCxnSpPr>
          <p:cNvPr id="4" name="直接连接符 3">
            <a:extLst>
              <a:ext uri="{FF2B5EF4-FFF2-40B4-BE49-F238E27FC236}">
                <a16:creationId xmlns:a16="http://schemas.microsoft.com/office/drawing/2014/main" id="{DA904C46-AF9F-460F-B3CC-534DB75C6DE5}"/>
              </a:ext>
            </a:extLst>
          </p:cNvPr>
          <p:cNvCxnSpPr>
            <a:cxnSpLocks/>
          </p:cNvCxnSpPr>
          <p:nvPr/>
        </p:nvCxnSpPr>
        <p:spPr>
          <a:xfrm>
            <a:off x="0" y="897564"/>
            <a:ext cx="915966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109112" y="1059582"/>
            <a:ext cx="7795422" cy="3085460"/>
          </a:xfrm>
          <a:prstGeom prst="rect">
            <a:avLst/>
          </a:prstGeom>
        </p:spPr>
        <p:txBody>
          <a:bodyPr wrap="square" lIns="68580" tIns="34290" rIns="68580" bIns="34290">
            <a:spAutoFit/>
          </a:bodyPr>
          <a:lstStyle/>
          <a:p>
            <a:pPr>
              <a:lnSpc>
                <a:spcPct val="250000"/>
              </a:lnSpc>
            </a:pPr>
            <a:r>
              <a:rPr lang="en-US" altLang="zh-CN" sz="2800" b="1" dirty="0">
                <a:solidFill>
                  <a:schemeClr val="bg1">
                    <a:lumMod val="65000"/>
                  </a:schemeClr>
                </a:solidFill>
                <a:latin typeface="微软雅黑" panose="020B0503020204020204" pitchFamily="34" charset="-122"/>
                <a:ea typeface="微软雅黑" panose="020B0503020204020204" pitchFamily="34" charset="-122"/>
              </a:rPr>
              <a:t>01 </a:t>
            </a:r>
            <a:r>
              <a:rPr lang="zh-CN" altLang="en-US" sz="2800" b="1" dirty="0">
                <a:solidFill>
                  <a:schemeClr val="bg1">
                    <a:lumMod val="65000"/>
                  </a:schemeClr>
                </a:solidFill>
                <a:latin typeface="微软雅黑" panose="020B0503020204020204" pitchFamily="34" charset="-122"/>
                <a:ea typeface="微软雅黑" panose="020B0503020204020204" pitchFamily="34" charset="-122"/>
              </a:rPr>
              <a:t>欧美</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知识产权环境概况</a:t>
            </a:r>
            <a:endParaRPr lang="en-US" altLang="zh-CN" sz="2800" b="1" dirty="0">
              <a:solidFill>
                <a:schemeClr val="bg1">
                  <a:lumMod val="65000"/>
                </a:schemeClr>
              </a:solidFill>
              <a:latin typeface="微软雅黑" panose="020B0503020204020204" pitchFamily="34" charset="-122"/>
              <a:ea typeface="微软雅黑" panose="020B0503020204020204" pitchFamily="34" charset="-122"/>
            </a:endParaRPr>
          </a:p>
          <a:p>
            <a:pPr>
              <a:lnSpc>
                <a:spcPct val="250000"/>
              </a:lnSpc>
            </a:pPr>
            <a:r>
              <a:rPr lang="en-US" altLang="zh-CN" sz="2800" b="1" dirty="0" smtClean="0">
                <a:solidFill>
                  <a:srgbClr val="002060"/>
                </a:solidFill>
                <a:latin typeface="微软雅黑" panose="020B0503020204020204" pitchFamily="34" charset="-122"/>
                <a:ea typeface="微软雅黑" panose="020B0503020204020204" pitchFamily="34" charset="-122"/>
              </a:rPr>
              <a:t>02 </a:t>
            </a:r>
            <a:r>
              <a:rPr lang="zh-CN" altLang="en-US" sz="2800" b="1" dirty="0" smtClean="0">
                <a:solidFill>
                  <a:srgbClr val="002060"/>
                </a:solidFill>
                <a:latin typeface="微软雅黑" panose="020B0503020204020204" pitchFamily="34" charset="-122"/>
                <a:ea typeface="微软雅黑" panose="020B0503020204020204" pitchFamily="34" charset="-122"/>
              </a:rPr>
              <a:t>出海</a:t>
            </a:r>
            <a:r>
              <a:rPr lang="zh-CN" altLang="en-US" sz="2800" b="1" dirty="0">
                <a:solidFill>
                  <a:srgbClr val="002060"/>
                </a:solidFill>
                <a:latin typeface="微软雅黑" panose="020B0503020204020204" pitchFamily="34" charset="-122"/>
                <a:ea typeface="微软雅黑" panose="020B0503020204020204" pitchFamily="34" charset="-122"/>
              </a:rPr>
              <a:t>企业</a:t>
            </a:r>
            <a:r>
              <a:rPr lang="zh-CN" altLang="en-US" sz="2800" b="1" dirty="0" smtClean="0">
                <a:solidFill>
                  <a:srgbClr val="002060"/>
                </a:solidFill>
                <a:latin typeface="微软雅黑" panose="020B0503020204020204" pitchFamily="34" charset="-122"/>
                <a:ea typeface="微软雅黑" panose="020B0503020204020204" pitchFamily="34" charset="-122"/>
              </a:rPr>
              <a:t>知识产权合规管理模块</a:t>
            </a:r>
            <a:endParaRPr lang="en-US" altLang="zh-CN" sz="2800" b="1" dirty="0" smtClean="0">
              <a:solidFill>
                <a:srgbClr val="002060"/>
              </a:solidFill>
              <a:latin typeface="微软雅黑" panose="020B0503020204020204" pitchFamily="34" charset="-122"/>
              <a:ea typeface="微软雅黑" panose="020B0503020204020204" pitchFamily="34" charset="-122"/>
            </a:endParaRPr>
          </a:p>
          <a:p>
            <a:endParaRPr lang="en-US" altLang="zh-CN" sz="2800" b="1" dirty="0">
              <a:solidFill>
                <a:srgbClr val="002060"/>
              </a:solidFill>
              <a:latin typeface="微软雅黑" panose="020B0503020204020204" pitchFamily="34" charset="-122"/>
              <a:ea typeface="微软雅黑" panose="020B0503020204020204" pitchFamily="34" charset="-122"/>
            </a:endParaRPr>
          </a:p>
          <a:p>
            <a:r>
              <a:rPr lang="en-US" altLang="zh-CN" sz="2800" b="1" dirty="0" smtClean="0">
                <a:solidFill>
                  <a:schemeClr val="bg1">
                    <a:lumMod val="65000"/>
                  </a:schemeClr>
                </a:solidFill>
                <a:latin typeface="微软雅黑" panose="020B0503020204020204" pitchFamily="34" charset="-122"/>
                <a:ea typeface="微软雅黑" panose="020B0503020204020204" pitchFamily="34" charset="-122"/>
              </a:rPr>
              <a:t>03 </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生物</a:t>
            </a:r>
            <a:r>
              <a:rPr lang="zh-CN" altLang="en-US" sz="2800" b="1" dirty="0">
                <a:solidFill>
                  <a:schemeClr val="bg1">
                    <a:lumMod val="65000"/>
                  </a:schemeClr>
                </a:solidFill>
                <a:latin typeface="微软雅黑" panose="020B0503020204020204" pitchFamily="34" charset="-122"/>
                <a:ea typeface="微软雅黑" panose="020B0503020204020204" pitchFamily="34" charset="-122"/>
              </a:rPr>
              <a:t>医药企业知识产权合规风险防范措施</a:t>
            </a:r>
            <a:endParaRPr lang="en-US" altLang="zh-CN" sz="2800" b="1" dirty="0" smtClean="0">
              <a:solidFill>
                <a:schemeClr val="bg1">
                  <a:lumMod val="65000"/>
                </a:schemeClr>
              </a:solidFill>
              <a:latin typeface="微软雅黑" panose="020B0503020204020204" pitchFamily="34" charset="-122"/>
              <a:ea typeface="微软雅黑" panose="020B0503020204020204" pitchFamily="34" charset="-122"/>
            </a:endParaRPr>
          </a:p>
        </p:txBody>
      </p:sp>
      <p:sp>
        <p:nvSpPr>
          <p:cNvPr id="7" name="右箭头 6"/>
          <p:cNvSpPr/>
          <p:nvPr/>
        </p:nvSpPr>
        <p:spPr>
          <a:xfrm>
            <a:off x="605056" y="2715766"/>
            <a:ext cx="504056" cy="216024"/>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Tree>
    <p:extLst>
      <p:ext uri="{BB962C8B-B14F-4D97-AF65-F5344CB8AC3E}">
        <p14:creationId xmlns:p14="http://schemas.microsoft.com/office/powerpoint/2010/main" val="62443955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2538" y="280884"/>
            <a:ext cx="5256586" cy="462993"/>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zh-CN" altLang="en-US" sz="2400" b="1" dirty="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   出海</a:t>
            </a:r>
            <a:r>
              <a:rPr lang="zh-CN" altLang="en-US" sz="2400" b="1" dirty="0">
                <a:solidFill>
                  <a:srgbClr val="002060"/>
                </a:solidFill>
                <a:latin typeface="微软雅黑" panose="020B0503020204020204" pitchFamily="34" charset="-122"/>
                <a:ea typeface="微软雅黑" panose="020B0503020204020204" pitchFamily="34" charset="-122"/>
              </a:rPr>
              <a:t>企业</a:t>
            </a:r>
            <a:r>
              <a:rPr lang="zh-CN" altLang="en-US" sz="2400" b="1" dirty="0" smtClean="0">
                <a:solidFill>
                  <a:srgbClr val="002060"/>
                </a:solidFill>
                <a:latin typeface="微软雅黑" panose="020B0503020204020204" pitchFamily="34" charset="-122"/>
                <a:ea typeface="微软雅黑" panose="020B0503020204020204" pitchFamily="34" charset="-122"/>
              </a:rPr>
              <a:t>知识产权</a:t>
            </a:r>
            <a:r>
              <a:rPr lang="zh-CN" altLang="en-US" sz="2400" b="1" dirty="0">
                <a:solidFill>
                  <a:srgbClr val="002060"/>
                </a:solidFill>
                <a:latin typeface="微软雅黑" panose="020B0503020204020204" pitchFamily="34" charset="-122"/>
                <a:ea typeface="微软雅黑" panose="020B0503020204020204" pitchFamily="34" charset="-122"/>
              </a:rPr>
              <a:t>合</a:t>
            </a:r>
            <a:r>
              <a:rPr lang="zh-CN" altLang="en-US" sz="2400" b="1" dirty="0" smtClean="0">
                <a:solidFill>
                  <a:srgbClr val="002060"/>
                </a:solidFill>
                <a:latin typeface="微软雅黑" panose="020B0503020204020204" pitchFamily="34" charset="-122"/>
                <a:ea typeface="微软雅黑" panose="020B0503020204020204" pitchFamily="34" charset="-122"/>
              </a:rPr>
              <a:t>规管理模块</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79511" y="987574"/>
            <a:ext cx="8137006" cy="3679907"/>
            <a:chOff x="795854" y="866494"/>
            <a:chExt cx="10809723" cy="5286198"/>
          </a:xfrm>
        </p:grpSpPr>
        <p:sp>
          <p:nvSpPr>
            <p:cNvPr id="23" name="Arc 1">
              <a:extLst>
                <a:ext uri="{FF2B5EF4-FFF2-40B4-BE49-F238E27FC236}">
                  <a16:creationId xmlns:a16="http://schemas.microsoft.com/office/drawing/2014/main" id="{4C69A5A4-8D98-43AD-95AE-AB0D6236470E}"/>
                </a:ext>
              </a:extLst>
            </p:cNvPr>
            <p:cNvSpPr/>
            <p:nvPr/>
          </p:nvSpPr>
          <p:spPr>
            <a:xfrm>
              <a:off x="4929151" y="2518391"/>
              <a:ext cx="1663190" cy="2295505"/>
            </a:xfrm>
            <a:custGeom>
              <a:avLst/>
              <a:gdLst/>
              <a:ahLst/>
              <a:cxnLst>
                <a:cxn ang="0">
                  <a:pos x="wd2" y="hd2"/>
                </a:cxn>
                <a:cxn ang="5400000">
                  <a:pos x="wd2" y="hd2"/>
                </a:cxn>
                <a:cxn ang="10800000">
                  <a:pos x="wd2" y="hd2"/>
                </a:cxn>
                <a:cxn ang="16200000">
                  <a:pos x="wd2" y="hd2"/>
                </a:cxn>
              </a:cxnLst>
              <a:rect l="0" t="0" r="r" b="b"/>
              <a:pathLst>
                <a:path w="19844" h="19981" extrusionOk="0">
                  <a:moveTo>
                    <a:pt x="18376" y="19377"/>
                  </a:moveTo>
                  <a:cubicBezTo>
                    <a:pt x="11269" y="21262"/>
                    <a:pt x="3413" y="18587"/>
                    <a:pt x="828" y="13403"/>
                  </a:cubicBezTo>
                  <a:cubicBezTo>
                    <a:pt x="-1756" y="8218"/>
                    <a:pt x="1910" y="2487"/>
                    <a:pt x="9017" y="602"/>
                  </a:cubicBezTo>
                  <a:cubicBezTo>
                    <a:pt x="12560" y="-338"/>
                    <a:pt x="16476" y="-171"/>
                    <a:pt x="19844" y="1064"/>
                  </a:cubicBezTo>
                </a:path>
              </a:pathLst>
            </a:custGeom>
            <a:ln w="95250">
              <a:solidFill>
                <a:schemeClr val="accent2"/>
              </a:solidFill>
              <a:miter/>
            </a:ln>
          </p:spPr>
          <p:txBody>
            <a:bodyPr lIns="45719" rIns="45719" anchor="ctr"/>
            <a:lstStyle/>
            <a:p>
              <a:pPr algn="ctr" defTabSz="914362">
                <a:defRPr>
                  <a:solidFill>
                    <a:srgbClr val="FFFFFF"/>
                  </a:solidFill>
                </a:defRPr>
              </a:pPr>
              <a:endParaRPr/>
            </a:p>
          </p:txBody>
        </p:sp>
        <p:sp>
          <p:nvSpPr>
            <p:cNvPr id="24" name="Freeform: Shape 11">
              <a:extLst>
                <a:ext uri="{FF2B5EF4-FFF2-40B4-BE49-F238E27FC236}">
                  <a16:creationId xmlns:a16="http://schemas.microsoft.com/office/drawing/2014/main" id="{FAC7A3F8-DF80-4F4D-AB2A-1EB1F11E0275}"/>
                </a:ext>
              </a:extLst>
            </p:cNvPr>
            <p:cNvSpPr/>
            <p:nvPr/>
          </p:nvSpPr>
          <p:spPr>
            <a:xfrm>
              <a:off x="6559216" y="1226820"/>
              <a:ext cx="861327" cy="1446337"/>
            </a:xfrm>
            <a:custGeom>
              <a:avLst/>
              <a:gdLst/>
              <a:ahLst/>
              <a:cxnLst>
                <a:cxn ang="0">
                  <a:pos x="wd2" y="hd2"/>
                </a:cxn>
                <a:cxn ang="5400000">
                  <a:pos x="wd2" y="hd2"/>
                </a:cxn>
                <a:cxn ang="10800000">
                  <a:pos x="wd2" y="hd2"/>
                </a:cxn>
                <a:cxn ang="16200000">
                  <a:pos x="wd2" y="hd2"/>
                </a:cxn>
              </a:cxnLst>
              <a:rect l="0" t="0" r="r" b="b"/>
              <a:pathLst>
                <a:path w="21600" h="21520" extrusionOk="0">
                  <a:moveTo>
                    <a:pt x="0" y="21520"/>
                  </a:moveTo>
                  <a:cubicBezTo>
                    <a:pt x="4072" y="15414"/>
                    <a:pt x="3884" y="7486"/>
                    <a:pt x="11600" y="2935"/>
                  </a:cubicBezTo>
                  <a:cubicBezTo>
                    <a:pt x="14293" y="1346"/>
                    <a:pt x="17676" y="-80"/>
                    <a:pt x="21600" y="3"/>
                  </a:cubicBezTo>
                </a:path>
              </a:pathLst>
            </a:custGeom>
            <a:ln w="19050">
              <a:solidFill>
                <a:schemeClr val="accent2"/>
              </a:solidFill>
              <a:miter/>
              <a:tailEnd type="oval"/>
            </a:ln>
          </p:spPr>
          <p:txBody>
            <a:bodyPr lIns="45719" rIns="45719" anchor="ctr"/>
            <a:lstStyle/>
            <a:p>
              <a:pPr algn="ctr" defTabSz="914362">
                <a:defRPr>
                  <a:solidFill>
                    <a:srgbClr val="FFFFFF"/>
                  </a:solidFill>
                </a:defRPr>
              </a:pPr>
              <a:endParaRPr/>
            </a:p>
          </p:txBody>
        </p:sp>
        <p:sp>
          <p:nvSpPr>
            <p:cNvPr id="25" name="Rectangle 3">
              <a:extLst>
                <a:ext uri="{FF2B5EF4-FFF2-40B4-BE49-F238E27FC236}">
                  <a16:creationId xmlns:a16="http://schemas.microsoft.com/office/drawing/2014/main" id="{92E75579-DCB7-4C24-99E6-644A3178F4E4}"/>
                </a:ext>
              </a:extLst>
            </p:cNvPr>
            <p:cNvSpPr/>
            <p:nvPr/>
          </p:nvSpPr>
          <p:spPr>
            <a:xfrm>
              <a:off x="7389768" y="866494"/>
              <a:ext cx="3048003" cy="758286"/>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6" name="Arc 7">
              <a:extLst>
                <a:ext uri="{FF2B5EF4-FFF2-40B4-BE49-F238E27FC236}">
                  <a16:creationId xmlns:a16="http://schemas.microsoft.com/office/drawing/2014/main" id="{727E3C7A-DDAE-4AB7-8A4E-783969D91370}"/>
                </a:ext>
              </a:extLst>
            </p:cNvPr>
            <p:cNvSpPr/>
            <p:nvPr/>
          </p:nvSpPr>
          <p:spPr>
            <a:xfrm>
              <a:off x="5047413" y="2640555"/>
              <a:ext cx="1886789" cy="2050960"/>
            </a:xfrm>
            <a:custGeom>
              <a:avLst/>
              <a:gdLst/>
              <a:ahLst/>
              <a:cxnLst>
                <a:cxn ang="0">
                  <a:pos x="wd2" y="hd2"/>
                </a:cxn>
                <a:cxn ang="5400000">
                  <a:pos x="wd2" y="hd2"/>
                </a:cxn>
                <a:cxn ang="10800000">
                  <a:pos x="wd2" y="hd2"/>
                </a:cxn>
                <a:cxn ang="16200000">
                  <a:pos x="wd2" y="hd2"/>
                </a:cxn>
              </a:cxnLst>
              <a:rect l="0" t="0" r="r" b="b"/>
              <a:pathLst>
                <a:path w="20193" h="19395" extrusionOk="0">
                  <a:moveTo>
                    <a:pt x="14726" y="18809"/>
                  </a:moveTo>
                  <a:cubicBezTo>
                    <a:pt x="9030" y="20639"/>
                    <a:pt x="2735" y="18043"/>
                    <a:pt x="664" y="13010"/>
                  </a:cubicBezTo>
                  <a:cubicBezTo>
                    <a:pt x="-1407" y="7978"/>
                    <a:pt x="1531" y="2415"/>
                    <a:pt x="7226" y="585"/>
                  </a:cubicBezTo>
                  <a:cubicBezTo>
                    <a:pt x="12036" y="-961"/>
                    <a:pt x="17416" y="637"/>
                    <a:pt x="20193" y="4436"/>
                  </a:cubicBezTo>
                </a:path>
              </a:pathLst>
            </a:custGeom>
            <a:ln w="95250">
              <a:solidFill>
                <a:schemeClr val="accent3"/>
              </a:solidFill>
              <a:miter/>
            </a:ln>
          </p:spPr>
          <p:txBody>
            <a:bodyPr lIns="45719" rIns="45719" anchor="ctr"/>
            <a:lstStyle/>
            <a:p>
              <a:pPr algn="ctr" defTabSz="914362">
                <a:defRPr>
                  <a:solidFill>
                    <a:srgbClr val="FFFFFF"/>
                  </a:solidFill>
                </a:defRPr>
              </a:pPr>
              <a:endParaRPr/>
            </a:p>
          </p:txBody>
        </p:sp>
        <p:sp>
          <p:nvSpPr>
            <p:cNvPr id="27" name="Freeform: Shape 87">
              <a:extLst>
                <a:ext uri="{FF2B5EF4-FFF2-40B4-BE49-F238E27FC236}">
                  <a16:creationId xmlns:a16="http://schemas.microsoft.com/office/drawing/2014/main" id="{721559F9-019E-4E6B-84DF-19BB022EFE2F}"/>
                </a:ext>
              </a:extLst>
            </p:cNvPr>
            <p:cNvSpPr/>
            <p:nvPr/>
          </p:nvSpPr>
          <p:spPr>
            <a:xfrm>
              <a:off x="6895268" y="2309126"/>
              <a:ext cx="1242898" cy="821104"/>
            </a:xfrm>
            <a:custGeom>
              <a:avLst/>
              <a:gdLst/>
              <a:ahLst/>
              <a:cxnLst>
                <a:cxn ang="0">
                  <a:pos x="wd2" y="hd2"/>
                </a:cxn>
                <a:cxn ang="5400000">
                  <a:pos x="wd2" y="hd2"/>
                </a:cxn>
                <a:cxn ang="10800000">
                  <a:pos x="wd2" y="hd2"/>
                </a:cxn>
                <a:cxn ang="16200000">
                  <a:pos x="wd2" y="hd2"/>
                </a:cxn>
              </a:cxnLst>
              <a:rect l="0" t="0" r="r" b="b"/>
              <a:pathLst>
                <a:path w="21600" h="21509" extrusionOk="0">
                  <a:moveTo>
                    <a:pt x="0" y="21509"/>
                  </a:moveTo>
                  <a:cubicBezTo>
                    <a:pt x="1937" y="19695"/>
                    <a:pt x="3630" y="17204"/>
                    <a:pt x="4988" y="14422"/>
                  </a:cubicBezTo>
                  <a:cubicBezTo>
                    <a:pt x="6916" y="10470"/>
                    <a:pt x="8259" y="5515"/>
                    <a:pt x="11610" y="2401"/>
                  </a:cubicBezTo>
                  <a:cubicBezTo>
                    <a:pt x="13207" y="918"/>
                    <a:pt x="15060" y="256"/>
                    <a:pt x="16930" y="67"/>
                  </a:cubicBezTo>
                  <a:cubicBezTo>
                    <a:pt x="18484" y="-91"/>
                    <a:pt x="20043" y="71"/>
                    <a:pt x="21600" y="130"/>
                  </a:cubicBezTo>
                </a:path>
              </a:pathLst>
            </a:custGeom>
            <a:ln w="19050">
              <a:solidFill>
                <a:schemeClr val="accent3"/>
              </a:solidFill>
              <a:miter/>
              <a:tailEnd type="oval"/>
            </a:ln>
          </p:spPr>
          <p:txBody>
            <a:bodyPr lIns="45719" rIns="45719" anchor="ctr"/>
            <a:lstStyle/>
            <a:p>
              <a:pPr algn="ctr" defTabSz="914362">
                <a:defRPr>
                  <a:solidFill>
                    <a:srgbClr val="FFFFFF"/>
                  </a:solidFill>
                </a:defRPr>
              </a:pPr>
              <a:endParaRPr/>
            </a:p>
          </p:txBody>
        </p:sp>
        <p:sp>
          <p:nvSpPr>
            <p:cNvPr id="28" name="Rectangle 9">
              <a:extLst>
                <a:ext uri="{FF2B5EF4-FFF2-40B4-BE49-F238E27FC236}">
                  <a16:creationId xmlns:a16="http://schemas.microsoft.com/office/drawing/2014/main" id="{BB1AF288-D137-4657-BBB4-F30D2BF39CB3}"/>
                </a:ext>
              </a:extLst>
            </p:cNvPr>
            <p:cNvSpPr/>
            <p:nvPr/>
          </p:nvSpPr>
          <p:spPr>
            <a:xfrm>
              <a:off x="8097097" y="1933001"/>
              <a:ext cx="3048003" cy="758286"/>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29" name="Arc 13">
              <a:extLst>
                <a:ext uri="{FF2B5EF4-FFF2-40B4-BE49-F238E27FC236}">
                  <a16:creationId xmlns:a16="http://schemas.microsoft.com/office/drawing/2014/main" id="{A53B1E29-5EA4-450B-98D1-B7B8CD77AAD8}"/>
                </a:ext>
              </a:extLst>
            </p:cNvPr>
            <p:cNvSpPr/>
            <p:nvPr/>
          </p:nvSpPr>
          <p:spPr>
            <a:xfrm>
              <a:off x="5182255" y="2767472"/>
              <a:ext cx="1795779" cy="1797158"/>
            </a:xfrm>
            <a:custGeom>
              <a:avLst/>
              <a:gdLst/>
              <a:ahLst/>
              <a:cxnLst>
                <a:cxn ang="0">
                  <a:pos x="wd2" y="hd2"/>
                </a:cxn>
                <a:cxn ang="5400000">
                  <a:pos x="wd2" y="hd2"/>
                </a:cxn>
                <a:cxn ang="10800000">
                  <a:pos x="wd2" y="hd2"/>
                </a:cxn>
                <a:cxn ang="16200000">
                  <a:pos x="wd2" y="hd2"/>
                </a:cxn>
              </a:cxnLst>
              <a:rect l="0" t="0" r="r" b="b"/>
              <a:pathLst>
                <a:path w="20298" h="19145" extrusionOk="0">
                  <a:moveTo>
                    <a:pt x="13626" y="18567"/>
                  </a:moveTo>
                  <a:cubicBezTo>
                    <a:pt x="8356" y="20373"/>
                    <a:pt x="2531" y="17811"/>
                    <a:pt x="614" y="12843"/>
                  </a:cubicBezTo>
                  <a:cubicBezTo>
                    <a:pt x="-1302" y="7876"/>
                    <a:pt x="1417" y="2385"/>
                    <a:pt x="6687" y="579"/>
                  </a:cubicBezTo>
                  <a:cubicBezTo>
                    <a:pt x="11956" y="-1227"/>
                    <a:pt x="17782" y="1335"/>
                    <a:pt x="19698" y="6303"/>
                  </a:cubicBezTo>
                  <a:cubicBezTo>
                    <a:pt x="20047" y="7206"/>
                    <a:pt x="20249" y="8154"/>
                    <a:pt x="20298" y="9115"/>
                  </a:cubicBezTo>
                </a:path>
              </a:pathLst>
            </a:custGeom>
            <a:ln w="95250">
              <a:solidFill>
                <a:schemeClr val="accent1"/>
              </a:solidFill>
              <a:miter/>
            </a:ln>
          </p:spPr>
          <p:txBody>
            <a:bodyPr lIns="45719" rIns="45719" anchor="ctr"/>
            <a:lstStyle/>
            <a:p>
              <a:pPr algn="ctr" defTabSz="914362">
                <a:defRPr>
                  <a:solidFill>
                    <a:srgbClr val="FFFFFF"/>
                  </a:solidFill>
                </a:defRPr>
              </a:pPr>
              <a:endParaRPr/>
            </a:p>
          </p:txBody>
        </p:sp>
        <p:sp>
          <p:nvSpPr>
            <p:cNvPr id="30" name="Freeform: Shape 96">
              <a:extLst>
                <a:ext uri="{FF2B5EF4-FFF2-40B4-BE49-F238E27FC236}">
                  <a16:creationId xmlns:a16="http://schemas.microsoft.com/office/drawing/2014/main" id="{105FCD1D-F957-4C03-80FE-6C44E283FDB5}"/>
                </a:ext>
              </a:extLst>
            </p:cNvPr>
            <p:cNvSpPr/>
            <p:nvPr/>
          </p:nvSpPr>
          <p:spPr>
            <a:xfrm flipH="1">
              <a:off x="6946888" y="3440199"/>
              <a:ext cx="1537723" cy="182410"/>
            </a:xfrm>
            <a:custGeom>
              <a:avLst/>
              <a:gdLst/>
              <a:ahLst/>
              <a:cxnLst>
                <a:cxn ang="0">
                  <a:pos x="wd2" y="hd2"/>
                </a:cxn>
                <a:cxn ang="5400000">
                  <a:pos x="wd2" y="hd2"/>
                </a:cxn>
                <a:cxn ang="10800000">
                  <a:pos x="wd2" y="hd2"/>
                </a:cxn>
                <a:cxn ang="16200000">
                  <a:pos x="wd2" y="hd2"/>
                </a:cxn>
              </a:cxnLst>
              <a:rect l="0" t="0" r="r" b="b"/>
              <a:pathLst>
                <a:path w="21573" h="21135" extrusionOk="0">
                  <a:moveTo>
                    <a:pt x="0" y="0"/>
                  </a:moveTo>
                  <a:cubicBezTo>
                    <a:pt x="-27" y="82"/>
                    <a:pt x="15771" y="21600"/>
                    <a:pt x="21573" y="21127"/>
                  </a:cubicBezTo>
                </a:path>
              </a:pathLst>
            </a:custGeom>
            <a:ln w="19050">
              <a:solidFill>
                <a:schemeClr val="accent1"/>
              </a:solidFill>
              <a:miter/>
              <a:headEnd type="oval"/>
            </a:ln>
          </p:spPr>
          <p:txBody>
            <a:bodyPr lIns="45719" rIns="45719" anchor="ctr"/>
            <a:lstStyle/>
            <a:p>
              <a:pPr algn="ctr" defTabSz="914362">
                <a:defRPr>
                  <a:solidFill>
                    <a:srgbClr val="FFFFFF"/>
                  </a:solidFill>
                </a:defRPr>
              </a:pPr>
              <a:endParaRPr/>
            </a:p>
          </p:txBody>
        </p:sp>
        <p:sp>
          <p:nvSpPr>
            <p:cNvPr id="31" name="Rectangle 15">
              <a:extLst>
                <a:ext uri="{FF2B5EF4-FFF2-40B4-BE49-F238E27FC236}">
                  <a16:creationId xmlns:a16="http://schemas.microsoft.com/office/drawing/2014/main" id="{59A5B6A4-066C-4C24-8836-275BC338B2FD}"/>
                </a:ext>
              </a:extLst>
            </p:cNvPr>
            <p:cNvSpPr/>
            <p:nvPr/>
          </p:nvSpPr>
          <p:spPr>
            <a:xfrm>
              <a:off x="8461779" y="3075747"/>
              <a:ext cx="3048003" cy="758286"/>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2" name="Arc 19">
              <a:extLst>
                <a:ext uri="{FF2B5EF4-FFF2-40B4-BE49-F238E27FC236}">
                  <a16:creationId xmlns:a16="http://schemas.microsoft.com/office/drawing/2014/main" id="{0931FF50-76B3-4EA1-B772-BDF9A0FB51B4}"/>
                </a:ext>
              </a:extLst>
            </p:cNvPr>
            <p:cNvSpPr/>
            <p:nvPr/>
          </p:nvSpPr>
          <p:spPr>
            <a:xfrm>
              <a:off x="5301822" y="2890710"/>
              <a:ext cx="1541884" cy="1542136"/>
            </a:xfrm>
            <a:custGeom>
              <a:avLst/>
              <a:gdLst/>
              <a:ahLst/>
              <a:cxnLst>
                <a:cxn ang="0">
                  <a:pos x="wd2" y="hd2"/>
                </a:cxn>
                <a:cxn ang="5400000">
                  <a:pos x="wd2" y="hd2"/>
                </a:cxn>
                <a:cxn ang="10800000">
                  <a:pos x="wd2" y="hd2"/>
                </a:cxn>
                <a:cxn ang="16200000">
                  <a:pos x="wd2" y="hd2"/>
                </a:cxn>
              </a:cxnLst>
              <a:rect l="0" t="0" r="r" b="b"/>
              <a:pathLst>
                <a:path w="19957" h="19145" extrusionOk="0">
                  <a:moveTo>
                    <a:pt x="13389" y="18567"/>
                  </a:moveTo>
                  <a:cubicBezTo>
                    <a:pt x="8211" y="20373"/>
                    <a:pt x="2486" y="17811"/>
                    <a:pt x="603" y="12843"/>
                  </a:cubicBezTo>
                  <a:cubicBezTo>
                    <a:pt x="-1280" y="7876"/>
                    <a:pt x="1391" y="2385"/>
                    <a:pt x="6570" y="579"/>
                  </a:cubicBezTo>
                  <a:cubicBezTo>
                    <a:pt x="11748" y="-1227"/>
                    <a:pt x="17473" y="1335"/>
                    <a:pt x="19356" y="6303"/>
                  </a:cubicBezTo>
                  <a:cubicBezTo>
                    <a:pt x="20320" y="8846"/>
                    <a:pt x="20117" y="11661"/>
                    <a:pt x="18796" y="14053"/>
                  </a:cubicBezTo>
                </a:path>
              </a:pathLst>
            </a:custGeom>
            <a:ln w="95250">
              <a:solidFill>
                <a:schemeClr val="accent4"/>
              </a:solidFill>
              <a:miter/>
            </a:ln>
          </p:spPr>
          <p:txBody>
            <a:bodyPr lIns="45719" rIns="45719" anchor="ctr"/>
            <a:lstStyle/>
            <a:p>
              <a:pPr algn="ctr" defTabSz="914362">
                <a:defRPr>
                  <a:solidFill>
                    <a:srgbClr val="FFFFFF"/>
                  </a:solidFill>
                </a:defRPr>
              </a:pPr>
              <a:endParaRPr/>
            </a:p>
          </p:txBody>
        </p:sp>
        <p:sp>
          <p:nvSpPr>
            <p:cNvPr id="33" name="Freeform: Shape 102">
              <a:extLst>
                <a:ext uri="{FF2B5EF4-FFF2-40B4-BE49-F238E27FC236}">
                  <a16:creationId xmlns:a16="http://schemas.microsoft.com/office/drawing/2014/main" id="{EB26ED06-2270-4A9E-B346-D71A2B8CA12E}"/>
                </a:ext>
              </a:extLst>
            </p:cNvPr>
            <p:cNvSpPr/>
            <p:nvPr/>
          </p:nvSpPr>
          <p:spPr>
            <a:xfrm rot="10800000" flipH="1">
              <a:off x="6722151" y="3990763"/>
              <a:ext cx="1468838" cy="628418"/>
            </a:xfrm>
            <a:custGeom>
              <a:avLst/>
              <a:gdLst/>
              <a:ahLst/>
              <a:cxnLst>
                <a:cxn ang="0">
                  <a:pos x="wd2" y="hd2"/>
                </a:cxn>
                <a:cxn ang="5400000">
                  <a:pos x="wd2" y="hd2"/>
                </a:cxn>
                <a:cxn ang="10800000">
                  <a:pos x="wd2" y="hd2"/>
                </a:cxn>
                <a:cxn ang="16200000">
                  <a:pos x="wd2" y="hd2"/>
                </a:cxn>
              </a:cxnLst>
              <a:rect l="0" t="0" r="r" b="b"/>
              <a:pathLst>
                <a:path w="21600" h="21544" extrusionOk="0">
                  <a:moveTo>
                    <a:pt x="0" y="21544"/>
                  </a:moveTo>
                  <a:cubicBezTo>
                    <a:pt x="501" y="20771"/>
                    <a:pt x="999" y="19971"/>
                    <a:pt x="1435" y="19011"/>
                  </a:cubicBezTo>
                  <a:cubicBezTo>
                    <a:pt x="3771" y="13861"/>
                    <a:pt x="5237" y="5152"/>
                    <a:pt x="9140" y="1948"/>
                  </a:cubicBezTo>
                  <a:cubicBezTo>
                    <a:pt x="10175" y="1099"/>
                    <a:pt x="11258" y="661"/>
                    <a:pt x="12323" y="396"/>
                  </a:cubicBezTo>
                  <a:cubicBezTo>
                    <a:pt x="13789" y="32"/>
                    <a:pt x="15258" y="-56"/>
                    <a:pt x="16734" y="30"/>
                  </a:cubicBezTo>
                  <a:cubicBezTo>
                    <a:pt x="18344" y="125"/>
                    <a:pt x="19963" y="428"/>
                    <a:pt x="21600" y="973"/>
                  </a:cubicBezTo>
                </a:path>
              </a:pathLst>
            </a:custGeom>
            <a:ln w="19050">
              <a:solidFill>
                <a:schemeClr val="accent4"/>
              </a:solidFill>
              <a:miter/>
              <a:tailEnd type="oval"/>
            </a:ln>
          </p:spPr>
          <p:txBody>
            <a:bodyPr lIns="45719" rIns="45719" anchor="ctr"/>
            <a:lstStyle/>
            <a:p>
              <a:pPr algn="ctr" defTabSz="914362">
                <a:defRPr>
                  <a:solidFill>
                    <a:srgbClr val="FFFFFF"/>
                  </a:solidFill>
                </a:defRPr>
              </a:pPr>
              <a:endParaRPr/>
            </a:p>
          </p:txBody>
        </p:sp>
        <p:sp>
          <p:nvSpPr>
            <p:cNvPr id="34" name="Rectangle 21">
              <a:extLst>
                <a:ext uri="{FF2B5EF4-FFF2-40B4-BE49-F238E27FC236}">
                  <a16:creationId xmlns:a16="http://schemas.microsoft.com/office/drawing/2014/main" id="{F68DF2AF-B1F4-4BD8-8485-4A58C8E4771B}"/>
                </a:ext>
              </a:extLst>
            </p:cNvPr>
            <p:cNvSpPr/>
            <p:nvPr/>
          </p:nvSpPr>
          <p:spPr>
            <a:xfrm>
              <a:off x="8160362" y="4205020"/>
              <a:ext cx="3048003" cy="758286"/>
            </a:xfrm>
            <a:prstGeom prst="rect">
              <a:avLst/>
            </a:prstGeom>
            <a:solidFill>
              <a:schemeClr val="accent4"/>
            </a:solidFill>
            <a:ln w="12700">
              <a:miter lim="400000"/>
            </a:ln>
          </p:spPr>
          <p:txBody>
            <a:bodyPr lIns="45719" rIns="45719" anchor="ctr"/>
            <a:lstStyle/>
            <a:p>
              <a:pPr algn="ctr">
                <a:defRPr>
                  <a:solidFill>
                    <a:srgbClr val="FFFFFF"/>
                  </a:solidFill>
                </a:defRPr>
              </a:pPr>
              <a:endParaRPr>
                <a:latin typeface="Georgia" panose="02040502050405020303" pitchFamily="18" charset="0"/>
              </a:endParaRPr>
            </a:p>
          </p:txBody>
        </p:sp>
        <p:sp>
          <p:nvSpPr>
            <p:cNvPr id="35" name="Arc 25">
              <a:extLst>
                <a:ext uri="{FF2B5EF4-FFF2-40B4-BE49-F238E27FC236}">
                  <a16:creationId xmlns:a16="http://schemas.microsoft.com/office/drawing/2014/main" id="{6DA3A64D-0ECB-44AC-B3E2-266E95329EEF}"/>
                </a:ext>
              </a:extLst>
            </p:cNvPr>
            <p:cNvSpPr/>
            <p:nvPr/>
          </p:nvSpPr>
          <p:spPr>
            <a:xfrm>
              <a:off x="5440096" y="3027598"/>
              <a:ext cx="1276739" cy="1276852"/>
            </a:xfrm>
            <a:custGeom>
              <a:avLst/>
              <a:gdLst/>
              <a:ahLst/>
              <a:cxnLst>
                <a:cxn ang="0">
                  <a:pos x="wd2" y="hd2"/>
                </a:cxn>
                <a:cxn ang="5400000">
                  <a:pos x="wd2" y="hd2"/>
                </a:cxn>
                <a:cxn ang="10800000">
                  <a:pos x="wd2" y="hd2"/>
                </a:cxn>
                <a:cxn ang="16200000">
                  <a:pos x="wd2" y="hd2"/>
                </a:cxn>
              </a:cxnLst>
              <a:rect l="0" t="0" r="r" b="b"/>
              <a:pathLst>
                <a:path w="19287" h="19145" extrusionOk="0">
                  <a:moveTo>
                    <a:pt x="12939" y="18567"/>
                  </a:moveTo>
                  <a:cubicBezTo>
                    <a:pt x="7934" y="20373"/>
                    <a:pt x="2402" y="17811"/>
                    <a:pt x="583" y="12843"/>
                  </a:cubicBezTo>
                  <a:cubicBezTo>
                    <a:pt x="-1237" y="7876"/>
                    <a:pt x="1345" y="2385"/>
                    <a:pt x="6349" y="579"/>
                  </a:cubicBezTo>
                  <a:cubicBezTo>
                    <a:pt x="11353" y="-1227"/>
                    <a:pt x="16885" y="1335"/>
                    <a:pt x="18705" y="6303"/>
                  </a:cubicBezTo>
                  <a:cubicBezTo>
                    <a:pt x="20363" y="10829"/>
                    <a:pt x="18374" y="15873"/>
                    <a:pt x="14061" y="18079"/>
                  </a:cubicBezTo>
                </a:path>
              </a:pathLst>
            </a:custGeom>
            <a:ln w="95250">
              <a:solidFill>
                <a:schemeClr val="accent6"/>
              </a:solidFill>
              <a:miter/>
            </a:ln>
          </p:spPr>
          <p:txBody>
            <a:bodyPr lIns="45719" rIns="45719" anchor="ctr"/>
            <a:lstStyle/>
            <a:p>
              <a:pPr algn="ctr" defTabSz="914362">
                <a:defRPr>
                  <a:solidFill>
                    <a:srgbClr val="FFFFFF"/>
                  </a:solidFill>
                </a:defRPr>
              </a:pPr>
              <a:endParaRPr/>
            </a:p>
          </p:txBody>
        </p:sp>
        <p:sp>
          <p:nvSpPr>
            <p:cNvPr id="36" name="Freeform: Shape 108">
              <a:extLst>
                <a:ext uri="{FF2B5EF4-FFF2-40B4-BE49-F238E27FC236}">
                  <a16:creationId xmlns:a16="http://schemas.microsoft.com/office/drawing/2014/main" id="{BE18FCAB-63B0-44BF-87CE-6528846DD77F}"/>
                </a:ext>
              </a:extLst>
            </p:cNvPr>
            <p:cNvSpPr/>
            <p:nvPr/>
          </p:nvSpPr>
          <p:spPr>
            <a:xfrm rot="10800000" flipH="1">
              <a:off x="6361089" y="4193777"/>
              <a:ext cx="1115688" cy="1538485"/>
            </a:xfrm>
            <a:custGeom>
              <a:avLst/>
              <a:gdLst/>
              <a:ahLst/>
              <a:cxnLst>
                <a:cxn ang="0">
                  <a:pos x="wd2" y="hd2"/>
                </a:cxn>
                <a:cxn ang="5400000">
                  <a:pos x="wd2" y="hd2"/>
                </a:cxn>
                <a:cxn ang="10800000">
                  <a:pos x="wd2" y="hd2"/>
                </a:cxn>
                <a:cxn ang="16200000">
                  <a:pos x="wd2" y="hd2"/>
                </a:cxn>
              </a:cxnLst>
              <a:rect l="0" t="0" r="r" b="b"/>
              <a:pathLst>
                <a:path w="21600" h="21443" extrusionOk="0">
                  <a:moveTo>
                    <a:pt x="0" y="21443"/>
                  </a:moveTo>
                  <a:cubicBezTo>
                    <a:pt x="2085" y="18747"/>
                    <a:pt x="3684" y="15894"/>
                    <a:pt x="4779" y="12950"/>
                  </a:cubicBezTo>
                  <a:cubicBezTo>
                    <a:pt x="5791" y="10229"/>
                    <a:pt x="6397" y="7353"/>
                    <a:pt x="8527" y="4928"/>
                  </a:cubicBezTo>
                  <a:cubicBezTo>
                    <a:pt x="11344" y="1720"/>
                    <a:pt x="16334" y="-157"/>
                    <a:pt x="21600" y="10"/>
                  </a:cubicBezTo>
                </a:path>
              </a:pathLst>
            </a:custGeom>
            <a:ln w="19050">
              <a:solidFill>
                <a:schemeClr val="accent6"/>
              </a:solidFill>
              <a:miter/>
              <a:tailEnd type="oval"/>
            </a:ln>
          </p:spPr>
          <p:txBody>
            <a:bodyPr lIns="45719" rIns="45719" anchor="ctr"/>
            <a:lstStyle/>
            <a:p>
              <a:pPr algn="ctr" defTabSz="914362">
                <a:defRPr>
                  <a:solidFill>
                    <a:srgbClr val="FFFFFF"/>
                  </a:solidFill>
                </a:defRPr>
              </a:pPr>
              <a:endParaRPr/>
            </a:p>
          </p:txBody>
        </p:sp>
        <p:sp>
          <p:nvSpPr>
            <p:cNvPr id="37" name="Rectangle 27">
              <a:extLst>
                <a:ext uri="{FF2B5EF4-FFF2-40B4-BE49-F238E27FC236}">
                  <a16:creationId xmlns:a16="http://schemas.microsoft.com/office/drawing/2014/main" id="{B42A4ECF-54AE-42AA-BCFF-A7A77B864ACB}"/>
                </a:ext>
              </a:extLst>
            </p:cNvPr>
            <p:cNvSpPr/>
            <p:nvPr/>
          </p:nvSpPr>
          <p:spPr>
            <a:xfrm>
              <a:off x="7442483" y="5349246"/>
              <a:ext cx="3048003" cy="758286"/>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38" name="TextBox 34">
              <a:extLst>
                <a:ext uri="{FF2B5EF4-FFF2-40B4-BE49-F238E27FC236}">
                  <a16:creationId xmlns:a16="http://schemas.microsoft.com/office/drawing/2014/main" id="{1E033B11-C426-4F57-8BBD-DE1BC9B1BD0D}"/>
                </a:ext>
              </a:extLst>
            </p:cNvPr>
            <p:cNvSpPr txBox="1"/>
            <p:nvPr/>
          </p:nvSpPr>
          <p:spPr>
            <a:xfrm>
              <a:off x="7527780" y="893222"/>
              <a:ext cx="666728" cy="75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FFFFFF"/>
                  </a:solidFill>
                  <a:latin typeface="Arial Rounded MT Bold"/>
                  <a:ea typeface="Arial Rounded MT Bold"/>
                  <a:cs typeface="Arial Rounded MT Bold"/>
                  <a:sym typeface="Arial Rounded MT Bold"/>
                </a:defRPr>
              </a:lvl1pPr>
            </a:lstStyle>
            <a:p>
              <a:pPr algn="ctr"/>
              <a:r>
                <a:rPr sz="2800" dirty="0">
                  <a:latin typeface="Georgia" panose="02040502050405020303" pitchFamily="18" charset="0"/>
                </a:rPr>
                <a:t>A</a:t>
              </a:r>
            </a:p>
          </p:txBody>
        </p:sp>
        <p:sp>
          <p:nvSpPr>
            <p:cNvPr id="39" name="TextBox 34">
              <a:extLst>
                <a:ext uri="{FF2B5EF4-FFF2-40B4-BE49-F238E27FC236}">
                  <a16:creationId xmlns:a16="http://schemas.microsoft.com/office/drawing/2014/main" id="{44C3DDD7-4878-4579-82F2-D9D93A3E3E5C}"/>
                </a:ext>
              </a:extLst>
            </p:cNvPr>
            <p:cNvSpPr txBox="1"/>
            <p:nvPr/>
          </p:nvSpPr>
          <p:spPr>
            <a:xfrm>
              <a:off x="8138166" y="1921557"/>
              <a:ext cx="666728" cy="75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FFFFFF"/>
                  </a:solidFill>
                  <a:latin typeface="Arial Rounded MT Bold"/>
                  <a:ea typeface="Arial Rounded MT Bold"/>
                  <a:cs typeface="Arial Rounded MT Bold"/>
                  <a:sym typeface="Arial Rounded MT Bold"/>
                </a:defRPr>
              </a:lvl1pPr>
            </a:lstStyle>
            <a:p>
              <a:pPr algn="ctr"/>
              <a:r>
                <a:rPr sz="2800" dirty="0">
                  <a:latin typeface="Georgia" panose="02040502050405020303" pitchFamily="18" charset="0"/>
                </a:rPr>
                <a:t>B</a:t>
              </a:r>
            </a:p>
          </p:txBody>
        </p:sp>
        <p:sp>
          <p:nvSpPr>
            <p:cNvPr id="40" name="TextBox 34">
              <a:extLst>
                <a:ext uri="{FF2B5EF4-FFF2-40B4-BE49-F238E27FC236}">
                  <a16:creationId xmlns:a16="http://schemas.microsoft.com/office/drawing/2014/main" id="{BED46412-03E8-4FB7-9C56-D0B332823E4C}"/>
                </a:ext>
              </a:extLst>
            </p:cNvPr>
            <p:cNvSpPr txBox="1"/>
            <p:nvPr/>
          </p:nvSpPr>
          <p:spPr>
            <a:xfrm>
              <a:off x="8580405" y="3122103"/>
              <a:ext cx="666728" cy="75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FFFFFF"/>
                  </a:solidFill>
                  <a:latin typeface="Arial Rounded MT Bold"/>
                  <a:ea typeface="Arial Rounded MT Bold"/>
                  <a:cs typeface="Arial Rounded MT Bold"/>
                  <a:sym typeface="Arial Rounded MT Bold"/>
                </a:defRPr>
              </a:lvl1pPr>
            </a:lstStyle>
            <a:p>
              <a:pPr algn="ctr"/>
              <a:r>
                <a:rPr sz="2800" dirty="0">
                  <a:latin typeface="Georgia" panose="02040502050405020303" pitchFamily="18" charset="0"/>
                </a:rPr>
                <a:t>C</a:t>
              </a:r>
            </a:p>
          </p:txBody>
        </p:sp>
        <p:sp>
          <p:nvSpPr>
            <p:cNvPr id="41" name="TextBox 34">
              <a:extLst>
                <a:ext uri="{FF2B5EF4-FFF2-40B4-BE49-F238E27FC236}">
                  <a16:creationId xmlns:a16="http://schemas.microsoft.com/office/drawing/2014/main" id="{34FB6106-ED80-4C61-B853-565DB0F5602D}"/>
                </a:ext>
              </a:extLst>
            </p:cNvPr>
            <p:cNvSpPr txBox="1"/>
            <p:nvPr/>
          </p:nvSpPr>
          <p:spPr>
            <a:xfrm>
              <a:off x="8243337" y="4251335"/>
              <a:ext cx="666728" cy="75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FFFFFF"/>
                  </a:solidFill>
                  <a:latin typeface="Arial Rounded MT Bold"/>
                  <a:ea typeface="Arial Rounded MT Bold"/>
                  <a:cs typeface="Arial Rounded MT Bold"/>
                  <a:sym typeface="Arial Rounded MT Bold"/>
                </a:defRPr>
              </a:lvl1pPr>
            </a:lstStyle>
            <a:p>
              <a:pPr algn="ctr"/>
              <a:r>
                <a:rPr sz="2800" dirty="0">
                  <a:latin typeface="Georgia" panose="02040502050405020303" pitchFamily="18" charset="0"/>
                </a:rPr>
                <a:t>D</a:t>
              </a:r>
            </a:p>
          </p:txBody>
        </p:sp>
        <p:sp>
          <p:nvSpPr>
            <p:cNvPr id="42" name="TextBox 34">
              <a:extLst>
                <a:ext uri="{FF2B5EF4-FFF2-40B4-BE49-F238E27FC236}">
                  <a16:creationId xmlns:a16="http://schemas.microsoft.com/office/drawing/2014/main" id="{7AD737C9-F2B0-41F7-90B8-2109462A6CF1}"/>
                </a:ext>
              </a:extLst>
            </p:cNvPr>
            <p:cNvSpPr txBox="1"/>
            <p:nvPr/>
          </p:nvSpPr>
          <p:spPr>
            <a:xfrm>
              <a:off x="7592520" y="5401091"/>
              <a:ext cx="666728" cy="75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FFFFFF"/>
                  </a:solidFill>
                  <a:latin typeface="Arial Rounded MT Bold"/>
                  <a:ea typeface="Arial Rounded MT Bold"/>
                  <a:cs typeface="Arial Rounded MT Bold"/>
                  <a:sym typeface="Arial Rounded MT Bold"/>
                </a:defRPr>
              </a:lvl1pPr>
            </a:lstStyle>
            <a:p>
              <a:pPr algn="ctr"/>
              <a:r>
                <a:rPr sz="2800" dirty="0">
                  <a:latin typeface="Georgia" panose="02040502050405020303" pitchFamily="18" charset="0"/>
                </a:rPr>
                <a:t>E</a:t>
              </a:r>
            </a:p>
          </p:txBody>
        </p:sp>
        <p:sp>
          <p:nvSpPr>
            <p:cNvPr id="43" name="TextBox 39">
              <a:extLst>
                <a:ext uri="{FF2B5EF4-FFF2-40B4-BE49-F238E27FC236}">
                  <a16:creationId xmlns:a16="http://schemas.microsoft.com/office/drawing/2014/main" id="{743A63E6-2F28-4EED-A323-62A2A8838CF1}"/>
                </a:ext>
              </a:extLst>
            </p:cNvPr>
            <p:cNvSpPr txBox="1"/>
            <p:nvPr/>
          </p:nvSpPr>
          <p:spPr>
            <a:xfrm>
              <a:off x="8079972" y="1060612"/>
              <a:ext cx="2284063" cy="442123"/>
            </a:xfrm>
            <a:prstGeom prst="rect">
              <a:avLst/>
            </a:prstGeom>
            <a:noFill/>
          </p:spPr>
          <p:txBody>
            <a:bodyPr wrap="square">
              <a:spAutoFit/>
            </a:bodyPr>
            <a:lstStyle/>
            <a:p>
              <a:pPr>
                <a:defRPr/>
              </a:pP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知识产权团队组建</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4" name="TextBox 40">
              <a:extLst>
                <a:ext uri="{FF2B5EF4-FFF2-40B4-BE49-F238E27FC236}">
                  <a16:creationId xmlns:a16="http://schemas.microsoft.com/office/drawing/2014/main" id="{88777887-39E8-46B1-BD5B-5ED0DC5ACBD5}"/>
                </a:ext>
              </a:extLst>
            </p:cNvPr>
            <p:cNvSpPr txBox="1"/>
            <p:nvPr/>
          </p:nvSpPr>
          <p:spPr>
            <a:xfrm>
              <a:off x="8786372" y="2088375"/>
              <a:ext cx="2284063" cy="442123"/>
            </a:xfrm>
            <a:prstGeom prst="rect">
              <a:avLst/>
            </a:prstGeom>
            <a:noFill/>
          </p:spPr>
          <p:txBody>
            <a:bodyPr wrap="square">
              <a:spAutoFit/>
            </a:bodyPr>
            <a:lstStyle/>
            <a:p>
              <a:pPr>
                <a:spcBef>
                  <a:spcPts val="600"/>
                </a:spcBef>
              </a:pPr>
              <a:r>
                <a:rPr lang="zh-CN" altLang="en-US" dirty="0" smtClean="0">
                  <a:solidFill>
                    <a:schemeClr val="bg1"/>
                  </a:solidFill>
                  <a:latin typeface="微软雅黑" panose="020B0503020204020204" pitchFamily="34" charset="-122"/>
                  <a:ea typeface="微软雅黑" panose="020B0503020204020204" pitchFamily="34" charset="-122"/>
                </a:rPr>
                <a:t>知识产权风控机制</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5" name="TextBox 41">
              <a:extLst>
                <a:ext uri="{FF2B5EF4-FFF2-40B4-BE49-F238E27FC236}">
                  <a16:creationId xmlns:a16="http://schemas.microsoft.com/office/drawing/2014/main" id="{13075E02-AA31-44CE-9FCA-8A5153732570}"/>
                </a:ext>
              </a:extLst>
            </p:cNvPr>
            <p:cNvSpPr txBox="1"/>
            <p:nvPr/>
          </p:nvSpPr>
          <p:spPr>
            <a:xfrm>
              <a:off x="8786370" y="4432745"/>
              <a:ext cx="2284065" cy="397910"/>
            </a:xfrm>
            <a:prstGeom prst="rect">
              <a:avLst/>
            </a:prstGeom>
            <a:noFill/>
          </p:spPr>
          <p:txBody>
            <a:bodyPr wrap="square">
              <a:spAutoFit/>
            </a:bodyPr>
            <a:lstStyle/>
            <a:p>
              <a:pPr>
                <a:defRPr/>
              </a:pPr>
              <a:r>
                <a:rPr lang="zh-CN" altLang="en-US" sz="1200" dirty="0" smtClean="0">
                  <a:solidFill>
                    <a:schemeClr val="bg1"/>
                  </a:solidFill>
                  <a:latin typeface="微软雅黑" panose="020B0503020204020204" pitchFamily="34" charset="-122"/>
                  <a:ea typeface="微软雅黑" panose="020B0503020204020204" pitchFamily="34" charset="-122"/>
                </a:rPr>
                <a:t>对手专利标引数据库</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6" name="TextBox 42">
              <a:extLst>
                <a:ext uri="{FF2B5EF4-FFF2-40B4-BE49-F238E27FC236}">
                  <a16:creationId xmlns:a16="http://schemas.microsoft.com/office/drawing/2014/main" id="{0A45B797-7C9E-4BF9-97CD-DDA4409B0F30}"/>
                </a:ext>
              </a:extLst>
            </p:cNvPr>
            <p:cNvSpPr txBox="1"/>
            <p:nvPr/>
          </p:nvSpPr>
          <p:spPr>
            <a:xfrm>
              <a:off x="9113088" y="3260560"/>
              <a:ext cx="2492489" cy="442123"/>
            </a:xfrm>
            <a:prstGeom prst="rect">
              <a:avLst/>
            </a:prstGeom>
            <a:noFill/>
          </p:spPr>
          <p:txBody>
            <a:bodyPr wrap="square">
              <a:spAutoFit/>
            </a:bodyPr>
            <a:lstStyle/>
            <a:p>
              <a:pPr>
                <a:defRPr/>
              </a:pPr>
              <a:r>
                <a:rPr lang="en-US" altLang="zh-CN" dirty="0" smtClean="0">
                  <a:solidFill>
                    <a:schemeClr val="bg1"/>
                  </a:solidFill>
                  <a:latin typeface="微软雅黑" panose="020B0503020204020204" pitchFamily="34" charset="-122"/>
                  <a:ea typeface="微软雅黑" panose="020B0503020204020204" pitchFamily="34" charset="-122"/>
                </a:rPr>
                <a:t>FTO</a:t>
              </a:r>
              <a:r>
                <a:rPr lang="zh-CN" altLang="en-US" dirty="0" smtClean="0">
                  <a:solidFill>
                    <a:schemeClr val="bg1"/>
                  </a:solidFill>
                  <a:latin typeface="微软雅黑" panose="020B0503020204020204" pitchFamily="34" charset="-122"/>
                  <a:ea typeface="微软雅黑" panose="020B0503020204020204" pitchFamily="34" charset="-122"/>
                </a:rPr>
                <a:t>检索排查风险</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7" name="TextBox 43">
              <a:extLst>
                <a:ext uri="{FF2B5EF4-FFF2-40B4-BE49-F238E27FC236}">
                  <a16:creationId xmlns:a16="http://schemas.microsoft.com/office/drawing/2014/main" id="{1B0411AE-9250-4F69-AB52-9B032BC03736}"/>
                </a:ext>
              </a:extLst>
            </p:cNvPr>
            <p:cNvSpPr txBox="1"/>
            <p:nvPr/>
          </p:nvSpPr>
          <p:spPr>
            <a:xfrm>
              <a:off x="7971055" y="5560718"/>
              <a:ext cx="2284065" cy="397910"/>
            </a:xfrm>
            <a:prstGeom prst="rect">
              <a:avLst/>
            </a:prstGeom>
            <a:noFill/>
          </p:spPr>
          <p:txBody>
            <a:bodyPr wrap="square">
              <a:spAutoFit/>
            </a:bodyPr>
            <a:lstStyle/>
            <a:p>
              <a:pPr>
                <a:defRPr/>
              </a:pPr>
              <a:r>
                <a:rPr lang="zh-CN" altLang="en-US" sz="1200" dirty="0" smtClean="0">
                  <a:solidFill>
                    <a:schemeClr val="bg1"/>
                  </a:solidFill>
                  <a:latin typeface="微软雅黑" panose="020B0503020204020204" pitchFamily="34" charset="-122"/>
                  <a:ea typeface="微软雅黑" panose="020B0503020204020204" pitchFamily="34" charset="-122"/>
                </a:rPr>
                <a:t>   针对风险的规避设计</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48" name="Group 52">
              <a:extLst>
                <a:ext uri="{FF2B5EF4-FFF2-40B4-BE49-F238E27FC236}">
                  <a16:creationId xmlns:a16="http://schemas.microsoft.com/office/drawing/2014/main" id="{41272220-BB65-4CF9-8A33-95D861E0AAF2}"/>
                </a:ext>
              </a:extLst>
            </p:cNvPr>
            <p:cNvGrpSpPr/>
            <p:nvPr/>
          </p:nvGrpSpPr>
          <p:grpSpPr>
            <a:xfrm>
              <a:off x="795854" y="3027598"/>
              <a:ext cx="3537347" cy="1009565"/>
              <a:chOff x="795854" y="2666265"/>
              <a:chExt cx="3537347" cy="1009565"/>
            </a:xfrm>
          </p:grpSpPr>
          <p:sp>
            <p:nvSpPr>
              <p:cNvPr id="49" name="TextBox 44">
                <a:extLst>
                  <a:ext uri="{FF2B5EF4-FFF2-40B4-BE49-F238E27FC236}">
                    <a16:creationId xmlns:a16="http://schemas.microsoft.com/office/drawing/2014/main" id="{8C0F96FB-7EDB-4CD3-B34B-CC87A6BB656A}"/>
                  </a:ext>
                </a:extLst>
              </p:cNvPr>
              <p:cNvSpPr txBox="1"/>
              <p:nvPr/>
            </p:nvSpPr>
            <p:spPr>
              <a:xfrm>
                <a:off x="795854" y="2666265"/>
                <a:ext cx="3537347" cy="663183"/>
              </a:xfrm>
              <a:prstGeom prst="rect">
                <a:avLst/>
              </a:prstGeom>
              <a:noFill/>
            </p:spPr>
            <p:txBody>
              <a:bodyPr wrap="square" rtlCol="0">
                <a:spAutoFit/>
              </a:bodyPr>
              <a:lstStyle/>
              <a:p>
                <a:pPr algn="ctr"/>
                <a:r>
                  <a:rPr lang="zh-CN" altLang="en-US" sz="2400" b="1" dirty="0" smtClean="0">
                    <a:solidFill>
                      <a:srgbClr val="002060"/>
                    </a:solidFill>
                    <a:latin typeface="微软雅黑" panose="020B0503020204020204" pitchFamily="34" charset="-122"/>
                    <a:ea typeface="微软雅黑" panose="020B0503020204020204" pitchFamily="34" charset="-122"/>
                    <a:cs typeface="+mj-cs"/>
                  </a:rPr>
                  <a:t>知识产权合规管理</a:t>
                </a:r>
                <a:endParaRPr lang="en-IN" sz="2400" b="1" dirty="0">
                  <a:solidFill>
                    <a:srgbClr val="002060"/>
                  </a:solidFill>
                  <a:latin typeface="微软雅黑" panose="020B0503020204020204" pitchFamily="34" charset="-122"/>
                  <a:ea typeface="微软雅黑" panose="020B0503020204020204" pitchFamily="34" charset="-122"/>
                  <a:cs typeface="+mj-cs"/>
                </a:endParaRPr>
              </a:p>
            </p:txBody>
          </p:sp>
          <p:grpSp>
            <p:nvGrpSpPr>
              <p:cNvPr id="50" name="Group 1">
                <a:extLst>
                  <a:ext uri="{FF2B5EF4-FFF2-40B4-BE49-F238E27FC236}">
                    <a16:creationId xmlns:a16="http://schemas.microsoft.com/office/drawing/2014/main" id="{E7AA0386-F39F-4618-8A09-92FDF1B8B370}"/>
                  </a:ext>
                </a:extLst>
              </p:cNvPr>
              <p:cNvGrpSpPr/>
              <p:nvPr/>
            </p:nvGrpSpPr>
            <p:grpSpPr>
              <a:xfrm>
                <a:off x="1219545" y="3647726"/>
                <a:ext cx="2510460" cy="28104"/>
                <a:chOff x="10866255" y="8448874"/>
                <a:chExt cx="2738812" cy="73150"/>
              </a:xfrm>
            </p:grpSpPr>
            <p:sp>
              <p:nvSpPr>
                <p:cNvPr id="51" name="Rectangle 11">
                  <a:extLst>
                    <a:ext uri="{FF2B5EF4-FFF2-40B4-BE49-F238E27FC236}">
                      <a16:creationId xmlns:a16="http://schemas.microsoft.com/office/drawing/2014/main" id="{0849ADE3-82E9-4BC6-B203-0FB98072612D}"/>
                    </a:ext>
                  </a:extLst>
                </p:cNvPr>
                <p:cNvSpPr/>
                <p:nvPr/>
              </p:nvSpPr>
              <p:spPr>
                <a:xfrm flipV="1">
                  <a:off x="10866255" y="8448874"/>
                  <a:ext cx="407521" cy="73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52" name="Rectangle 12">
                  <a:extLst>
                    <a:ext uri="{FF2B5EF4-FFF2-40B4-BE49-F238E27FC236}">
                      <a16:creationId xmlns:a16="http://schemas.microsoft.com/office/drawing/2014/main" id="{75EA0532-5129-4BCE-AE5F-C89F8BA81B4E}"/>
                    </a:ext>
                  </a:extLst>
                </p:cNvPr>
                <p:cNvSpPr/>
                <p:nvPr/>
              </p:nvSpPr>
              <p:spPr>
                <a:xfrm flipV="1">
                  <a:off x="11330497" y="8448874"/>
                  <a:ext cx="407521" cy="73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53" name="Rectangle 13">
                  <a:extLst>
                    <a:ext uri="{FF2B5EF4-FFF2-40B4-BE49-F238E27FC236}">
                      <a16:creationId xmlns:a16="http://schemas.microsoft.com/office/drawing/2014/main" id="{A617B616-AAA5-414A-BCDB-23D1F49B3C71}"/>
                    </a:ext>
                  </a:extLst>
                </p:cNvPr>
                <p:cNvSpPr/>
                <p:nvPr/>
              </p:nvSpPr>
              <p:spPr>
                <a:xfrm flipV="1">
                  <a:off x="11809200" y="8448874"/>
                  <a:ext cx="407521" cy="731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54" name="Rectangle 14">
                  <a:extLst>
                    <a:ext uri="{FF2B5EF4-FFF2-40B4-BE49-F238E27FC236}">
                      <a16:creationId xmlns:a16="http://schemas.microsoft.com/office/drawing/2014/main" id="{7073170B-E6D7-41E4-B558-AF6E153D80A2}"/>
                    </a:ext>
                  </a:extLst>
                </p:cNvPr>
                <p:cNvSpPr/>
                <p:nvPr/>
              </p:nvSpPr>
              <p:spPr>
                <a:xfrm flipV="1">
                  <a:off x="12273541" y="8448874"/>
                  <a:ext cx="407521" cy="731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55" name="Rectangle 15">
                  <a:extLst>
                    <a:ext uri="{FF2B5EF4-FFF2-40B4-BE49-F238E27FC236}">
                      <a16:creationId xmlns:a16="http://schemas.microsoft.com/office/drawing/2014/main" id="{B32A8A81-B4AC-438E-8B61-32AC2720E0AB}"/>
                    </a:ext>
                  </a:extLst>
                </p:cNvPr>
                <p:cNvSpPr/>
                <p:nvPr/>
              </p:nvSpPr>
              <p:spPr>
                <a:xfrm flipV="1">
                  <a:off x="12737783" y="8448874"/>
                  <a:ext cx="407521" cy="731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sp>
              <p:nvSpPr>
                <p:cNvPr id="56" name="Rectangle 16">
                  <a:extLst>
                    <a:ext uri="{FF2B5EF4-FFF2-40B4-BE49-F238E27FC236}">
                      <a16:creationId xmlns:a16="http://schemas.microsoft.com/office/drawing/2014/main" id="{A8AE3C18-1C23-4544-BC09-878EDFA254E5}"/>
                    </a:ext>
                  </a:extLst>
                </p:cNvPr>
                <p:cNvSpPr/>
                <p:nvPr/>
              </p:nvSpPr>
              <p:spPr>
                <a:xfrm flipV="1">
                  <a:off x="13197546" y="8448874"/>
                  <a:ext cx="407521" cy="731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p>
              </p:txBody>
            </p:sp>
          </p:grpSp>
        </p:grpSp>
      </p:grpSp>
    </p:spTree>
    <p:extLst>
      <p:ext uri="{BB962C8B-B14F-4D97-AF65-F5344CB8AC3E}">
        <p14:creationId xmlns:p14="http://schemas.microsoft.com/office/powerpoint/2010/main" val="375542650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22757" y="267494"/>
            <a:ext cx="2575992" cy="462993"/>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en-US" altLang="zh-CN" sz="2400" b="1" dirty="0" smtClean="0">
                <a:solidFill>
                  <a:srgbClr val="002060"/>
                </a:solidFill>
                <a:latin typeface="微软雅黑" panose="020B0503020204020204" pitchFamily="34" charset="-122"/>
                <a:ea typeface="微软雅黑" panose="020B0503020204020204" pitchFamily="34" charset="-122"/>
              </a:rPr>
              <a:t>    IP</a:t>
            </a:r>
            <a:r>
              <a:rPr lang="zh-CN" altLang="en-US" sz="2400" b="1" dirty="0">
                <a:solidFill>
                  <a:srgbClr val="002060"/>
                </a:solidFill>
                <a:latin typeface="微软雅黑" panose="020B0503020204020204" pitchFamily="34" charset="-122"/>
                <a:ea typeface="微软雅黑" panose="020B0503020204020204" pitchFamily="34" charset="-122"/>
              </a:rPr>
              <a:t>团队</a:t>
            </a:r>
            <a:r>
              <a:rPr lang="zh-CN" altLang="en-US" sz="2400" b="1" dirty="0" smtClean="0">
                <a:solidFill>
                  <a:srgbClr val="002060"/>
                </a:solidFill>
                <a:latin typeface="微软雅黑" panose="020B0503020204020204" pitchFamily="34" charset="-122"/>
                <a:ea typeface="微软雅黑" panose="020B0503020204020204" pitchFamily="34" charset="-122"/>
              </a:rPr>
              <a:t>组建</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851920" y="3433885"/>
            <a:ext cx="5076056" cy="1260035"/>
            <a:chOff x="2987824" y="1635648"/>
            <a:chExt cx="5823921" cy="1521258"/>
          </a:xfrm>
        </p:grpSpPr>
        <p:grpSp>
          <p:nvGrpSpPr>
            <p:cNvPr id="44" name="组合 43"/>
            <p:cNvGrpSpPr/>
            <p:nvPr/>
          </p:nvGrpSpPr>
          <p:grpSpPr>
            <a:xfrm>
              <a:off x="2987824" y="1635648"/>
              <a:ext cx="5226531" cy="1521258"/>
              <a:chOff x="2302712" y="3375140"/>
              <a:chExt cx="2980539" cy="1094406"/>
            </a:xfrm>
          </p:grpSpPr>
          <p:sp>
            <p:nvSpPr>
              <p:cNvPr id="45" name="圆角矩形 44"/>
              <p:cNvSpPr/>
              <p:nvPr/>
            </p:nvSpPr>
            <p:spPr>
              <a:xfrm>
                <a:off x="3208802" y="3375140"/>
                <a:ext cx="707748" cy="31396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黑体" panose="02010609060101010101" pitchFamily="49" charset="-122"/>
                    <a:ea typeface="黑体" panose="02010609060101010101" pitchFamily="49" charset="-122"/>
                  </a:rPr>
                  <a:t>知识产权部</a:t>
                </a:r>
                <a:endParaRPr lang="zh-CN" altLang="en-US" sz="1200" dirty="0">
                  <a:solidFill>
                    <a:schemeClr val="tx1"/>
                  </a:solidFill>
                  <a:latin typeface="黑体" panose="02010609060101010101" pitchFamily="49" charset="-122"/>
                  <a:ea typeface="黑体" panose="02010609060101010101" pitchFamily="49" charset="-122"/>
                </a:endParaRPr>
              </a:p>
            </p:txBody>
          </p:sp>
          <p:sp>
            <p:nvSpPr>
              <p:cNvPr id="46" name="圆角矩形 45"/>
              <p:cNvSpPr/>
              <p:nvPr/>
            </p:nvSpPr>
            <p:spPr>
              <a:xfrm>
                <a:off x="3243958" y="4155578"/>
                <a:ext cx="637437" cy="31396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商标</a:t>
                </a:r>
                <a:endParaRPr lang="zh-CN" altLang="en-US" sz="1200" dirty="0">
                  <a:solidFill>
                    <a:schemeClr val="tx1"/>
                  </a:solidFill>
                </a:endParaRPr>
              </a:p>
            </p:txBody>
          </p:sp>
          <p:cxnSp>
            <p:nvCxnSpPr>
              <p:cNvPr id="47" name="直接连接符 46"/>
              <p:cNvCxnSpPr>
                <a:stCxn id="45" idx="2"/>
                <a:endCxn id="46" idx="0"/>
              </p:cNvCxnSpPr>
              <p:nvPr/>
            </p:nvCxnSpPr>
            <p:spPr>
              <a:xfrm>
                <a:off x="3562676" y="3689108"/>
                <a:ext cx="1" cy="466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625651" y="3922342"/>
                <a:ext cx="2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圆角矩形 48"/>
              <p:cNvSpPr/>
              <p:nvPr/>
            </p:nvSpPr>
            <p:spPr>
              <a:xfrm>
                <a:off x="2302712" y="4150895"/>
                <a:ext cx="637437" cy="31396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专利</a:t>
                </a:r>
                <a:endParaRPr lang="zh-CN" altLang="en-US" sz="1200" dirty="0">
                  <a:solidFill>
                    <a:schemeClr val="tx1"/>
                  </a:solidFill>
                </a:endParaRPr>
              </a:p>
            </p:txBody>
          </p:sp>
          <p:cxnSp>
            <p:nvCxnSpPr>
              <p:cNvPr id="50" name="直接连接符 49"/>
              <p:cNvCxnSpPr/>
              <p:nvPr/>
            </p:nvCxnSpPr>
            <p:spPr>
              <a:xfrm>
                <a:off x="2625651" y="3922342"/>
                <a:ext cx="0" cy="2160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圆角矩形 50"/>
              <p:cNvSpPr/>
              <p:nvPr/>
            </p:nvSpPr>
            <p:spPr>
              <a:xfrm>
                <a:off x="4085584" y="4150895"/>
                <a:ext cx="637437" cy="31396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技术秘密</a:t>
                </a:r>
                <a:endParaRPr lang="zh-CN" altLang="en-US" sz="1200" dirty="0">
                  <a:solidFill>
                    <a:schemeClr val="tx1"/>
                  </a:solidFill>
                </a:endParaRPr>
              </a:p>
            </p:txBody>
          </p:sp>
          <p:cxnSp>
            <p:nvCxnSpPr>
              <p:cNvPr id="53" name="直接连接符 52"/>
              <p:cNvCxnSpPr/>
              <p:nvPr/>
            </p:nvCxnSpPr>
            <p:spPr>
              <a:xfrm>
                <a:off x="4355976" y="3922342"/>
                <a:ext cx="0" cy="2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283251" y="3922341"/>
                <a:ext cx="0" cy="216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7" name="圆角矩形 56"/>
            <p:cNvSpPr/>
            <p:nvPr/>
          </p:nvSpPr>
          <p:spPr>
            <a:xfrm>
              <a:off x="7693966" y="2713660"/>
              <a:ext cx="1117779" cy="436425"/>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rPr>
                <a:t>……</a:t>
              </a:r>
              <a:endParaRPr lang="zh-CN" altLang="en-US" sz="1200" dirty="0">
                <a:solidFill>
                  <a:schemeClr val="tx1"/>
                </a:solidFill>
              </a:endParaRPr>
            </a:p>
          </p:txBody>
        </p:sp>
      </p:grpSp>
      <p:graphicFrame>
        <p:nvGraphicFramePr>
          <p:cNvPr id="16" name="图示 15"/>
          <p:cNvGraphicFramePr/>
          <p:nvPr>
            <p:extLst/>
          </p:nvPr>
        </p:nvGraphicFramePr>
        <p:xfrm>
          <a:off x="5170697" y="930482"/>
          <a:ext cx="2295541" cy="2161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圆角矩形 22"/>
          <p:cNvSpPr/>
          <p:nvPr/>
        </p:nvSpPr>
        <p:spPr>
          <a:xfrm>
            <a:off x="527845" y="1279286"/>
            <a:ext cx="2862959" cy="340898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lnSpc>
                <a:spcPct val="200000"/>
              </a:lnSpc>
              <a:buFont typeface="+mj-lt"/>
              <a:buAutoNum type="arabicPeriod"/>
              <a:defRPr/>
            </a:pPr>
            <a:r>
              <a:rPr lang="zh-CN" altLang="en-US" kern="0" dirty="0" smtClean="0">
                <a:solidFill>
                  <a:schemeClr val="tx1"/>
                </a:solidFill>
                <a:latin typeface="微软雅黑" panose="020B0503020204020204" pitchFamily="34" charset="-122"/>
                <a:ea typeface="微软雅黑" panose="020B0503020204020204" pitchFamily="34" charset="-122"/>
              </a:rPr>
              <a:t>组建团队与工作</a:t>
            </a:r>
            <a:r>
              <a:rPr lang="zh-CN" altLang="en-US" kern="0" dirty="0">
                <a:solidFill>
                  <a:schemeClr val="tx1"/>
                </a:solidFill>
                <a:latin typeface="微软雅黑" panose="020B0503020204020204" pitchFamily="34" charset="-122"/>
                <a:ea typeface="微软雅黑" panose="020B0503020204020204" pitchFamily="34" charset="-122"/>
              </a:rPr>
              <a:t>模块</a:t>
            </a:r>
            <a:endParaRPr lang="en-US" altLang="zh-CN" kern="0" dirty="0">
              <a:solidFill>
                <a:schemeClr val="tx1"/>
              </a:solidFill>
              <a:latin typeface="微软雅黑" panose="020B0503020204020204" pitchFamily="34" charset="-122"/>
              <a:ea typeface="微软雅黑" panose="020B0503020204020204" pitchFamily="34" charset="-122"/>
            </a:endParaRPr>
          </a:p>
          <a:p>
            <a:pPr marL="228600" indent="-228600" algn="just">
              <a:lnSpc>
                <a:spcPct val="200000"/>
              </a:lnSpc>
              <a:buFont typeface="+mj-lt"/>
              <a:buAutoNum type="arabicPeriod"/>
              <a:defRPr/>
            </a:pPr>
            <a:r>
              <a:rPr lang="zh-CN" altLang="en-US" kern="0" dirty="0" smtClean="0">
                <a:solidFill>
                  <a:schemeClr val="tx1"/>
                </a:solidFill>
                <a:latin typeface="微软雅黑" panose="020B0503020204020204" pitchFamily="34" charset="-122"/>
                <a:ea typeface="微软雅黑" panose="020B0503020204020204" pitchFamily="34" charset="-122"/>
              </a:rPr>
              <a:t>相关资源的配置</a:t>
            </a:r>
            <a:endParaRPr lang="en-US" altLang="zh-CN" kern="0" dirty="0" smtClean="0">
              <a:solidFill>
                <a:schemeClr val="tx1"/>
              </a:solidFill>
              <a:latin typeface="微软雅黑" panose="020B0503020204020204" pitchFamily="34" charset="-122"/>
              <a:ea typeface="微软雅黑" panose="020B0503020204020204" pitchFamily="34" charset="-122"/>
            </a:endParaRPr>
          </a:p>
          <a:p>
            <a:pPr marL="228600" indent="-228600" algn="just">
              <a:lnSpc>
                <a:spcPct val="200000"/>
              </a:lnSpc>
              <a:buFont typeface="+mj-lt"/>
              <a:buAutoNum type="arabicPeriod"/>
              <a:defRPr/>
            </a:pPr>
            <a:r>
              <a:rPr lang="zh-CN" altLang="en-US" kern="0" dirty="0" smtClean="0">
                <a:solidFill>
                  <a:schemeClr val="tx1"/>
                </a:solidFill>
                <a:latin typeface="微软雅黑" panose="020B0503020204020204" pitchFamily="34" charset="-122"/>
                <a:ea typeface="微软雅黑" panose="020B0503020204020204" pitchFamily="34" charset="-122"/>
              </a:rPr>
              <a:t>跨部门的工作协作</a:t>
            </a:r>
            <a:endParaRPr lang="en-US" altLang="zh-CN" kern="0" dirty="0" smtClean="0">
              <a:solidFill>
                <a:schemeClr val="tx1"/>
              </a:solidFill>
              <a:latin typeface="微软雅黑" panose="020B0503020204020204" pitchFamily="34" charset="-122"/>
              <a:ea typeface="微软雅黑" panose="020B0503020204020204" pitchFamily="34" charset="-122"/>
            </a:endParaRPr>
          </a:p>
          <a:p>
            <a:pPr marL="228600" indent="-228600" algn="just">
              <a:lnSpc>
                <a:spcPct val="200000"/>
              </a:lnSpc>
              <a:buFont typeface="+mj-lt"/>
              <a:buAutoNum type="arabicPeriod"/>
              <a:defRPr/>
            </a:pPr>
            <a:r>
              <a:rPr lang="zh-CN" altLang="en-US" kern="0" dirty="0" smtClean="0">
                <a:solidFill>
                  <a:schemeClr val="tx1"/>
                </a:solidFill>
                <a:latin typeface="微软雅黑" panose="020B0503020204020204" pitchFamily="34" charset="-122"/>
                <a:ea typeface="微软雅黑" panose="020B0503020204020204" pitchFamily="34" charset="-122"/>
              </a:rPr>
              <a:t>团队</a:t>
            </a:r>
            <a:r>
              <a:rPr lang="zh-CN" altLang="en-US" kern="0" dirty="0">
                <a:solidFill>
                  <a:schemeClr val="tx1"/>
                </a:solidFill>
                <a:latin typeface="微软雅黑" panose="020B0503020204020204" pitchFamily="34" charset="-122"/>
                <a:ea typeface="微软雅黑" panose="020B0503020204020204" pitchFamily="34" charset="-122"/>
              </a:rPr>
              <a:t>的</a:t>
            </a:r>
            <a:r>
              <a:rPr lang="zh-CN" altLang="en-US" kern="0" dirty="0" smtClean="0">
                <a:solidFill>
                  <a:schemeClr val="tx1"/>
                </a:solidFill>
                <a:latin typeface="微软雅黑" panose="020B0503020204020204" pitchFamily="34" charset="-122"/>
                <a:ea typeface="微软雅黑" panose="020B0503020204020204" pitchFamily="34" charset="-122"/>
              </a:rPr>
              <a:t>技能提升</a:t>
            </a:r>
            <a:r>
              <a:rPr lang="zh-CN" altLang="en-US" kern="0" dirty="0">
                <a:solidFill>
                  <a:schemeClr val="tx1"/>
                </a:solidFill>
                <a:latin typeface="微软雅黑" panose="020B0503020204020204" pitchFamily="34" charset="-122"/>
                <a:ea typeface="微软雅黑" panose="020B0503020204020204" pitchFamily="34" charset="-122"/>
              </a:rPr>
              <a:t>与</a:t>
            </a:r>
            <a:r>
              <a:rPr lang="zh-CN" altLang="en-US" kern="0" dirty="0" smtClean="0">
                <a:solidFill>
                  <a:schemeClr val="tx1"/>
                </a:solidFill>
                <a:latin typeface="微软雅黑" panose="020B0503020204020204" pitchFamily="34" charset="-122"/>
                <a:ea typeface="微软雅黑" panose="020B0503020204020204" pitchFamily="34" charset="-122"/>
              </a:rPr>
              <a:t>发展</a:t>
            </a:r>
            <a:endParaRPr lang="en-US" altLang="zh-CN" kern="0" dirty="0" smtClean="0">
              <a:solidFill>
                <a:schemeClr val="tx1"/>
              </a:solidFill>
              <a:latin typeface="微软雅黑" panose="020B0503020204020204" pitchFamily="34" charset="-122"/>
              <a:ea typeface="微软雅黑" panose="020B0503020204020204" pitchFamily="34" charset="-122"/>
            </a:endParaRPr>
          </a:p>
          <a:p>
            <a:pPr marL="228600" indent="-228600" algn="just">
              <a:lnSpc>
                <a:spcPct val="200000"/>
              </a:lnSpc>
              <a:buFont typeface="+mj-lt"/>
              <a:buAutoNum type="arabicPeriod"/>
              <a:defRPr/>
            </a:pPr>
            <a:r>
              <a:rPr lang="zh-CN" altLang="en-US" kern="0" dirty="0">
                <a:solidFill>
                  <a:schemeClr val="tx1"/>
                </a:solidFill>
                <a:latin typeface="微软雅黑" panose="020B0503020204020204" pitchFamily="34" charset="-122"/>
                <a:ea typeface="微软雅黑" panose="020B0503020204020204" pitchFamily="34" charset="-122"/>
              </a:rPr>
              <a:t>与</a:t>
            </a:r>
            <a:r>
              <a:rPr lang="zh-CN" altLang="en-US" kern="0" dirty="0" smtClean="0">
                <a:solidFill>
                  <a:schemeClr val="tx1"/>
                </a:solidFill>
                <a:latin typeface="微软雅黑" panose="020B0503020204020204" pitchFamily="34" charset="-122"/>
                <a:ea typeface="微软雅黑" panose="020B0503020204020204" pitchFamily="34" charset="-122"/>
              </a:rPr>
              <a:t>外部机构的协作</a:t>
            </a:r>
            <a:endParaRPr lang="zh-CN" altLang="en-US" kern="0" dirty="0">
              <a:solidFill>
                <a:schemeClr val="tx1"/>
              </a:solidFill>
              <a:latin typeface="微软雅黑" panose="020B0503020204020204" pitchFamily="34" charset="-122"/>
              <a:ea typeface="微软雅黑" panose="020B0503020204020204" pitchFamily="34" charset="-122"/>
            </a:endParaRPr>
          </a:p>
          <a:p>
            <a:pPr algn="ctr"/>
            <a:endParaRPr lang="zh-CN" altLang="en-US" dirty="0"/>
          </a:p>
        </p:txBody>
      </p:sp>
    </p:spTree>
    <p:extLst>
      <p:ext uri="{BB962C8B-B14F-4D97-AF65-F5344CB8AC3E}">
        <p14:creationId xmlns:p14="http://schemas.microsoft.com/office/powerpoint/2010/main" val="316195447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61689" y="214521"/>
            <a:ext cx="2457426" cy="462993"/>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en-US" altLang="zh-CN" sz="2400" b="1" dirty="0" smtClean="0">
                <a:solidFill>
                  <a:srgbClr val="002060"/>
                </a:solidFill>
                <a:latin typeface="微软雅黑" panose="020B0503020204020204" pitchFamily="34" charset="-122"/>
                <a:ea typeface="微软雅黑" panose="020B0503020204020204" pitchFamily="34" charset="-122"/>
              </a:rPr>
              <a:t>    IP</a:t>
            </a:r>
            <a:r>
              <a:rPr lang="zh-CN" altLang="en-US" sz="2400" b="1" dirty="0" smtClean="0">
                <a:solidFill>
                  <a:srgbClr val="002060"/>
                </a:solidFill>
                <a:latin typeface="微软雅黑" panose="020B0503020204020204" pitchFamily="34" charset="-122"/>
                <a:ea typeface="微软雅黑" panose="020B0503020204020204" pitchFamily="34" charset="-122"/>
              </a:rPr>
              <a:t>工作架构</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875207" y="889999"/>
            <a:ext cx="6912768" cy="1954287"/>
            <a:chOff x="1121741" y="1082384"/>
            <a:chExt cx="7194779" cy="2785512"/>
          </a:xfrm>
        </p:grpSpPr>
        <p:graphicFrame>
          <p:nvGraphicFramePr>
            <p:cNvPr id="4" name="图示 3"/>
            <p:cNvGraphicFramePr/>
            <p:nvPr>
              <p:extLst/>
            </p:nvPr>
          </p:nvGraphicFramePr>
          <p:xfrm>
            <a:off x="3978676" y="1082384"/>
            <a:ext cx="4337844" cy="2785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图示 4"/>
            <p:cNvGraphicFramePr/>
            <p:nvPr>
              <p:extLst/>
            </p:nvPr>
          </p:nvGraphicFramePr>
          <p:xfrm>
            <a:off x="1121741" y="1082384"/>
            <a:ext cx="1224136" cy="2785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左箭头 7"/>
            <p:cNvSpPr/>
            <p:nvPr/>
          </p:nvSpPr>
          <p:spPr>
            <a:xfrm>
              <a:off x="3145273" y="1525606"/>
              <a:ext cx="833404" cy="302728"/>
            </a:xfrm>
            <a:prstGeom prst="leftArrow">
              <a:avLst/>
            </a:prstGeom>
            <a:solidFill>
              <a:srgbClr val="7FA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 name="左箭头 8"/>
            <p:cNvSpPr/>
            <p:nvPr/>
          </p:nvSpPr>
          <p:spPr>
            <a:xfrm>
              <a:off x="2867172" y="2331667"/>
              <a:ext cx="836543" cy="370828"/>
            </a:xfrm>
            <a:prstGeom prst="leftArrow">
              <a:avLst/>
            </a:prstGeom>
            <a:solidFill>
              <a:srgbClr val="7FA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 name="左箭头 9"/>
            <p:cNvSpPr/>
            <p:nvPr/>
          </p:nvSpPr>
          <p:spPr>
            <a:xfrm>
              <a:off x="2693379" y="3373075"/>
              <a:ext cx="764002" cy="314679"/>
            </a:xfrm>
            <a:prstGeom prst="leftArrow">
              <a:avLst/>
            </a:prstGeom>
            <a:solidFill>
              <a:srgbClr val="7FA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cxnSp>
        <p:nvCxnSpPr>
          <p:cNvPr id="7" name="直接连接符 6"/>
          <p:cNvCxnSpPr/>
          <p:nvPr/>
        </p:nvCxnSpPr>
        <p:spPr>
          <a:xfrm>
            <a:off x="202608" y="3003798"/>
            <a:ext cx="878497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765533" y="3359196"/>
            <a:ext cx="2280231" cy="1546661"/>
            <a:chOff x="2302711" y="3375139"/>
            <a:chExt cx="2420310" cy="1632244"/>
          </a:xfrm>
        </p:grpSpPr>
        <p:sp>
          <p:nvSpPr>
            <p:cNvPr id="14" name="圆角矩形 13"/>
            <p:cNvSpPr/>
            <p:nvPr/>
          </p:nvSpPr>
          <p:spPr>
            <a:xfrm>
              <a:off x="3243958" y="3375139"/>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latin typeface="黑体" panose="02010609060101010101" pitchFamily="49" charset="-122"/>
                  <a:ea typeface="黑体" panose="02010609060101010101" pitchFamily="49" charset="-122"/>
                </a:rPr>
                <a:t>CXO</a:t>
              </a:r>
              <a:endParaRPr lang="zh-CN" altLang="en-US" sz="1100" dirty="0">
                <a:solidFill>
                  <a:schemeClr val="tx1"/>
                </a:solidFill>
                <a:latin typeface="黑体" panose="02010609060101010101" pitchFamily="49" charset="-122"/>
                <a:ea typeface="黑体" panose="02010609060101010101" pitchFamily="49" charset="-122"/>
              </a:endParaRPr>
            </a:p>
          </p:txBody>
        </p:sp>
        <p:sp>
          <p:nvSpPr>
            <p:cNvPr id="20" name="圆角矩形 19"/>
            <p:cNvSpPr/>
            <p:nvPr/>
          </p:nvSpPr>
          <p:spPr>
            <a:xfrm>
              <a:off x="3243958" y="4155578"/>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法务</a:t>
              </a:r>
            </a:p>
          </p:txBody>
        </p:sp>
        <p:cxnSp>
          <p:nvCxnSpPr>
            <p:cNvPr id="22" name="直接连接符 21"/>
            <p:cNvCxnSpPr>
              <a:stCxn id="14" idx="2"/>
              <a:endCxn id="20" idx="0"/>
            </p:cNvCxnSpPr>
            <p:nvPr/>
          </p:nvCxnSpPr>
          <p:spPr>
            <a:xfrm>
              <a:off x="3562677" y="3689107"/>
              <a:ext cx="0" cy="466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625651" y="3922342"/>
              <a:ext cx="173032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2302711" y="4150895"/>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研发</a:t>
              </a:r>
            </a:p>
          </p:txBody>
        </p:sp>
        <p:cxnSp>
          <p:nvCxnSpPr>
            <p:cNvPr id="37" name="直接连接符 36"/>
            <p:cNvCxnSpPr/>
            <p:nvPr/>
          </p:nvCxnSpPr>
          <p:spPr>
            <a:xfrm>
              <a:off x="2625651" y="3922342"/>
              <a:ext cx="0" cy="2160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圆角矩形 37"/>
            <p:cNvSpPr/>
            <p:nvPr/>
          </p:nvSpPr>
          <p:spPr>
            <a:xfrm>
              <a:off x="4085584" y="4150895"/>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a:t>
              </a:r>
              <a:endParaRPr lang="zh-CN" altLang="en-US" sz="1100" dirty="0">
                <a:solidFill>
                  <a:schemeClr val="tx1"/>
                </a:solidFill>
              </a:endParaRPr>
            </a:p>
          </p:txBody>
        </p:sp>
        <p:cxnSp>
          <p:nvCxnSpPr>
            <p:cNvPr id="39" name="直接连接符 38"/>
            <p:cNvCxnSpPr/>
            <p:nvPr/>
          </p:nvCxnSpPr>
          <p:spPr>
            <a:xfrm>
              <a:off x="4355976" y="3922342"/>
              <a:ext cx="0" cy="216000"/>
            </a:xfrm>
            <a:prstGeom prst="line">
              <a:avLst/>
            </a:prstGeom>
          </p:spPr>
          <p:style>
            <a:lnRef idx="1">
              <a:schemeClr val="accent1"/>
            </a:lnRef>
            <a:fillRef idx="0">
              <a:schemeClr val="accent1"/>
            </a:fillRef>
            <a:effectRef idx="0">
              <a:schemeClr val="accent1"/>
            </a:effectRef>
            <a:fontRef idx="minor">
              <a:schemeClr val="tx1"/>
            </a:fontRef>
          </p:style>
        </p:cxnSp>
        <p:sp>
          <p:nvSpPr>
            <p:cNvPr id="90" name="圆角矩形 89"/>
            <p:cNvSpPr/>
            <p:nvPr/>
          </p:nvSpPr>
          <p:spPr>
            <a:xfrm>
              <a:off x="2318039" y="4693415"/>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IP</a:t>
              </a:r>
              <a:endParaRPr lang="zh-CN" altLang="en-US" sz="1100" dirty="0">
                <a:solidFill>
                  <a:schemeClr val="tx1"/>
                </a:solidFill>
              </a:endParaRPr>
            </a:p>
          </p:txBody>
        </p:sp>
        <p:cxnSp>
          <p:nvCxnSpPr>
            <p:cNvPr id="92" name="直接连接符 91"/>
            <p:cNvCxnSpPr/>
            <p:nvPr/>
          </p:nvCxnSpPr>
          <p:spPr>
            <a:xfrm>
              <a:off x="2636758" y="4464863"/>
              <a:ext cx="0" cy="216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4" name="组合 103"/>
          <p:cNvGrpSpPr/>
          <p:nvPr/>
        </p:nvGrpSpPr>
        <p:grpSpPr>
          <a:xfrm>
            <a:off x="4264264" y="3359196"/>
            <a:ext cx="2280231" cy="1546661"/>
            <a:chOff x="2302711" y="3375139"/>
            <a:chExt cx="2420310" cy="1632244"/>
          </a:xfrm>
        </p:grpSpPr>
        <p:sp>
          <p:nvSpPr>
            <p:cNvPr id="105" name="圆角矩形 104"/>
            <p:cNvSpPr/>
            <p:nvPr/>
          </p:nvSpPr>
          <p:spPr>
            <a:xfrm>
              <a:off x="3243958" y="3375139"/>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latin typeface="黑体" panose="02010609060101010101" pitchFamily="49" charset="-122"/>
                  <a:ea typeface="黑体" panose="02010609060101010101" pitchFamily="49" charset="-122"/>
                </a:rPr>
                <a:t>CXO</a:t>
              </a:r>
              <a:endParaRPr lang="zh-CN" altLang="en-US" sz="1100" dirty="0">
                <a:solidFill>
                  <a:schemeClr val="tx1"/>
                </a:solidFill>
                <a:latin typeface="黑体" panose="02010609060101010101" pitchFamily="49" charset="-122"/>
                <a:ea typeface="黑体" panose="02010609060101010101" pitchFamily="49" charset="-122"/>
              </a:endParaRPr>
            </a:p>
          </p:txBody>
        </p:sp>
        <p:sp>
          <p:nvSpPr>
            <p:cNvPr id="106" name="圆角矩形 105"/>
            <p:cNvSpPr/>
            <p:nvPr/>
          </p:nvSpPr>
          <p:spPr>
            <a:xfrm>
              <a:off x="3243958" y="4155578"/>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法务</a:t>
              </a:r>
            </a:p>
          </p:txBody>
        </p:sp>
        <p:cxnSp>
          <p:nvCxnSpPr>
            <p:cNvPr id="107" name="直接连接符 106"/>
            <p:cNvCxnSpPr>
              <a:stCxn id="105" idx="2"/>
              <a:endCxn id="106" idx="0"/>
            </p:cNvCxnSpPr>
            <p:nvPr/>
          </p:nvCxnSpPr>
          <p:spPr>
            <a:xfrm>
              <a:off x="3562677" y="3689107"/>
              <a:ext cx="0" cy="466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2625651" y="3922342"/>
              <a:ext cx="1730325" cy="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圆角矩形 108"/>
            <p:cNvSpPr/>
            <p:nvPr/>
          </p:nvSpPr>
          <p:spPr>
            <a:xfrm>
              <a:off x="2302711" y="4150895"/>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研发</a:t>
              </a:r>
            </a:p>
          </p:txBody>
        </p:sp>
        <p:cxnSp>
          <p:nvCxnSpPr>
            <p:cNvPr id="110" name="直接连接符 109"/>
            <p:cNvCxnSpPr/>
            <p:nvPr/>
          </p:nvCxnSpPr>
          <p:spPr>
            <a:xfrm>
              <a:off x="2625651" y="3922342"/>
              <a:ext cx="0" cy="21600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圆角矩形 110"/>
            <p:cNvSpPr/>
            <p:nvPr/>
          </p:nvSpPr>
          <p:spPr>
            <a:xfrm>
              <a:off x="4085584" y="4150895"/>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a:t>
              </a:r>
              <a:endParaRPr lang="zh-CN" altLang="en-US" sz="1100" dirty="0">
                <a:solidFill>
                  <a:schemeClr val="tx1"/>
                </a:solidFill>
              </a:endParaRPr>
            </a:p>
          </p:txBody>
        </p:sp>
        <p:cxnSp>
          <p:nvCxnSpPr>
            <p:cNvPr id="112" name="直接连接符 111"/>
            <p:cNvCxnSpPr/>
            <p:nvPr/>
          </p:nvCxnSpPr>
          <p:spPr>
            <a:xfrm>
              <a:off x="4355976" y="3922342"/>
              <a:ext cx="0" cy="216000"/>
            </a:xfrm>
            <a:prstGeom prst="line">
              <a:avLst/>
            </a:prstGeom>
          </p:spPr>
          <p:style>
            <a:lnRef idx="1">
              <a:schemeClr val="accent1"/>
            </a:lnRef>
            <a:fillRef idx="0">
              <a:schemeClr val="accent1"/>
            </a:fillRef>
            <a:effectRef idx="0">
              <a:schemeClr val="accent1"/>
            </a:effectRef>
            <a:fontRef idx="minor">
              <a:schemeClr val="tx1"/>
            </a:fontRef>
          </p:style>
        </p:cxnSp>
        <p:sp>
          <p:nvSpPr>
            <p:cNvPr id="113" name="圆角矩形 112"/>
            <p:cNvSpPr/>
            <p:nvPr/>
          </p:nvSpPr>
          <p:spPr>
            <a:xfrm>
              <a:off x="3240555" y="4693415"/>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IP</a:t>
              </a:r>
              <a:endParaRPr lang="zh-CN" altLang="en-US" sz="1100" dirty="0">
                <a:solidFill>
                  <a:schemeClr val="tx1"/>
                </a:solidFill>
              </a:endParaRPr>
            </a:p>
          </p:txBody>
        </p:sp>
        <p:cxnSp>
          <p:nvCxnSpPr>
            <p:cNvPr id="114" name="直接连接符 113"/>
            <p:cNvCxnSpPr/>
            <p:nvPr/>
          </p:nvCxnSpPr>
          <p:spPr>
            <a:xfrm>
              <a:off x="3559273" y="4477414"/>
              <a:ext cx="0" cy="216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6752456" y="3366652"/>
            <a:ext cx="2280231" cy="1037024"/>
            <a:chOff x="2302711" y="3375139"/>
            <a:chExt cx="2420310" cy="1094407"/>
          </a:xfrm>
        </p:grpSpPr>
        <p:sp>
          <p:nvSpPr>
            <p:cNvPr id="116" name="圆角矩形 115"/>
            <p:cNvSpPr/>
            <p:nvPr/>
          </p:nvSpPr>
          <p:spPr>
            <a:xfrm>
              <a:off x="3243958" y="3375139"/>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latin typeface="黑体" panose="02010609060101010101" pitchFamily="49" charset="-122"/>
                  <a:ea typeface="黑体" panose="02010609060101010101" pitchFamily="49" charset="-122"/>
                </a:rPr>
                <a:t>CXO</a:t>
              </a:r>
              <a:endParaRPr lang="zh-CN" altLang="en-US" sz="1100" dirty="0">
                <a:solidFill>
                  <a:schemeClr val="tx1"/>
                </a:solidFill>
                <a:latin typeface="黑体" panose="02010609060101010101" pitchFamily="49" charset="-122"/>
                <a:ea typeface="黑体" panose="02010609060101010101" pitchFamily="49" charset="-122"/>
              </a:endParaRPr>
            </a:p>
          </p:txBody>
        </p:sp>
        <p:sp>
          <p:nvSpPr>
            <p:cNvPr id="117" name="圆角矩形 116"/>
            <p:cNvSpPr/>
            <p:nvPr/>
          </p:nvSpPr>
          <p:spPr>
            <a:xfrm>
              <a:off x="3243958" y="4155578"/>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法务</a:t>
              </a:r>
            </a:p>
          </p:txBody>
        </p:sp>
        <p:cxnSp>
          <p:nvCxnSpPr>
            <p:cNvPr id="118" name="直接连接符 117"/>
            <p:cNvCxnSpPr>
              <a:stCxn id="116" idx="2"/>
              <a:endCxn id="117" idx="0"/>
            </p:cNvCxnSpPr>
            <p:nvPr/>
          </p:nvCxnSpPr>
          <p:spPr>
            <a:xfrm>
              <a:off x="3562677" y="3689107"/>
              <a:ext cx="0" cy="466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2625651" y="3922342"/>
              <a:ext cx="1730325" cy="0"/>
            </a:xfrm>
            <a:prstGeom prst="line">
              <a:avLst/>
            </a:prstGeom>
          </p:spPr>
          <p:style>
            <a:lnRef idx="1">
              <a:schemeClr val="accent1"/>
            </a:lnRef>
            <a:fillRef idx="0">
              <a:schemeClr val="accent1"/>
            </a:fillRef>
            <a:effectRef idx="0">
              <a:schemeClr val="accent1"/>
            </a:effectRef>
            <a:fontRef idx="minor">
              <a:schemeClr val="tx1"/>
            </a:fontRef>
          </p:style>
        </p:cxnSp>
        <p:sp>
          <p:nvSpPr>
            <p:cNvPr id="120" name="圆角矩形 119"/>
            <p:cNvSpPr/>
            <p:nvPr/>
          </p:nvSpPr>
          <p:spPr>
            <a:xfrm>
              <a:off x="2302711" y="4150895"/>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研发</a:t>
              </a:r>
            </a:p>
          </p:txBody>
        </p:sp>
        <p:cxnSp>
          <p:nvCxnSpPr>
            <p:cNvPr id="121" name="直接连接符 120"/>
            <p:cNvCxnSpPr/>
            <p:nvPr/>
          </p:nvCxnSpPr>
          <p:spPr>
            <a:xfrm>
              <a:off x="2625651" y="3922342"/>
              <a:ext cx="0" cy="216000"/>
            </a:xfrm>
            <a:prstGeom prst="line">
              <a:avLst/>
            </a:prstGeom>
          </p:spPr>
          <p:style>
            <a:lnRef idx="1">
              <a:schemeClr val="accent1"/>
            </a:lnRef>
            <a:fillRef idx="0">
              <a:schemeClr val="accent1"/>
            </a:fillRef>
            <a:effectRef idx="0">
              <a:schemeClr val="accent1"/>
            </a:effectRef>
            <a:fontRef idx="minor">
              <a:schemeClr val="tx1"/>
            </a:fontRef>
          </p:style>
        </p:cxnSp>
        <p:sp>
          <p:nvSpPr>
            <p:cNvPr id="122" name="圆角矩形 121"/>
            <p:cNvSpPr/>
            <p:nvPr/>
          </p:nvSpPr>
          <p:spPr>
            <a:xfrm>
              <a:off x="4085584" y="4150895"/>
              <a:ext cx="637437" cy="313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IP</a:t>
              </a:r>
              <a:endParaRPr lang="zh-CN" altLang="en-US" sz="1100" dirty="0">
                <a:solidFill>
                  <a:schemeClr val="tx1"/>
                </a:solidFill>
              </a:endParaRPr>
            </a:p>
          </p:txBody>
        </p:sp>
        <p:cxnSp>
          <p:nvCxnSpPr>
            <p:cNvPr id="123" name="直接连接符 122"/>
            <p:cNvCxnSpPr/>
            <p:nvPr/>
          </p:nvCxnSpPr>
          <p:spPr>
            <a:xfrm>
              <a:off x="4355976" y="3922342"/>
              <a:ext cx="0" cy="216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6" name="圆角矩形 125"/>
          <p:cNvSpPr/>
          <p:nvPr/>
        </p:nvSpPr>
        <p:spPr>
          <a:xfrm>
            <a:off x="306910" y="1707633"/>
            <a:ext cx="1067435" cy="3190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决策机制</a:t>
            </a:r>
            <a:endParaRPr lang="zh-CN" altLang="en-US" sz="1200" dirty="0">
              <a:solidFill>
                <a:schemeClr val="tx1"/>
              </a:solidFill>
            </a:endParaRPr>
          </a:p>
        </p:txBody>
      </p:sp>
      <p:sp>
        <p:nvSpPr>
          <p:cNvPr id="127" name="圆角矩形 126"/>
          <p:cNvSpPr/>
          <p:nvPr/>
        </p:nvSpPr>
        <p:spPr>
          <a:xfrm>
            <a:off x="360780" y="4082383"/>
            <a:ext cx="1067435" cy="309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组织架构</a:t>
            </a:r>
            <a:endParaRPr lang="zh-CN" altLang="en-US" sz="1200" dirty="0">
              <a:solidFill>
                <a:schemeClr val="tx1"/>
              </a:solidFill>
            </a:endParaRPr>
          </a:p>
        </p:txBody>
      </p:sp>
      <p:cxnSp>
        <p:nvCxnSpPr>
          <p:cNvPr id="131" name="直接连接符 130"/>
          <p:cNvCxnSpPr/>
          <p:nvPr/>
        </p:nvCxnSpPr>
        <p:spPr>
          <a:xfrm>
            <a:off x="1547664" y="962407"/>
            <a:ext cx="0" cy="399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8375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80528" y="339503"/>
            <a:ext cx="3152678" cy="522988"/>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en-US" altLang="zh-CN" sz="2400" b="1" dirty="0" smtClean="0">
                <a:solidFill>
                  <a:srgbClr val="002060"/>
                </a:solidFill>
                <a:latin typeface="微软雅黑" panose="020B0503020204020204" pitchFamily="34" charset="-122"/>
                <a:ea typeface="微软雅黑" panose="020B0503020204020204" pitchFamily="34" charset="-122"/>
              </a:rPr>
              <a:t>    IP </a:t>
            </a:r>
            <a:r>
              <a:rPr lang="zh-CN" altLang="en-US" sz="2400" b="1" dirty="0" smtClean="0">
                <a:solidFill>
                  <a:srgbClr val="002060"/>
                </a:solidFill>
                <a:latin typeface="微软雅黑" panose="020B0503020204020204" pitchFamily="34" charset="-122"/>
                <a:ea typeface="微软雅黑" panose="020B0503020204020204" pitchFamily="34" charset="-122"/>
              </a:rPr>
              <a:t>风险防控机制</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1043608" y="1491630"/>
            <a:ext cx="6624736" cy="2592288"/>
            <a:chOff x="634888" y="1228871"/>
            <a:chExt cx="10264080" cy="4401056"/>
          </a:xfrm>
        </p:grpSpPr>
        <p:sp>
          <p:nvSpPr>
            <p:cNvPr id="114" name="Rounded Rectangle 3">
              <a:extLst>
                <a:ext uri="{FF2B5EF4-FFF2-40B4-BE49-F238E27FC236}">
                  <a16:creationId xmlns:a16="http://schemas.microsoft.com/office/drawing/2014/main" id="{D973E179-D3B1-4BA2-A478-84A3251E6A0E}"/>
                </a:ext>
              </a:extLst>
            </p:cNvPr>
            <p:cNvSpPr/>
            <p:nvPr/>
          </p:nvSpPr>
          <p:spPr>
            <a:xfrm>
              <a:off x="5922583" y="1228871"/>
              <a:ext cx="4976385" cy="962387"/>
            </a:xfrm>
            <a:prstGeom prst="roundRect">
              <a:avLst/>
            </a:prstGeom>
            <a:solidFill>
              <a:schemeClr val="accent4">
                <a:lumMod val="75000"/>
              </a:schemeClr>
            </a:solidFill>
            <a:ln>
              <a:noFill/>
            </a:ln>
            <a:effectLst>
              <a:innerShdw blurRad="63500" dist="50800" dir="189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5" name="Rounded Rectangle 4">
              <a:extLst>
                <a:ext uri="{FF2B5EF4-FFF2-40B4-BE49-F238E27FC236}">
                  <a16:creationId xmlns:a16="http://schemas.microsoft.com/office/drawing/2014/main" id="{3D7ED9C5-CE3F-4C4A-A29B-7E30D7BF130B}"/>
                </a:ext>
              </a:extLst>
            </p:cNvPr>
            <p:cNvSpPr/>
            <p:nvPr/>
          </p:nvSpPr>
          <p:spPr>
            <a:xfrm>
              <a:off x="5922583" y="2375094"/>
              <a:ext cx="4976385" cy="962387"/>
            </a:xfrm>
            <a:prstGeom prst="roundRect">
              <a:avLst/>
            </a:prstGeom>
            <a:solidFill>
              <a:schemeClr val="accent3">
                <a:lumMod val="75000"/>
              </a:schemeClr>
            </a:solidFill>
            <a:ln>
              <a:noFill/>
            </a:ln>
            <a:effectLst>
              <a:innerShdw blurRad="63500" dist="50800" dir="189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6" name="Rounded Rectangle 5">
              <a:extLst>
                <a:ext uri="{FF2B5EF4-FFF2-40B4-BE49-F238E27FC236}">
                  <a16:creationId xmlns:a16="http://schemas.microsoft.com/office/drawing/2014/main" id="{99254D37-B791-488F-A6A8-063D5D8DE4E1}"/>
                </a:ext>
              </a:extLst>
            </p:cNvPr>
            <p:cNvSpPr/>
            <p:nvPr/>
          </p:nvSpPr>
          <p:spPr>
            <a:xfrm>
              <a:off x="5922583" y="3521317"/>
              <a:ext cx="4976385" cy="962387"/>
            </a:xfrm>
            <a:prstGeom prst="roundRect">
              <a:avLst/>
            </a:prstGeom>
            <a:solidFill>
              <a:schemeClr val="accent2">
                <a:lumMod val="75000"/>
              </a:schemeClr>
            </a:solidFill>
            <a:ln>
              <a:noFill/>
            </a:ln>
            <a:effectLst>
              <a:innerShdw blurRad="63500" dist="50800" dir="189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7" name="Rounded Rectangle 6">
              <a:extLst>
                <a:ext uri="{FF2B5EF4-FFF2-40B4-BE49-F238E27FC236}">
                  <a16:creationId xmlns:a16="http://schemas.microsoft.com/office/drawing/2014/main" id="{1CD80B93-16BF-4732-8DB6-465971D7CE11}"/>
                </a:ext>
              </a:extLst>
            </p:cNvPr>
            <p:cNvSpPr/>
            <p:nvPr/>
          </p:nvSpPr>
          <p:spPr>
            <a:xfrm>
              <a:off x="5922583" y="4667540"/>
              <a:ext cx="4976385" cy="962387"/>
            </a:xfrm>
            <a:prstGeom prst="roundRect">
              <a:avLst/>
            </a:prstGeom>
            <a:solidFill>
              <a:schemeClr val="accent1"/>
            </a:solidFill>
            <a:ln>
              <a:noFill/>
            </a:ln>
            <a:effectLst>
              <a:innerShdw blurRad="63500" dist="50800" dir="189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cxnSp>
          <p:nvCxnSpPr>
            <p:cNvPr id="118" name="Straight Arrow Connector 6">
              <a:extLst>
                <a:ext uri="{FF2B5EF4-FFF2-40B4-BE49-F238E27FC236}">
                  <a16:creationId xmlns:a16="http://schemas.microsoft.com/office/drawing/2014/main" id="{99E804CC-4065-49C8-884F-9C3CA44AEEFE}"/>
                </a:ext>
              </a:extLst>
            </p:cNvPr>
            <p:cNvCxnSpPr>
              <a:cxnSpLocks/>
              <a:endCxn id="114" idx="1"/>
            </p:cNvCxnSpPr>
            <p:nvPr/>
          </p:nvCxnSpPr>
          <p:spPr>
            <a:xfrm>
              <a:off x="3572196" y="1710064"/>
              <a:ext cx="2350387" cy="1"/>
            </a:xfrm>
            <a:prstGeom prst="straightConnector1">
              <a:avLst/>
            </a:prstGeom>
            <a:ln w="25400">
              <a:solidFill>
                <a:schemeClr val="accent4"/>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19" name="Group 7">
              <a:extLst>
                <a:ext uri="{FF2B5EF4-FFF2-40B4-BE49-F238E27FC236}">
                  <a16:creationId xmlns:a16="http://schemas.microsoft.com/office/drawing/2014/main" id="{4FA5BDB9-BA3E-4E71-A663-10BB0C4EBB03}"/>
                </a:ext>
              </a:extLst>
            </p:cNvPr>
            <p:cNvGrpSpPr/>
            <p:nvPr/>
          </p:nvGrpSpPr>
          <p:grpSpPr>
            <a:xfrm>
              <a:off x="634888" y="1375968"/>
              <a:ext cx="4068000" cy="4068000"/>
              <a:chOff x="2514579" y="1730962"/>
              <a:chExt cx="4068000" cy="4068000"/>
            </a:xfrm>
          </p:grpSpPr>
          <p:sp>
            <p:nvSpPr>
              <p:cNvPr id="152" name="Oval 8">
                <a:extLst>
                  <a:ext uri="{FF2B5EF4-FFF2-40B4-BE49-F238E27FC236}">
                    <a16:creationId xmlns:a16="http://schemas.microsoft.com/office/drawing/2014/main" id="{4CE023F3-96ED-4688-926A-1A67B248CD71}"/>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53" name="Pie 10">
                <a:extLst>
                  <a:ext uri="{FF2B5EF4-FFF2-40B4-BE49-F238E27FC236}">
                    <a16:creationId xmlns:a16="http://schemas.microsoft.com/office/drawing/2014/main" id="{A776F697-A039-4233-92A8-B4E8BB1AC4AF}"/>
                  </a:ext>
                </a:extLst>
              </p:cNvPr>
              <p:cNvSpPr/>
              <p:nvPr/>
            </p:nvSpPr>
            <p:spPr>
              <a:xfrm>
                <a:off x="2514579" y="1730962"/>
                <a:ext cx="4068000" cy="4068000"/>
              </a:xfrm>
              <a:prstGeom prst="pie">
                <a:avLst>
                  <a:gd name="adj1" fmla="val 16160009"/>
                  <a:gd name="adj2" fmla="val 192714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cxnSp>
          <p:nvCxnSpPr>
            <p:cNvPr id="120" name="Straight Arrow Connector 10">
              <a:extLst>
                <a:ext uri="{FF2B5EF4-FFF2-40B4-BE49-F238E27FC236}">
                  <a16:creationId xmlns:a16="http://schemas.microsoft.com/office/drawing/2014/main" id="{0069CC31-D356-46E3-ABC1-07A57F4D0FCD}"/>
                </a:ext>
              </a:extLst>
            </p:cNvPr>
            <p:cNvCxnSpPr>
              <a:cxnSpLocks/>
              <a:endCxn id="115" idx="1"/>
            </p:cNvCxnSpPr>
            <p:nvPr/>
          </p:nvCxnSpPr>
          <p:spPr>
            <a:xfrm>
              <a:off x="3751585" y="2856287"/>
              <a:ext cx="2170998" cy="1"/>
            </a:xfrm>
            <a:prstGeom prst="straightConnector1">
              <a:avLst/>
            </a:prstGeom>
            <a:ln w="25400">
              <a:solidFill>
                <a:schemeClr val="accent3"/>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21" name="Group 11">
              <a:extLst>
                <a:ext uri="{FF2B5EF4-FFF2-40B4-BE49-F238E27FC236}">
                  <a16:creationId xmlns:a16="http://schemas.microsoft.com/office/drawing/2014/main" id="{992FCB2D-13F1-464F-A62D-22E1A1C8DAFF}"/>
                </a:ext>
              </a:extLst>
            </p:cNvPr>
            <p:cNvGrpSpPr/>
            <p:nvPr/>
          </p:nvGrpSpPr>
          <p:grpSpPr>
            <a:xfrm>
              <a:off x="994888" y="1735968"/>
              <a:ext cx="3348000" cy="3348000"/>
              <a:chOff x="2514579" y="1730962"/>
              <a:chExt cx="4068000" cy="4068000"/>
            </a:xfrm>
          </p:grpSpPr>
          <p:sp>
            <p:nvSpPr>
              <p:cNvPr id="150" name="Oval 12">
                <a:extLst>
                  <a:ext uri="{FF2B5EF4-FFF2-40B4-BE49-F238E27FC236}">
                    <a16:creationId xmlns:a16="http://schemas.microsoft.com/office/drawing/2014/main" id="{075CE00B-D9C0-4C31-A215-CE360E9FBE20}"/>
                  </a:ext>
                </a:extLst>
              </p:cNvPr>
              <p:cNvSpPr/>
              <p:nvPr/>
            </p:nvSpPr>
            <p:spPr>
              <a:xfrm>
                <a:off x="2514579" y="1730962"/>
                <a:ext cx="4068000" cy="4068000"/>
              </a:xfrm>
              <a:prstGeom prst="ellipse">
                <a:avLst/>
              </a:prstGeom>
              <a:gradFill flip="none" rotWithShape="1">
                <a:gsLst>
                  <a:gs pos="0">
                    <a:schemeClr val="bg1">
                      <a:lumMod val="65000"/>
                    </a:schemeClr>
                  </a:gs>
                  <a:gs pos="100000">
                    <a:schemeClr val="bg1">
                      <a:lumMod val="95000"/>
                    </a:schemeClr>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51" name="Pie 14">
                <a:extLst>
                  <a:ext uri="{FF2B5EF4-FFF2-40B4-BE49-F238E27FC236}">
                    <a16:creationId xmlns:a16="http://schemas.microsoft.com/office/drawing/2014/main" id="{19D711BB-C56F-48E9-969D-ADE563F53044}"/>
                  </a:ext>
                </a:extLst>
              </p:cNvPr>
              <p:cNvSpPr/>
              <p:nvPr/>
            </p:nvSpPr>
            <p:spPr>
              <a:xfrm>
                <a:off x="2514579" y="1730962"/>
                <a:ext cx="4068000" cy="4068000"/>
              </a:xfrm>
              <a:prstGeom prst="pie">
                <a:avLst>
                  <a:gd name="adj1" fmla="val 16145699"/>
                  <a:gd name="adj2" fmla="val 462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cxnSp>
          <p:nvCxnSpPr>
            <p:cNvPr id="122" name="Straight Arrow Connector 14">
              <a:extLst>
                <a:ext uri="{FF2B5EF4-FFF2-40B4-BE49-F238E27FC236}">
                  <a16:creationId xmlns:a16="http://schemas.microsoft.com/office/drawing/2014/main" id="{B6B1EC75-2461-4F3D-8846-56A2C3FE13B0}"/>
                </a:ext>
              </a:extLst>
            </p:cNvPr>
            <p:cNvCxnSpPr>
              <a:cxnSpLocks/>
              <a:endCxn id="116" idx="1"/>
            </p:cNvCxnSpPr>
            <p:nvPr/>
          </p:nvCxnSpPr>
          <p:spPr>
            <a:xfrm>
              <a:off x="3751585" y="4002510"/>
              <a:ext cx="2170998" cy="1"/>
            </a:xfrm>
            <a:prstGeom prst="straightConnector1">
              <a:avLst/>
            </a:prstGeom>
            <a:ln w="25400">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23" name="Group 15">
              <a:extLst>
                <a:ext uri="{FF2B5EF4-FFF2-40B4-BE49-F238E27FC236}">
                  <a16:creationId xmlns:a16="http://schemas.microsoft.com/office/drawing/2014/main" id="{25176B57-8C6F-451A-823E-1CE152FAF5BD}"/>
                </a:ext>
              </a:extLst>
            </p:cNvPr>
            <p:cNvGrpSpPr/>
            <p:nvPr/>
          </p:nvGrpSpPr>
          <p:grpSpPr>
            <a:xfrm>
              <a:off x="1354888" y="2095968"/>
              <a:ext cx="2628000" cy="2628000"/>
              <a:chOff x="2514579" y="1730962"/>
              <a:chExt cx="4068000" cy="4068000"/>
            </a:xfrm>
          </p:grpSpPr>
          <p:sp>
            <p:nvSpPr>
              <p:cNvPr id="142" name="Oval 16">
                <a:extLst>
                  <a:ext uri="{FF2B5EF4-FFF2-40B4-BE49-F238E27FC236}">
                    <a16:creationId xmlns:a16="http://schemas.microsoft.com/office/drawing/2014/main" id="{689B7B1C-5CA9-4E9D-BC31-CBF962753033}"/>
                  </a:ext>
                </a:extLst>
              </p:cNvPr>
              <p:cNvSpPr/>
              <p:nvPr/>
            </p:nvSpPr>
            <p:spPr>
              <a:xfrm>
                <a:off x="2514579" y="1730962"/>
                <a:ext cx="4068000" cy="406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49" name="Pie 18">
                <a:extLst>
                  <a:ext uri="{FF2B5EF4-FFF2-40B4-BE49-F238E27FC236}">
                    <a16:creationId xmlns:a16="http://schemas.microsoft.com/office/drawing/2014/main" id="{354097B1-AB8D-4230-BA10-64D0505B67F4}"/>
                  </a:ext>
                </a:extLst>
              </p:cNvPr>
              <p:cNvSpPr/>
              <p:nvPr/>
            </p:nvSpPr>
            <p:spPr>
              <a:xfrm>
                <a:off x="2514579" y="1730962"/>
                <a:ext cx="4068000" cy="4068000"/>
              </a:xfrm>
              <a:prstGeom prst="pie">
                <a:avLst>
                  <a:gd name="adj1" fmla="val 16176551"/>
                  <a:gd name="adj2" fmla="val 52779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grpSp>
          <p:nvGrpSpPr>
            <p:cNvPr id="124" name="Group 18">
              <a:extLst>
                <a:ext uri="{FF2B5EF4-FFF2-40B4-BE49-F238E27FC236}">
                  <a16:creationId xmlns:a16="http://schemas.microsoft.com/office/drawing/2014/main" id="{073FA14A-A3FA-4164-99D1-2A82DB380ADD}"/>
                </a:ext>
              </a:extLst>
            </p:cNvPr>
            <p:cNvGrpSpPr/>
            <p:nvPr/>
          </p:nvGrpSpPr>
          <p:grpSpPr>
            <a:xfrm>
              <a:off x="1714888" y="2455968"/>
              <a:ext cx="1908000" cy="1908000"/>
              <a:chOff x="2514579" y="1730962"/>
              <a:chExt cx="4068000" cy="4068000"/>
            </a:xfrm>
          </p:grpSpPr>
          <p:sp>
            <p:nvSpPr>
              <p:cNvPr id="138" name="Oval 19">
                <a:extLst>
                  <a:ext uri="{FF2B5EF4-FFF2-40B4-BE49-F238E27FC236}">
                    <a16:creationId xmlns:a16="http://schemas.microsoft.com/office/drawing/2014/main" id="{641988BD-FB79-4844-8D40-98F6A0311128}"/>
                  </a:ext>
                </a:extLst>
              </p:cNvPr>
              <p:cNvSpPr/>
              <p:nvPr/>
            </p:nvSpPr>
            <p:spPr>
              <a:xfrm>
                <a:off x="2514579" y="1730962"/>
                <a:ext cx="4068000" cy="4068000"/>
              </a:xfrm>
              <a:prstGeom prst="ellipse">
                <a:avLst/>
              </a:prstGeom>
              <a:gradFill flip="none" rotWithShape="1">
                <a:gsLst>
                  <a:gs pos="0">
                    <a:schemeClr val="bg1">
                      <a:lumMod val="65000"/>
                    </a:schemeClr>
                  </a:gs>
                  <a:gs pos="100000">
                    <a:schemeClr val="bg1">
                      <a:lumMod val="95000"/>
                    </a:schemeClr>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41" name="Pie 21">
                <a:extLst>
                  <a:ext uri="{FF2B5EF4-FFF2-40B4-BE49-F238E27FC236}">
                    <a16:creationId xmlns:a16="http://schemas.microsoft.com/office/drawing/2014/main" id="{5D6EE563-F175-4241-B720-8C9948DADABE}"/>
                  </a:ext>
                </a:extLst>
              </p:cNvPr>
              <p:cNvSpPr/>
              <p:nvPr/>
            </p:nvSpPr>
            <p:spPr>
              <a:xfrm>
                <a:off x="2514579" y="1730962"/>
                <a:ext cx="4068000" cy="4068000"/>
              </a:xfrm>
              <a:prstGeom prst="pie">
                <a:avLst>
                  <a:gd name="adj1" fmla="val 16115061"/>
                  <a:gd name="adj2" fmla="val 79992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125" name="Oval 21">
              <a:extLst>
                <a:ext uri="{FF2B5EF4-FFF2-40B4-BE49-F238E27FC236}">
                  <a16:creationId xmlns:a16="http://schemas.microsoft.com/office/drawing/2014/main" id="{38726AD7-8AE3-4A85-A515-424CCC76BC9E}"/>
                </a:ext>
              </a:extLst>
            </p:cNvPr>
            <p:cNvSpPr/>
            <p:nvPr/>
          </p:nvSpPr>
          <p:spPr>
            <a:xfrm>
              <a:off x="2074888" y="2815968"/>
              <a:ext cx="1188000" cy="118800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cxnSp>
          <p:nvCxnSpPr>
            <p:cNvPr id="126" name="Elbow Connector 23">
              <a:extLst>
                <a:ext uri="{FF2B5EF4-FFF2-40B4-BE49-F238E27FC236}">
                  <a16:creationId xmlns:a16="http://schemas.microsoft.com/office/drawing/2014/main" id="{3D89D865-A076-4466-987A-3D0E3E6CFBF9}"/>
                </a:ext>
              </a:extLst>
            </p:cNvPr>
            <p:cNvCxnSpPr>
              <a:cxnSpLocks/>
              <a:stCxn id="117" idx="1"/>
            </p:cNvCxnSpPr>
            <p:nvPr/>
          </p:nvCxnSpPr>
          <p:spPr>
            <a:xfrm rot="10800000">
              <a:off x="2091032" y="4187454"/>
              <a:ext cx="3831550" cy="961281"/>
            </a:xfrm>
            <a:prstGeom prst="bentConnector3">
              <a:avLst>
                <a:gd name="adj1" fmla="val 50000"/>
              </a:avLst>
            </a:prstGeom>
            <a:ln w="2540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127" name="Picture 42">
              <a:extLst>
                <a:ext uri="{FF2B5EF4-FFF2-40B4-BE49-F238E27FC236}">
                  <a16:creationId xmlns:a16="http://schemas.microsoft.com/office/drawing/2014/main" id="{68919E85-4042-4DB1-BD36-56FD60B328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3009" y="2989025"/>
              <a:ext cx="791758" cy="696912"/>
            </a:xfrm>
            <a:prstGeom prst="rect">
              <a:avLst/>
            </a:prstGeom>
            <a:effectLst>
              <a:reflection blurRad="6350" stA="12000" endPos="35000" dir="5400000" sy="-100000" algn="bl" rotWithShape="0"/>
            </a:effectLst>
          </p:spPr>
        </p:pic>
        <p:sp>
          <p:nvSpPr>
            <p:cNvPr id="128" name="Rectangle 44">
              <a:extLst>
                <a:ext uri="{FF2B5EF4-FFF2-40B4-BE49-F238E27FC236}">
                  <a16:creationId xmlns:a16="http://schemas.microsoft.com/office/drawing/2014/main" id="{2C1C4EFF-133E-4A8B-A018-658F8EDCE9F0}"/>
                </a:ext>
              </a:extLst>
            </p:cNvPr>
            <p:cNvSpPr/>
            <p:nvPr/>
          </p:nvSpPr>
          <p:spPr>
            <a:xfrm flipH="1">
              <a:off x="6066223" y="1518191"/>
              <a:ext cx="4335409" cy="394290"/>
            </a:xfrm>
            <a:prstGeom prst="rect">
              <a:avLst/>
            </a:prstGeom>
            <a:effectLst/>
          </p:spPr>
          <p:txBody>
            <a:bodyPr wrap="square" lIns="0" tIns="0" rIns="0" bIns="0">
              <a:spAutoFit/>
            </a:bodyPr>
            <a:lstStyle/>
            <a:p>
              <a:pPr marL="342794" algn="ctr">
                <a:lnSpc>
                  <a:spcPct val="107000"/>
                </a:lnSpc>
                <a:spcAft>
                  <a:spcPts val="600"/>
                </a:spcAft>
              </a:pPr>
              <a:r>
                <a:rPr lang="zh-CN" altLang="en-US" sz="1600"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专利侵权风险</a:t>
              </a:r>
              <a:endParaRPr lang="en-IN" sz="1600"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9" name="Rectangle 45">
              <a:extLst>
                <a:ext uri="{FF2B5EF4-FFF2-40B4-BE49-F238E27FC236}">
                  <a16:creationId xmlns:a16="http://schemas.microsoft.com/office/drawing/2014/main" id="{2FC54DF9-DC42-4347-BCCB-92A6E2CDE503}"/>
                </a:ext>
              </a:extLst>
            </p:cNvPr>
            <p:cNvSpPr/>
            <p:nvPr/>
          </p:nvSpPr>
          <p:spPr>
            <a:xfrm flipH="1">
              <a:off x="6066223" y="2663615"/>
              <a:ext cx="4335409" cy="394290"/>
            </a:xfrm>
            <a:prstGeom prst="rect">
              <a:avLst/>
            </a:prstGeom>
            <a:effectLst/>
          </p:spPr>
          <p:txBody>
            <a:bodyPr wrap="square" lIns="0" tIns="0" rIns="0" bIns="0">
              <a:spAutoFit/>
            </a:bodyPr>
            <a:lstStyle/>
            <a:p>
              <a:pPr marL="342794" algn="ctr">
                <a:lnSpc>
                  <a:spcPct val="107000"/>
                </a:lnSpc>
                <a:spcAft>
                  <a:spcPts val="600"/>
                </a:spcAft>
              </a:pPr>
              <a:r>
                <a:rPr lang="zh-CN" altLang="en-US" sz="1600"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商标侵权风险</a:t>
              </a:r>
              <a:endParaRPr lang="en-IN" sz="1600"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0" name="Rectangle 46">
              <a:extLst>
                <a:ext uri="{FF2B5EF4-FFF2-40B4-BE49-F238E27FC236}">
                  <a16:creationId xmlns:a16="http://schemas.microsoft.com/office/drawing/2014/main" id="{913011B9-95CB-49DB-BF4D-A6ACACC12337}"/>
                </a:ext>
              </a:extLst>
            </p:cNvPr>
            <p:cNvSpPr/>
            <p:nvPr/>
          </p:nvSpPr>
          <p:spPr>
            <a:xfrm flipH="1">
              <a:off x="6066223" y="3810637"/>
              <a:ext cx="4335409" cy="394290"/>
            </a:xfrm>
            <a:prstGeom prst="rect">
              <a:avLst/>
            </a:prstGeom>
            <a:effectLst/>
          </p:spPr>
          <p:txBody>
            <a:bodyPr wrap="square" lIns="0" tIns="0" rIns="0" bIns="0">
              <a:spAutoFit/>
            </a:bodyPr>
            <a:lstStyle/>
            <a:p>
              <a:pPr marL="342794" algn="ctr">
                <a:lnSpc>
                  <a:spcPct val="107000"/>
                </a:lnSpc>
                <a:spcAft>
                  <a:spcPts val="600"/>
                </a:spcAft>
              </a:pPr>
              <a:r>
                <a:rPr lang="zh-CN" altLang="en-US" sz="1600"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商业</a:t>
              </a:r>
              <a:r>
                <a:rPr lang="zh-CN" altLang="en-US" sz="16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秘密</a:t>
              </a:r>
              <a:r>
                <a:rPr lang="zh-CN" altLang="en-US" sz="1600"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侵权风险</a:t>
              </a:r>
              <a:endParaRPr lang="en-IN" sz="1600"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1" name="Rectangle 47">
              <a:extLst>
                <a:ext uri="{FF2B5EF4-FFF2-40B4-BE49-F238E27FC236}">
                  <a16:creationId xmlns:a16="http://schemas.microsoft.com/office/drawing/2014/main" id="{799110B7-D57F-4B1A-B42B-0EABCAED0AB2}"/>
                </a:ext>
              </a:extLst>
            </p:cNvPr>
            <p:cNvSpPr/>
            <p:nvPr/>
          </p:nvSpPr>
          <p:spPr>
            <a:xfrm flipH="1">
              <a:off x="6066223" y="4956065"/>
              <a:ext cx="4335409" cy="394290"/>
            </a:xfrm>
            <a:prstGeom prst="rect">
              <a:avLst/>
            </a:prstGeom>
            <a:effectLst/>
          </p:spPr>
          <p:txBody>
            <a:bodyPr wrap="square" lIns="0" tIns="0" rIns="0" bIns="0">
              <a:spAutoFit/>
            </a:bodyPr>
            <a:lstStyle/>
            <a:p>
              <a:pPr marL="342794" algn="ctr">
                <a:lnSpc>
                  <a:spcPct val="107000"/>
                </a:lnSpc>
                <a:spcAft>
                  <a:spcPts val="600"/>
                </a:spcAft>
              </a:pPr>
              <a:r>
                <a:rPr lang="zh-CN" altLang="en-US" sz="1600"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软著等侵权风险</a:t>
              </a:r>
              <a:endParaRPr lang="en-IN" sz="1600"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2" name="Rectangle 48">
              <a:extLst>
                <a:ext uri="{FF2B5EF4-FFF2-40B4-BE49-F238E27FC236}">
                  <a16:creationId xmlns:a16="http://schemas.microsoft.com/office/drawing/2014/main" id="{0AD2BD9D-0844-43A3-9A47-83D2D35E14B2}"/>
                </a:ext>
              </a:extLst>
            </p:cNvPr>
            <p:cNvSpPr/>
            <p:nvPr/>
          </p:nvSpPr>
          <p:spPr>
            <a:xfrm>
              <a:off x="4385623" y="1259816"/>
              <a:ext cx="1184940" cy="367152"/>
            </a:xfrm>
            <a:prstGeom prst="rect">
              <a:avLst/>
            </a:prstGeom>
          </p:spPr>
          <p:txBody>
            <a:bodyPr wrap="none">
              <a:spAutoFit/>
            </a:bodyPr>
            <a:lstStyle/>
            <a:p>
              <a:pPr marL="342794" algn="ctr">
                <a:lnSpc>
                  <a:spcPct val="107000"/>
                </a:lnSpc>
                <a:spcAft>
                  <a:spcPts val="600"/>
                </a:spcAft>
              </a:pPr>
              <a:r>
                <a:rPr lang="en-US" b="1" dirty="0">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rPr>
                <a:t>Risk 1</a:t>
              </a:r>
            </a:p>
          </p:txBody>
        </p:sp>
        <p:sp>
          <p:nvSpPr>
            <p:cNvPr id="133" name="Rectangle 49">
              <a:extLst>
                <a:ext uri="{FF2B5EF4-FFF2-40B4-BE49-F238E27FC236}">
                  <a16:creationId xmlns:a16="http://schemas.microsoft.com/office/drawing/2014/main" id="{1BAFD17A-9D54-4DF0-8D72-F7FB8ECA9770}"/>
                </a:ext>
              </a:extLst>
            </p:cNvPr>
            <p:cNvSpPr/>
            <p:nvPr/>
          </p:nvSpPr>
          <p:spPr>
            <a:xfrm>
              <a:off x="4470417" y="2375093"/>
              <a:ext cx="1184940" cy="367152"/>
            </a:xfrm>
            <a:prstGeom prst="rect">
              <a:avLst/>
            </a:prstGeom>
          </p:spPr>
          <p:txBody>
            <a:bodyPr wrap="none">
              <a:spAutoFit/>
            </a:bodyPr>
            <a:lstStyle/>
            <a:p>
              <a:pPr marL="342794" algn="ctr">
                <a:lnSpc>
                  <a:spcPct val="107000"/>
                </a:lnSpc>
                <a:spcAft>
                  <a:spcPts val="600"/>
                </a:spcAft>
              </a:pPr>
              <a:r>
                <a:rPr lang="en-US" b="1" dirty="0">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rPr>
                <a:t>Risk 2</a:t>
              </a:r>
            </a:p>
          </p:txBody>
        </p:sp>
        <p:sp>
          <p:nvSpPr>
            <p:cNvPr id="134" name="Rectangle 50">
              <a:extLst>
                <a:ext uri="{FF2B5EF4-FFF2-40B4-BE49-F238E27FC236}">
                  <a16:creationId xmlns:a16="http://schemas.microsoft.com/office/drawing/2014/main" id="{89138C4B-9019-4E43-A9F6-4F8FC83424B8}"/>
                </a:ext>
              </a:extLst>
            </p:cNvPr>
            <p:cNvSpPr/>
            <p:nvPr/>
          </p:nvSpPr>
          <p:spPr>
            <a:xfrm>
              <a:off x="4385623" y="3587096"/>
              <a:ext cx="1184940" cy="367152"/>
            </a:xfrm>
            <a:prstGeom prst="rect">
              <a:avLst/>
            </a:prstGeom>
          </p:spPr>
          <p:txBody>
            <a:bodyPr wrap="none">
              <a:spAutoFit/>
            </a:bodyPr>
            <a:lstStyle/>
            <a:p>
              <a:pPr marL="342794" algn="ctr">
                <a:lnSpc>
                  <a:spcPct val="107000"/>
                </a:lnSpc>
                <a:spcAft>
                  <a:spcPts val="600"/>
                </a:spcAft>
              </a:pPr>
              <a:r>
                <a:rPr lang="en-US" b="1" dirty="0">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rPr>
                <a:t>Risk 3</a:t>
              </a:r>
            </a:p>
          </p:txBody>
        </p:sp>
        <p:sp>
          <p:nvSpPr>
            <p:cNvPr id="137" name="Rectangle 51">
              <a:extLst>
                <a:ext uri="{FF2B5EF4-FFF2-40B4-BE49-F238E27FC236}">
                  <a16:creationId xmlns:a16="http://schemas.microsoft.com/office/drawing/2014/main" id="{A0B64C57-ABB0-4CAF-A63E-092464079FB0}"/>
                </a:ext>
              </a:extLst>
            </p:cNvPr>
            <p:cNvSpPr/>
            <p:nvPr/>
          </p:nvSpPr>
          <p:spPr>
            <a:xfrm>
              <a:off x="4385622" y="4685056"/>
              <a:ext cx="1184940" cy="367152"/>
            </a:xfrm>
            <a:prstGeom prst="rect">
              <a:avLst/>
            </a:prstGeom>
          </p:spPr>
          <p:txBody>
            <a:bodyPr wrap="none">
              <a:spAutoFit/>
            </a:bodyPr>
            <a:lstStyle/>
            <a:p>
              <a:pPr marL="342794" algn="ctr">
                <a:lnSpc>
                  <a:spcPct val="107000"/>
                </a:lnSpc>
                <a:spcAft>
                  <a:spcPts val="600"/>
                </a:spcAft>
              </a:pPr>
              <a:r>
                <a:rPr lang="en-US" b="1" dirty="0">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rPr>
                <a:t>Risk 4</a:t>
              </a:r>
            </a:p>
          </p:txBody>
        </p:sp>
      </p:grpSp>
    </p:spTree>
    <p:extLst>
      <p:ext uri="{BB962C8B-B14F-4D97-AF65-F5344CB8AC3E}">
        <p14:creationId xmlns:p14="http://schemas.microsoft.com/office/powerpoint/2010/main" val="200488610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2">
            <a:extLst>
              <a:ext uri="{FF2B5EF4-FFF2-40B4-BE49-F238E27FC236}">
                <a16:creationId xmlns:a16="http://schemas.microsoft.com/office/drawing/2014/main" id="{5FD0A200-8420-C5F3-22D3-7F42F3AF07B3}"/>
              </a:ext>
            </a:extLst>
          </p:cNvPr>
          <p:cNvGrpSpPr/>
          <p:nvPr/>
        </p:nvGrpSpPr>
        <p:grpSpPr>
          <a:xfrm>
            <a:off x="683568" y="1851670"/>
            <a:ext cx="7811345" cy="1551638"/>
            <a:chOff x="532627" y="2434807"/>
            <a:chExt cx="11126746" cy="2481029"/>
          </a:xfrm>
        </p:grpSpPr>
        <p:sp>
          <p:nvSpPr>
            <p:cNvPr id="51" name="Freeform: Shape 18">
              <a:extLst>
                <a:ext uri="{FF2B5EF4-FFF2-40B4-BE49-F238E27FC236}">
                  <a16:creationId xmlns:a16="http://schemas.microsoft.com/office/drawing/2014/main" id="{9F1CC971-B9DB-8B62-9E12-E68208B9D3AE}"/>
                </a:ext>
              </a:extLst>
            </p:cNvPr>
            <p:cNvSpPr/>
            <p:nvPr/>
          </p:nvSpPr>
          <p:spPr>
            <a:xfrm>
              <a:off x="532627" y="3871903"/>
              <a:ext cx="184050" cy="328328"/>
            </a:xfrm>
            <a:custGeom>
              <a:avLst/>
              <a:gdLst>
                <a:gd name="connsiteX0" fmla="*/ 0 w 184050"/>
                <a:gd name="connsiteY0" fmla="*/ 195719 h 328328"/>
                <a:gd name="connsiteX1" fmla="*/ 145800 w 184050"/>
                <a:gd name="connsiteY1" fmla="*/ 328328 h 328328"/>
                <a:gd name="connsiteX2" fmla="*/ 184051 w 184050"/>
                <a:gd name="connsiteY2" fmla="*/ 0 h 328328"/>
                <a:gd name="connsiteX3" fmla="*/ 0 w 184050"/>
                <a:gd name="connsiteY3" fmla="*/ 195719 h 328328"/>
              </a:gdLst>
              <a:ahLst/>
              <a:cxnLst>
                <a:cxn ang="0">
                  <a:pos x="connsiteX0" y="connsiteY0"/>
                </a:cxn>
                <a:cxn ang="0">
                  <a:pos x="connsiteX1" y="connsiteY1"/>
                </a:cxn>
                <a:cxn ang="0">
                  <a:pos x="connsiteX2" y="connsiteY2"/>
                </a:cxn>
                <a:cxn ang="0">
                  <a:pos x="connsiteX3" y="connsiteY3"/>
                </a:cxn>
              </a:cxnLst>
              <a:rect l="l" t="t" r="r" b="b"/>
              <a:pathLst>
                <a:path w="184050" h="328328">
                  <a:moveTo>
                    <a:pt x="0" y="195719"/>
                  </a:moveTo>
                  <a:lnTo>
                    <a:pt x="145800" y="328328"/>
                  </a:lnTo>
                  <a:lnTo>
                    <a:pt x="184051" y="0"/>
                  </a:lnTo>
                  <a:lnTo>
                    <a:pt x="0" y="195719"/>
                  </a:lnTo>
                  <a:close/>
                </a:path>
              </a:pathLst>
            </a:custGeom>
            <a:solidFill>
              <a:schemeClr val="accent1">
                <a:lumMod val="50000"/>
              </a:schemeClr>
            </a:solidFill>
            <a:ln w="10141" cap="flat">
              <a:noFill/>
              <a:prstDash val="solid"/>
              <a:miter/>
            </a:ln>
          </p:spPr>
          <p:txBody>
            <a:bodyPr rtlCol="0" anchor="ctr"/>
            <a:lstStyle/>
            <a:p>
              <a:endParaRPr lang="en-IN"/>
            </a:p>
          </p:txBody>
        </p:sp>
        <p:sp>
          <p:nvSpPr>
            <p:cNvPr id="52" name="Freeform: Shape 19">
              <a:extLst>
                <a:ext uri="{FF2B5EF4-FFF2-40B4-BE49-F238E27FC236}">
                  <a16:creationId xmlns:a16="http://schemas.microsoft.com/office/drawing/2014/main" id="{E0CA0BBA-C3DB-1AFF-410E-DB99A63C7C96}"/>
                </a:ext>
              </a:extLst>
            </p:cNvPr>
            <p:cNvSpPr/>
            <p:nvPr/>
          </p:nvSpPr>
          <p:spPr>
            <a:xfrm>
              <a:off x="532627" y="3871903"/>
              <a:ext cx="184050" cy="328328"/>
            </a:xfrm>
            <a:custGeom>
              <a:avLst/>
              <a:gdLst>
                <a:gd name="connsiteX0" fmla="*/ 0 w 184050"/>
                <a:gd name="connsiteY0" fmla="*/ 195719 h 328328"/>
                <a:gd name="connsiteX1" fmla="*/ 145800 w 184050"/>
                <a:gd name="connsiteY1" fmla="*/ 328328 h 328328"/>
                <a:gd name="connsiteX2" fmla="*/ 184051 w 184050"/>
                <a:gd name="connsiteY2" fmla="*/ 0 h 328328"/>
                <a:gd name="connsiteX3" fmla="*/ 0 w 184050"/>
                <a:gd name="connsiteY3" fmla="*/ 195719 h 328328"/>
              </a:gdLst>
              <a:ahLst/>
              <a:cxnLst>
                <a:cxn ang="0">
                  <a:pos x="connsiteX0" y="connsiteY0"/>
                </a:cxn>
                <a:cxn ang="0">
                  <a:pos x="connsiteX1" y="connsiteY1"/>
                </a:cxn>
                <a:cxn ang="0">
                  <a:pos x="connsiteX2" y="connsiteY2"/>
                </a:cxn>
                <a:cxn ang="0">
                  <a:pos x="connsiteX3" y="connsiteY3"/>
                </a:cxn>
              </a:cxnLst>
              <a:rect l="l" t="t" r="r" b="b"/>
              <a:pathLst>
                <a:path w="184050" h="328328">
                  <a:moveTo>
                    <a:pt x="0" y="195719"/>
                  </a:moveTo>
                  <a:lnTo>
                    <a:pt x="145800" y="328328"/>
                  </a:lnTo>
                  <a:lnTo>
                    <a:pt x="184051" y="0"/>
                  </a:lnTo>
                  <a:lnTo>
                    <a:pt x="0" y="195719"/>
                  </a:lnTo>
                  <a:close/>
                </a:path>
              </a:pathLst>
            </a:custGeom>
            <a:solidFill>
              <a:schemeClr val="accent1">
                <a:lumMod val="50000"/>
              </a:schemeClr>
            </a:solidFill>
            <a:ln w="10141" cap="flat">
              <a:noFill/>
              <a:prstDash val="solid"/>
              <a:miter/>
            </a:ln>
          </p:spPr>
          <p:txBody>
            <a:bodyPr rtlCol="0" anchor="ctr"/>
            <a:lstStyle/>
            <a:p>
              <a:endParaRPr lang="en-IN"/>
            </a:p>
          </p:txBody>
        </p:sp>
        <p:sp>
          <p:nvSpPr>
            <p:cNvPr id="53" name="Freeform: Shape 20">
              <a:extLst>
                <a:ext uri="{FF2B5EF4-FFF2-40B4-BE49-F238E27FC236}">
                  <a16:creationId xmlns:a16="http://schemas.microsoft.com/office/drawing/2014/main" id="{B409908C-118F-2261-69BF-559A4ED42ADD}"/>
                </a:ext>
              </a:extLst>
            </p:cNvPr>
            <p:cNvSpPr/>
            <p:nvPr/>
          </p:nvSpPr>
          <p:spPr>
            <a:xfrm>
              <a:off x="2759092" y="3824622"/>
              <a:ext cx="174513" cy="445414"/>
            </a:xfrm>
            <a:custGeom>
              <a:avLst/>
              <a:gdLst>
                <a:gd name="connsiteX0" fmla="*/ 174513 w 174513"/>
                <a:gd name="connsiteY0" fmla="*/ 243000 h 445414"/>
                <a:gd name="connsiteX1" fmla="*/ 0 w 174513"/>
                <a:gd name="connsiteY1" fmla="*/ 445415 h 445414"/>
                <a:gd name="connsiteX2" fmla="*/ 87257 w 174513"/>
                <a:gd name="connsiteY2" fmla="*/ 0 h 445414"/>
                <a:gd name="connsiteX3" fmla="*/ 174513 w 174513"/>
                <a:gd name="connsiteY3" fmla="*/ 243000 h 445414"/>
              </a:gdLst>
              <a:ahLst/>
              <a:cxnLst>
                <a:cxn ang="0">
                  <a:pos x="connsiteX0" y="connsiteY0"/>
                </a:cxn>
                <a:cxn ang="0">
                  <a:pos x="connsiteX1" y="connsiteY1"/>
                </a:cxn>
                <a:cxn ang="0">
                  <a:pos x="connsiteX2" y="connsiteY2"/>
                </a:cxn>
                <a:cxn ang="0">
                  <a:pos x="connsiteX3" y="connsiteY3"/>
                </a:cxn>
              </a:cxnLst>
              <a:rect l="l" t="t" r="r" b="b"/>
              <a:pathLst>
                <a:path w="174513" h="445414">
                  <a:moveTo>
                    <a:pt x="174513" y="243000"/>
                  </a:moveTo>
                  <a:lnTo>
                    <a:pt x="0" y="445415"/>
                  </a:lnTo>
                  <a:lnTo>
                    <a:pt x="87257" y="0"/>
                  </a:lnTo>
                  <a:lnTo>
                    <a:pt x="174513" y="243000"/>
                  </a:lnTo>
                  <a:close/>
                </a:path>
              </a:pathLst>
            </a:custGeom>
            <a:solidFill>
              <a:schemeClr val="accent1">
                <a:lumMod val="50000"/>
              </a:schemeClr>
            </a:solidFill>
            <a:ln w="10141" cap="flat">
              <a:noFill/>
              <a:prstDash val="solid"/>
              <a:miter/>
            </a:ln>
          </p:spPr>
          <p:txBody>
            <a:bodyPr rtlCol="0" anchor="ctr"/>
            <a:lstStyle/>
            <a:p>
              <a:endParaRPr lang="en-IN"/>
            </a:p>
          </p:txBody>
        </p:sp>
        <p:sp>
          <p:nvSpPr>
            <p:cNvPr id="54" name="Freeform: Shape 21">
              <a:extLst>
                <a:ext uri="{FF2B5EF4-FFF2-40B4-BE49-F238E27FC236}">
                  <a16:creationId xmlns:a16="http://schemas.microsoft.com/office/drawing/2014/main" id="{5488807C-9425-FF1A-686A-264E0DA05664}"/>
                </a:ext>
              </a:extLst>
            </p:cNvPr>
            <p:cNvSpPr/>
            <p:nvPr/>
          </p:nvSpPr>
          <p:spPr>
            <a:xfrm>
              <a:off x="2759092" y="3824622"/>
              <a:ext cx="174513" cy="445414"/>
            </a:xfrm>
            <a:custGeom>
              <a:avLst/>
              <a:gdLst>
                <a:gd name="connsiteX0" fmla="*/ 87257 w 174513"/>
                <a:gd name="connsiteY0" fmla="*/ 0 h 445414"/>
                <a:gd name="connsiteX1" fmla="*/ 174513 w 174513"/>
                <a:gd name="connsiteY1" fmla="*/ 243000 h 445414"/>
                <a:gd name="connsiteX2" fmla="*/ 0 w 174513"/>
                <a:gd name="connsiteY2" fmla="*/ 445415 h 445414"/>
              </a:gdLst>
              <a:ahLst/>
              <a:cxnLst>
                <a:cxn ang="0">
                  <a:pos x="connsiteX0" y="connsiteY0"/>
                </a:cxn>
                <a:cxn ang="0">
                  <a:pos x="connsiteX1" y="connsiteY1"/>
                </a:cxn>
                <a:cxn ang="0">
                  <a:pos x="connsiteX2" y="connsiteY2"/>
                </a:cxn>
              </a:cxnLst>
              <a:rect l="l" t="t" r="r" b="b"/>
              <a:pathLst>
                <a:path w="174513" h="445414">
                  <a:moveTo>
                    <a:pt x="87257" y="0"/>
                  </a:moveTo>
                  <a:lnTo>
                    <a:pt x="174513" y="243000"/>
                  </a:lnTo>
                  <a:lnTo>
                    <a:pt x="0" y="445415"/>
                  </a:lnTo>
                </a:path>
              </a:pathLst>
            </a:custGeom>
            <a:solidFill>
              <a:schemeClr val="accent1">
                <a:lumMod val="50000"/>
              </a:schemeClr>
            </a:solidFill>
            <a:ln w="10141" cap="flat">
              <a:noFill/>
              <a:prstDash val="solid"/>
              <a:miter/>
            </a:ln>
          </p:spPr>
          <p:txBody>
            <a:bodyPr rtlCol="0" anchor="ctr"/>
            <a:lstStyle/>
            <a:p>
              <a:endParaRPr lang="en-IN"/>
            </a:p>
          </p:txBody>
        </p:sp>
        <p:sp>
          <p:nvSpPr>
            <p:cNvPr id="55" name="Freeform: Shape 22">
              <a:extLst>
                <a:ext uri="{FF2B5EF4-FFF2-40B4-BE49-F238E27FC236}">
                  <a16:creationId xmlns:a16="http://schemas.microsoft.com/office/drawing/2014/main" id="{BA58C692-246B-39E4-4CD1-7C98471C4189}"/>
                </a:ext>
              </a:extLst>
            </p:cNvPr>
            <p:cNvSpPr/>
            <p:nvPr/>
          </p:nvSpPr>
          <p:spPr>
            <a:xfrm>
              <a:off x="623942" y="2434807"/>
              <a:ext cx="2242597" cy="2478696"/>
            </a:xfrm>
            <a:custGeom>
              <a:avLst/>
              <a:gdLst>
                <a:gd name="connsiteX0" fmla="*/ 2070317 w 2242597"/>
                <a:gd name="connsiteY0" fmla="*/ 0 h 2478696"/>
                <a:gd name="connsiteX1" fmla="*/ 2242598 w 2242597"/>
                <a:gd name="connsiteY1" fmla="*/ 0 h 2478696"/>
                <a:gd name="connsiteX2" fmla="*/ 2242598 w 2242597"/>
                <a:gd name="connsiteY2" fmla="*/ 2478697 h 2478696"/>
                <a:gd name="connsiteX3" fmla="*/ 2070317 w 2242597"/>
                <a:gd name="connsiteY3" fmla="*/ 2478697 h 2478696"/>
                <a:gd name="connsiteX4" fmla="*/ 172281 w 2242597"/>
                <a:gd name="connsiteY4" fmla="*/ 2478697 h 2478696"/>
                <a:gd name="connsiteX5" fmla="*/ 0 w 2242597"/>
                <a:gd name="connsiteY5" fmla="*/ 2478697 h 2478696"/>
                <a:gd name="connsiteX6" fmla="*/ 0 w 2242597"/>
                <a:gd name="connsiteY6" fmla="*/ 0 h 2478696"/>
                <a:gd name="connsiteX7" fmla="*/ 172281 w 2242597"/>
                <a:gd name="connsiteY7" fmla="*/ 0 h 247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597" h="2478696">
                  <a:moveTo>
                    <a:pt x="2070317" y="0"/>
                  </a:moveTo>
                  <a:cubicBezTo>
                    <a:pt x="2165465" y="0"/>
                    <a:pt x="2242598" y="0"/>
                    <a:pt x="2242598" y="0"/>
                  </a:cubicBezTo>
                  <a:lnTo>
                    <a:pt x="2242598" y="2478697"/>
                  </a:lnTo>
                  <a:cubicBezTo>
                    <a:pt x="2242598" y="2478697"/>
                    <a:pt x="2165465" y="2478697"/>
                    <a:pt x="2070317" y="2478697"/>
                  </a:cubicBezTo>
                  <a:lnTo>
                    <a:pt x="172281" y="2478697"/>
                  </a:lnTo>
                  <a:cubicBezTo>
                    <a:pt x="77133" y="2478697"/>
                    <a:pt x="0" y="2478697"/>
                    <a:pt x="0" y="2478697"/>
                  </a:cubicBezTo>
                  <a:lnTo>
                    <a:pt x="0" y="0"/>
                  </a:lnTo>
                  <a:cubicBezTo>
                    <a:pt x="0" y="0"/>
                    <a:pt x="77133" y="0"/>
                    <a:pt x="172281" y="0"/>
                  </a:cubicBezTo>
                  <a:close/>
                </a:path>
              </a:pathLst>
            </a:custGeom>
            <a:solidFill>
              <a:schemeClr val="bg1"/>
            </a:solidFill>
            <a:ln w="10141" cap="flat">
              <a:noFill/>
              <a:prstDash val="solid"/>
              <a:miter/>
            </a:ln>
            <a:effectLst>
              <a:outerShdw blurRad="63500" sx="102000" sy="102000" algn="ctr" rotWithShape="0">
                <a:prstClr val="black">
                  <a:alpha val="16000"/>
                </a:prstClr>
              </a:outerShdw>
            </a:effectLst>
          </p:spPr>
          <p:txBody>
            <a:bodyPr rtlCol="0" anchor="ctr"/>
            <a:lstStyle/>
            <a:p>
              <a:endParaRPr lang="en-IN"/>
            </a:p>
          </p:txBody>
        </p:sp>
        <p:sp>
          <p:nvSpPr>
            <p:cNvPr id="56" name="Freeform: Shape 23">
              <a:extLst>
                <a:ext uri="{FF2B5EF4-FFF2-40B4-BE49-F238E27FC236}">
                  <a16:creationId xmlns:a16="http://schemas.microsoft.com/office/drawing/2014/main" id="{CA48F380-2AB0-1DCC-BCB5-689FCC74DEDF}"/>
                </a:ext>
              </a:extLst>
            </p:cNvPr>
            <p:cNvSpPr/>
            <p:nvPr/>
          </p:nvSpPr>
          <p:spPr>
            <a:xfrm>
              <a:off x="532627" y="2606276"/>
              <a:ext cx="2400978" cy="1461345"/>
            </a:xfrm>
            <a:custGeom>
              <a:avLst/>
              <a:gdLst>
                <a:gd name="connsiteX0" fmla="*/ 0 w 2400978"/>
                <a:gd name="connsiteY0" fmla="*/ 0 h 1461345"/>
                <a:gd name="connsiteX1" fmla="*/ 2400979 w 2400978"/>
                <a:gd name="connsiteY1" fmla="*/ 0 h 1461345"/>
                <a:gd name="connsiteX2" fmla="*/ 2400979 w 2400978"/>
                <a:gd name="connsiteY2" fmla="*/ 1461346 h 1461345"/>
                <a:gd name="connsiteX3" fmla="*/ 0 w 2400978"/>
                <a:gd name="connsiteY3" fmla="*/ 1461346 h 1461345"/>
              </a:gdLst>
              <a:ahLst/>
              <a:cxnLst>
                <a:cxn ang="0">
                  <a:pos x="connsiteX0" y="connsiteY0"/>
                </a:cxn>
                <a:cxn ang="0">
                  <a:pos x="connsiteX1" y="connsiteY1"/>
                </a:cxn>
                <a:cxn ang="0">
                  <a:pos x="connsiteX2" y="connsiteY2"/>
                </a:cxn>
                <a:cxn ang="0">
                  <a:pos x="connsiteX3" y="connsiteY3"/>
                </a:cxn>
              </a:cxnLst>
              <a:rect l="l" t="t" r="r" b="b"/>
              <a:pathLst>
                <a:path w="2400978" h="1461345">
                  <a:moveTo>
                    <a:pt x="0" y="0"/>
                  </a:moveTo>
                  <a:lnTo>
                    <a:pt x="2400979" y="0"/>
                  </a:lnTo>
                  <a:lnTo>
                    <a:pt x="2400979" y="1461346"/>
                  </a:lnTo>
                  <a:lnTo>
                    <a:pt x="0" y="1461346"/>
                  </a:lnTo>
                  <a:close/>
                </a:path>
              </a:pathLst>
            </a:custGeom>
            <a:solidFill>
              <a:schemeClr val="accent1"/>
            </a:solidFill>
            <a:ln w="10141" cap="flat">
              <a:noFill/>
              <a:prstDash val="solid"/>
              <a:miter/>
            </a:ln>
            <a:effectLst>
              <a:outerShdw blurRad="63500" sx="102000" sy="102000" algn="ctr" rotWithShape="0">
                <a:prstClr val="black">
                  <a:alpha val="15000"/>
                </a:prstClr>
              </a:outerShdw>
            </a:effectLst>
          </p:spPr>
          <p:txBody>
            <a:bodyPr rtlCol="0" anchor="ctr"/>
            <a:lstStyle/>
            <a:p>
              <a:endParaRPr lang="en-IN"/>
            </a:p>
          </p:txBody>
        </p:sp>
        <p:sp>
          <p:nvSpPr>
            <p:cNvPr id="57" name="Freeform: Shape 25">
              <a:extLst>
                <a:ext uri="{FF2B5EF4-FFF2-40B4-BE49-F238E27FC236}">
                  <a16:creationId xmlns:a16="http://schemas.microsoft.com/office/drawing/2014/main" id="{4A633576-784F-EBAD-4B60-464A033648A1}"/>
                </a:ext>
              </a:extLst>
            </p:cNvPr>
            <p:cNvSpPr/>
            <p:nvPr/>
          </p:nvSpPr>
          <p:spPr>
            <a:xfrm>
              <a:off x="1270858" y="3885904"/>
              <a:ext cx="898540" cy="898540"/>
            </a:xfrm>
            <a:custGeom>
              <a:avLst/>
              <a:gdLst>
                <a:gd name="connsiteX0" fmla="*/ 449523 w 898540"/>
                <a:gd name="connsiteY0" fmla="*/ 898406 h 898540"/>
                <a:gd name="connsiteX1" fmla="*/ -52 w 898540"/>
                <a:gd name="connsiteY1" fmla="*/ 449441 h 898540"/>
                <a:gd name="connsiteX2" fmla="*/ 448914 w 898540"/>
                <a:gd name="connsiteY2" fmla="*/ -134 h 898540"/>
                <a:gd name="connsiteX3" fmla="*/ 898489 w 898540"/>
                <a:gd name="connsiteY3" fmla="*/ 448832 h 898540"/>
                <a:gd name="connsiteX4" fmla="*/ 898489 w 898540"/>
                <a:gd name="connsiteY4" fmla="*/ 449136 h 898540"/>
                <a:gd name="connsiteX5" fmla="*/ 449523 w 898540"/>
                <a:gd name="connsiteY5" fmla="*/ 898406 h 89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540" h="898540">
                  <a:moveTo>
                    <a:pt x="449523" y="898406"/>
                  </a:moveTo>
                  <a:cubicBezTo>
                    <a:pt x="201400" y="898579"/>
                    <a:pt x="121" y="697564"/>
                    <a:pt x="-52" y="449441"/>
                  </a:cubicBezTo>
                  <a:cubicBezTo>
                    <a:pt x="-224" y="201317"/>
                    <a:pt x="200791" y="39"/>
                    <a:pt x="448914" y="-134"/>
                  </a:cubicBezTo>
                  <a:cubicBezTo>
                    <a:pt x="697038" y="-306"/>
                    <a:pt x="898317" y="200709"/>
                    <a:pt x="898489" y="448832"/>
                  </a:cubicBezTo>
                  <a:cubicBezTo>
                    <a:pt x="898489" y="448933"/>
                    <a:pt x="898489" y="449035"/>
                    <a:pt x="898489" y="449136"/>
                  </a:cubicBezTo>
                  <a:cubicBezTo>
                    <a:pt x="898205" y="697026"/>
                    <a:pt x="697413" y="897960"/>
                    <a:pt x="449523" y="898406"/>
                  </a:cubicBezTo>
                  <a:close/>
                </a:path>
              </a:pathLst>
            </a:custGeom>
            <a:solidFill>
              <a:schemeClr val="accent1"/>
            </a:solidFill>
            <a:ln w="10141" cap="flat">
              <a:noFill/>
              <a:prstDash val="solid"/>
              <a:miter/>
            </a:ln>
            <a:effectLst>
              <a:outerShdw blurRad="63500" sx="102000" sy="102000" algn="ctr" rotWithShape="0">
                <a:prstClr val="black">
                  <a:alpha val="10000"/>
                </a:prstClr>
              </a:outerShdw>
            </a:effectLst>
          </p:spPr>
          <p:txBody>
            <a:bodyPr rtlCol="0" anchor="ctr"/>
            <a:lstStyle/>
            <a:p>
              <a:endParaRPr lang="en-IN"/>
            </a:p>
          </p:txBody>
        </p:sp>
        <p:sp>
          <p:nvSpPr>
            <p:cNvPr id="58" name="Freeform: Shape 26">
              <a:extLst>
                <a:ext uri="{FF2B5EF4-FFF2-40B4-BE49-F238E27FC236}">
                  <a16:creationId xmlns:a16="http://schemas.microsoft.com/office/drawing/2014/main" id="{BFD2FF5D-A086-D543-700E-CB90A4BE1E92}"/>
                </a:ext>
              </a:extLst>
            </p:cNvPr>
            <p:cNvSpPr/>
            <p:nvPr/>
          </p:nvSpPr>
          <p:spPr>
            <a:xfrm rot="16725601">
              <a:off x="1332972" y="3947722"/>
              <a:ext cx="774758" cy="774757"/>
            </a:xfrm>
            <a:custGeom>
              <a:avLst/>
              <a:gdLst>
                <a:gd name="connsiteX0" fmla="*/ 774706 w 774758"/>
                <a:gd name="connsiteY0" fmla="*/ 387245 h 774757"/>
                <a:gd name="connsiteX1" fmla="*/ 387327 w 774758"/>
                <a:gd name="connsiteY1" fmla="*/ 774624 h 774757"/>
                <a:gd name="connsiteX2" fmla="*/ -52 w 774758"/>
                <a:gd name="connsiteY2" fmla="*/ 387245 h 774757"/>
                <a:gd name="connsiteX3" fmla="*/ 387327 w 774758"/>
                <a:gd name="connsiteY3" fmla="*/ -134 h 774757"/>
                <a:gd name="connsiteX4" fmla="*/ 774706 w 774758"/>
                <a:gd name="connsiteY4" fmla="*/ 387245 h 774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758" h="774757">
                  <a:moveTo>
                    <a:pt x="774706" y="387245"/>
                  </a:moveTo>
                  <a:cubicBezTo>
                    <a:pt x="774706" y="601188"/>
                    <a:pt x="601271" y="774624"/>
                    <a:pt x="387327" y="774624"/>
                  </a:cubicBezTo>
                  <a:cubicBezTo>
                    <a:pt x="173384" y="774624"/>
                    <a:pt x="-52" y="601188"/>
                    <a:pt x="-52" y="387245"/>
                  </a:cubicBezTo>
                  <a:cubicBezTo>
                    <a:pt x="-52" y="173301"/>
                    <a:pt x="173384" y="-134"/>
                    <a:pt x="387327" y="-134"/>
                  </a:cubicBezTo>
                  <a:cubicBezTo>
                    <a:pt x="601271" y="-134"/>
                    <a:pt x="774706" y="173302"/>
                    <a:pt x="774706" y="387245"/>
                  </a:cubicBezTo>
                  <a:close/>
                </a:path>
              </a:pathLst>
            </a:custGeom>
            <a:solidFill>
              <a:srgbClr val="FFFFFF"/>
            </a:solidFill>
            <a:ln w="10141" cap="flat">
              <a:noFill/>
              <a:prstDash val="solid"/>
              <a:miter/>
            </a:ln>
          </p:spPr>
          <p:txBody>
            <a:bodyPr rtlCol="0" anchor="ctr"/>
            <a:lstStyle/>
            <a:p>
              <a:endParaRPr lang="en-IN"/>
            </a:p>
          </p:txBody>
        </p:sp>
        <p:sp>
          <p:nvSpPr>
            <p:cNvPr id="59" name="Freeform: Shape 27">
              <a:extLst>
                <a:ext uri="{FF2B5EF4-FFF2-40B4-BE49-F238E27FC236}">
                  <a16:creationId xmlns:a16="http://schemas.microsoft.com/office/drawing/2014/main" id="{507F2780-4881-C395-6A96-F0462E709344}"/>
                </a:ext>
              </a:extLst>
            </p:cNvPr>
            <p:cNvSpPr/>
            <p:nvPr/>
          </p:nvSpPr>
          <p:spPr>
            <a:xfrm>
              <a:off x="5691017" y="3867438"/>
              <a:ext cx="176847" cy="380581"/>
            </a:xfrm>
            <a:custGeom>
              <a:avLst/>
              <a:gdLst>
                <a:gd name="connsiteX0" fmla="*/ 176847 w 176847"/>
                <a:gd name="connsiteY0" fmla="*/ 202415 h 380581"/>
                <a:gd name="connsiteX1" fmla="*/ 0 w 176847"/>
                <a:gd name="connsiteY1" fmla="*/ 380581 h 380581"/>
                <a:gd name="connsiteX2" fmla="*/ 53977 w 176847"/>
                <a:gd name="connsiteY2" fmla="*/ 0 h 380581"/>
                <a:gd name="connsiteX3" fmla="*/ 176847 w 176847"/>
                <a:gd name="connsiteY3" fmla="*/ 202415 h 380581"/>
              </a:gdLst>
              <a:ahLst/>
              <a:cxnLst>
                <a:cxn ang="0">
                  <a:pos x="connsiteX0" y="connsiteY0"/>
                </a:cxn>
                <a:cxn ang="0">
                  <a:pos x="connsiteX1" y="connsiteY1"/>
                </a:cxn>
                <a:cxn ang="0">
                  <a:pos x="connsiteX2" y="connsiteY2"/>
                </a:cxn>
                <a:cxn ang="0">
                  <a:pos x="connsiteX3" y="connsiteY3"/>
                </a:cxn>
              </a:cxnLst>
              <a:rect l="l" t="t" r="r" b="b"/>
              <a:pathLst>
                <a:path w="176847" h="380581">
                  <a:moveTo>
                    <a:pt x="176847" y="202415"/>
                  </a:moveTo>
                  <a:lnTo>
                    <a:pt x="0" y="380581"/>
                  </a:lnTo>
                  <a:lnTo>
                    <a:pt x="53977" y="0"/>
                  </a:lnTo>
                  <a:lnTo>
                    <a:pt x="176847" y="202415"/>
                  </a:lnTo>
                  <a:close/>
                </a:path>
              </a:pathLst>
            </a:custGeom>
            <a:solidFill>
              <a:schemeClr val="accent3">
                <a:lumMod val="50000"/>
              </a:schemeClr>
            </a:solidFill>
            <a:ln w="10141" cap="flat">
              <a:noFill/>
              <a:prstDash val="solid"/>
              <a:miter/>
            </a:ln>
          </p:spPr>
          <p:txBody>
            <a:bodyPr rtlCol="0" anchor="ctr"/>
            <a:lstStyle/>
            <a:p>
              <a:endParaRPr lang="en-IN"/>
            </a:p>
          </p:txBody>
        </p:sp>
        <p:sp>
          <p:nvSpPr>
            <p:cNvPr id="60" name="Freeform: Shape 28">
              <a:extLst>
                <a:ext uri="{FF2B5EF4-FFF2-40B4-BE49-F238E27FC236}">
                  <a16:creationId xmlns:a16="http://schemas.microsoft.com/office/drawing/2014/main" id="{76BDB5E2-FF70-7F46-895D-7241794FD3F7}"/>
                </a:ext>
              </a:extLst>
            </p:cNvPr>
            <p:cNvSpPr/>
            <p:nvPr/>
          </p:nvSpPr>
          <p:spPr>
            <a:xfrm>
              <a:off x="5691017" y="3867438"/>
              <a:ext cx="176847" cy="380581"/>
            </a:xfrm>
            <a:custGeom>
              <a:avLst/>
              <a:gdLst>
                <a:gd name="connsiteX0" fmla="*/ 53977 w 176847"/>
                <a:gd name="connsiteY0" fmla="*/ 0 h 380581"/>
                <a:gd name="connsiteX1" fmla="*/ 176847 w 176847"/>
                <a:gd name="connsiteY1" fmla="*/ 202415 h 380581"/>
                <a:gd name="connsiteX2" fmla="*/ 0 w 176847"/>
                <a:gd name="connsiteY2" fmla="*/ 380581 h 380581"/>
              </a:gdLst>
              <a:ahLst/>
              <a:cxnLst>
                <a:cxn ang="0">
                  <a:pos x="connsiteX0" y="connsiteY0"/>
                </a:cxn>
                <a:cxn ang="0">
                  <a:pos x="connsiteX1" y="connsiteY1"/>
                </a:cxn>
                <a:cxn ang="0">
                  <a:pos x="connsiteX2" y="connsiteY2"/>
                </a:cxn>
              </a:cxnLst>
              <a:rect l="l" t="t" r="r" b="b"/>
              <a:pathLst>
                <a:path w="176847" h="380581">
                  <a:moveTo>
                    <a:pt x="53977" y="0"/>
                  </a:moveTo>
                  <a:lnTo>
                    <a:pt x="176847" y="202415"/>
                  </a:lnTo>
                  <a:lnTo>
                    <a:pt x="0" y="380581"/>
                  </a:lnTo>
                </a:path>
              </a:pathLst>
            </a:custGeom>
            <a:solidFill>
              <a:schemeClr val="accent3">
                <a:lumMod val="50000"/>
              </a:schemeClr>
            </a:solidFill>
            <a:ln w="10141" cap="flat">
              <a:noFill/>
              <a:prstDash val="solid"/>
              <a:miter/>
            </a:ln>
          </p:spPr>
          <p:txBody>
            <a:bodyPr rtlCol="0" anchor="ctr"/>
            <a:lstStyle/>
            <a:p>
              <a:endParaRPr lang="en-IN"/>
            </a:p>
          </p:txBody>
        </p:sp>
        <p:sp>
          <p:nvSpPr>
            <p:cNvPr id="61" name="Freeform: Shape 29">
              <a:extLst>
                <a:ext uri="{FF2B5EF4-FFF2-40B4-BE49-F238E27FC236}">
                  <a16:creationId xmlns:a16="http://schemas.microsoft.com/office/drawing/2014/main" id="{A7A89B7D-AAF6-9395-8FAC-12C7F9C8A84B}"/>
                </a:ext>
              </a:extLst>
            </p:cNvPr>
            <p:cNvSpPr/>
            <p:nvPr/>
          </p:nvSpPr>
          <p:spPr>
            <a:xfrm>
              <a:off x="3466886" y="3928214"/>
              <a:ext cx="270596" cy="335532"/>
            </a:xfrm>
            <a:custGeom>
              <a:avLst/>
              <a:gdLst>
                <a:gd name="connsiteX0" fmla="*/ 0 w 270596"/>
                <a:gd name="connsiteY0" fmla="*/ 141640 h 335532"/>
                <a:gd name="connsiteX1" fmla="*/ 270597 w 270596"/>
                <a:gd name="connsiteY1" fmla="*/ 335532 h 335532"/>
                <a:gd name="connsiteX2" fmla="*/ 226766 w 270596"/>
                <a:gd name="connsiteY2" fmla="*/ 0 h 335532"/>
                <a:gd name="connsiteX3" fmla="*/ 0 w 270596"/>
                <a:gd name="connsiteY3" fmla="*/ 141640 h 335532"/>
              </a:gdLst>
              <a:ahLst/>
              <a:cxnLst>
                <a:cxn ang="0">
                  <a:pos x="connsiteX0" y="connsiteY0"/>
                </a:cxn>
                <a:cxn ang="0">
                  <a:pos x="connsiteX1" y="connsiteY1"/>
                </a:cxn>
                <a:cxn ang="0">
                  <a:pos x="connsiteX2" y="connsiteY2"/>
                </a:cxn>
                <a:cxn ang="0">
                  <a:pos x="connsiteX3" y="connsiteY3"/>
                </a:cxn>
              </a:cxnLst>
              <a:rect l="l" t="t" r="r" b="b"/>
              <a:pathLst>
                <a:path w="270596" h="335532">
                  <a:moveTo>
                    <a:pt x="0" y="141640"/>
                  </a:moveTo>
                  <a:lnTo>
                    <a:pt x="270597" y="335532"/>
                  </a:lnTo>
                  <a:lnTo>
                    <a:pt x="226766" y="0"/>
                  </a:lnTo>
                  <a:lnTo>
                    <a:pt x="0" y="141640"/>
                  </a:lnTo>
                  <a:close/>
                </a:path>
              </a:pathLst>
            </a:custGeom>
            <a:solidFill>
              <a:schemeClr val="accent3">
                <a:lumMod val="50000"/>
              </a:schemeClr>
            </a:solidFill>
            <a:ln w="10141" cap="flat">
              <a:noFill/>
              <a:prstDash val="solid"/>
              <a:miter/>
            </a:ln>
          </p:spPr>
          <p:txBody>
            <a:bodyPr rtlCol="0" anchor="ctr"/>
            <a:lstStyle/>
            <a:p>
              <a:endParaRPr lang="en-IN"/>
            </a:p>
          </p:txBody>
        </p:sp>
        <p:sp>
          <p:nvSpPr>
            <p:cNvPr id="62" name="Freeform: Shape 30">
              <a:extLst>
                <a:ext uri="{FF2B5EF4-FFF2-40B4-BE49-F238E27FC236}">
                  <a16:creationId xmlns:a16="http://schemas.microsoft.com/office/drawing/2014/main" id="{25B68C8C-47B8-7396-77FF-499FD4B430B2}"/>
                </a:ext>
              </a:extLst>
            </p:cNvPr>
            <p:cNvSpPr/>
            <p:nvPr/>
          </p:nvSpPr>
          <p:spPr>
            <a:xfrm>
              <a:off x="3466886" y="3928214"/>
              <a:ext cx="270596" cy="335532"/>
            </a:xfrm>
            <a:custGeom>
              <a:avLst/>
              <a:gdLst>
                <a:gd name="connsiteX0" fmla="*/ 226766 w 270596"/>
                <a:gd name="connsiteY0" fmla="*/ 0 h 335532"/>
                <a:gd name="connsiteX1" fmla="*/ 0 w 270596"/>
                <a:gd name="connsiteY1" fmla="*/ 141640 h 335532"/>
                <a:gd name="connsiteX2" fmla="*/ 270597 w 270596"/>
                <a:gd name="connsiteY2" fmla="*/ 335532 h 335532"/>
              </a:gdLst>
              <a:ahLst/>
              <a:cxnLst>
                <a:cxn ang="0">
                  <a:pos x="connsiteX0" y="connsiteY0"/>
                </a:cxn>
                <a:cxn ang="0">
                  <a:pos x="connsiteX1" y="connsiteY1"/>
                </a:cxn>
                <a:cxn ang="0">
                  <a:pos x="connsiteX2" y="connsiteY2"/>
                </a:cxn>
              </a:cxnLst>
              <a:rect l="l" t="t" r="r" b="b"/>
              <a:pathLst>
                <a:path w="270596" h="335532">
                  <a:moveTo>
                    <a:pt x="226766" y="0"/>
                  </a:moveTo>
                  <a:lnTo>
                    <a:pt x="0" y="141640"/>
                  </a:lnTo>
                  <a:lnTo>
                    <a:pt x="270597" y="335532"/>
                  </a:lnTo>
                </a:path>
              </a:pathLst>
            </a:custGeom>
            <a:solidFill>
              <a:schemeClr val="accent3">
                <a:lumMod val="50000"/>
              </a:schemeClr>
            </a:solidFill>
            <a:ln w="10141" cap="flat">
              <a:noFill/>
              <a:prstDash val="solid"/>
              <a:miter/>
            </a:ln>
          </p:spPr>
          <p:txBody>
            <a:bodyPr rtlCol="0" anchor="ctr"/>
            <a:lstStyle/>
            <a:p>
              <a:endParaRPr lang="en-IN"/>
            </a:p>
          </p:txBody>
        </p:sp>
        <p:sp>
          <p:nvSpPr>
            <p:cNvPr id="63" name="Freeform: Shape 31">
              <a:extLst>
                <a:ext uri="{FF2B5EF4-FFF2-40B4-BE49-F238E27FC236}">
                  <a16:creationId xmlns:a16="http://schemas.microsoft.com/office/drawing/2014/main" id="{E3EB2C01-2AD0-ED23-12EE-874E4A907BAB}"/>
                </a:ext>
              </a:extLst>
            </p:cNvPr>
            <p:cNvSpPr/>
            <p:nvPr/>
          </p:nvSpPr>
          <p:spPr>
            <a:xfrm>
              <a:off x="3537908" y="2437140"/>
              <a:ext cx="2242597" cy="2478696"/>
            </a:xfrm>
            <a:custGeom>
              <a:avLst/>
              <a:gdLst>
                <a:gd name="connsiteX0" fmla="*/ 2070317 w 2242597"/>
                <a:gd name="connsiteY0" fmla="*/ 0 h 2478696"/>
                <a:gd name="connsiteX1" fmla="*/ 2242598 w 2242597"/>
                <a:gd name="connsiteY1" fmla="*/ 0 h 2478696"/>
                <a:gd name="connsiteX2" fmla="*/ 2242598 w 2242597"/>
                <a:gd name="connsiteY2" fmla="*/ 2478697 h 2478696"/>
                <a:gd name="connsiteX3" fmla="*/ 2070316 w 2242597"/>
                <a:gd name="connsiteY3" fmla="*/ 2478697 h 2478696"/>
                <a:gd name="connsiteX4" fmla="*/ 172281 w 2242597"/>
                <a:gd name="connsiteY4" fmla="*/ 2478697 h 2478696"/>
                <a:gd name="connsiteX5" fmla="*/ 0 w 2242597"/>
                <a:gd name="connsiteY5" fmla="*/ 2478697 h 2478696"/>
                <a:gd name="connsiteX6" fmla="*/ 0 w 2242597"/>
                <a:gd name="connsiteY6" fmla="*/ 0 h 2478696"/>
                <a:gd name="connsiteX7" fmla="*/ 172281 w 2242597"/>
                <a:gd name="connsiteY7" fmla="*/ 0 h 247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597" h="2478696">
                  <a:moveTo>
                    <a:pt x="2070317" y="0"/>
                  </a:moveTo>
                  <a:cubicBezTo>
                    <a:pt x="2165465" y="0"/>
                    <a:pt x="2242598" y="0"/>
                    <a:pt x="2242598" y="0"/>
                  </a:cubicBezTo>
                  <a:lnTo>
                    <a:pt x="2242598" y="2478697"/>
                  </a:lnTo>
                  <a:cubicBezTo>
                    <a:pt x="2242598" y="2478697"/>
                    <a:pt x="2165465" y="2478697"/>
                    <a:pt x="2070316" y="2478697"/>
                  </a:cubicBezTo>
                  <a:lnTo>
                    <a:pt x="172281" y="2478697"/>
                  </a:lnTo>
                  <a:cubicBezTo>
                    <a:pt x="77132" y="2478697"/>
                    <a:pt x="0" y="2478697"/>
                    <a:pt x="0" y="2478697"/>
                  </a:cubicBezTo>
                  <a:lnTo>
                    <a:pt x="0" y="0"/>
                  </a:lnTo>
                  <a:cubicBezTo>
                    <a:pt x="0" y="0"/>
                    <a:pt x="77132" y="0"/>
                    <a:pt x="172281" y="0"/>
                  </a:cubicBezTo>
                  <a:close/>
                </a:path>
              </a:pathLst>
            </a:custGeom>
            <a:solidFill>
              <a:schemeClr val="bg1"/>
            </a:solidFill>
            <a:ln w="10141" cap="flat">
              <a:noFill/>
              <a:prstDash val="solid"/>
              <a:miter/>
            </a:ln>
            <a:effectLst>
              <a:outerShdw blurRad="63500" sx="102000" sy="102000" algn="ctr" rotWithShape="0">
                <a:prstClr val="black">
                  <a:alpha val="16000"/>
                </a:prstClr>
              </a:outerShdw>
            </a:effectLst>
          </p:spPr>
          <p:txBody>
            <a:bodyPr rtlCol="0" anchor="ctr"/>
            <a:lstStyle/>
            <a:p>
              <a:endParaRPr lang="en-IN"/>
            </a:p>
          </p:txBody>
        </p:sp>
        <p:sp>
          <p:nvSpPr>
            <p:cNvPr id="64" name="Freeform: Shape 32">
              <a:extLst>
                <a:ext uri="{FF2B5EF4-FFF2-40B4-BE49-F238E27FC236}">
                  <a16:creationId xmlns:a16="http://schemas.microsoft.com/office/drawing/2014/main" id="{F6001023-28F3-3C88-D4F0-F98A58474F3D}"/>
                </a:ext>
              </a:extLst>
            </p:cNvPr>
            <p:cNvSpPr/>
            <p:nvPr/>
          </p:nvSpPr>
          <p:spPr>
            <a:xfrm>
              <a:off x="3466886" y="2608610"/>
              <a:ext cx="2400978" cy="1461345"/>
            </a:xfrm>
            <a:custGeom>
              <a:avLst/>
              <a:gdLst>
                <a:gd name="connsiteX0" fmla="*/ 0 w 2400978"/>
                <a:gd name="connsiteY0" fmla="*/ 0 h 1461345"/>
                <a:gd name="connsiteX1" fmla="*/ 2400979 w 2400978"/>
                <a:gd name="connsiteY1" fmla="*/ 0 h 1461345"/>
                <a:gd name="connsiteX2" fmla="*/ 2400979 w 2400978"/>
                <a:gd name="connsiteY2" fmla="*/ 1461346 h 1461345"/>
                <a:gd name="connsiteX3" fmla="*/ 0 w 2400978"/>
                <a:gd name="connsiteY3" fmla="*/ 1461346 h 1461345"/>
              </a:gdLst>
              <a:ahLst/>
              <a:cxnLst>
                <a:cxn ang="0">
                  <a:pos x="connsiteX0" y="connsiteY0"/>
                </a:cxn>
                <a:cxn ang="0">
                  <a:pos x="connsiteX1" y="connsiteY1"/>
                </a:cxn>
                <a:cxn ang="0">
                  <a:pos x="connsiteX2" y="connsiteY2"/>
                </a:cxn>
                <a:cxn ang="0">
                  <a:pos x="connsiteX3" y="connsiteY3"/>
                </a:cxn>
              </a:cxnLst>
              <a:rect l="l" t="t" r="r" b="b"/>
              <a:pathLst>
                <a:path w="2400978" h="1461345">
                  <a:moveTo>
                    <a:pt x="0" y="0"/>
                  </a:moveTo>
                  <a:lnTo>
                    <a:pt x="2400979" y="0"/>
                  </a:lnTo>
                  <a:lnTo>
                    <a:pt x="2400979" y="1461346"/>
                  </a:lnTo>
                  <a:lnTo>
                    <a:pt x="0" y="1461346"/>
                  </a:lnTo>
                  <a:close/>
                </a:path>
              </a:pathLst>
            </a:custGeom>
            <a:solidFill>
              <a:schemeClr val="accent3"/>
            </a:solidFill>
            <a:ln w="10141" cap="flat">
              <a:noFill/>
              <a:prstDash val="solid"/>
              <a:miter/>
            </a:ln>
            <a:effectLst>
              <a:outerShdw blurRad="63500" sx="102000" sy="102000" algn="ctr" rotWithShape="0">
                <a:prstClr val="black">
                  <a:alpha val="15000"/>
                </a:prstClr>
              </a:outerShdw>
            </a:effectLst>
          </p:spPr>
          <p:txBody>
            <a:bodyPr rtlCol="0" anchor="ctr"/>
            <a:lstStyle/>
            <a:p>
              <a:endParaRPr lang="en-IN"/>
            </a:p>
          </p:txBody>
        </p:sp>
        <p:sp>
          <p:nvSpPr>
            <p:cNvPr id="65" name="Freeform: Shape 34">
              <a:extLst>
                <a:ext uri="{FF2B5EF4-FFF2-40B4-BE49-F238E27FC236}">
                  <a16:creationId xmlns:a16="http://schemas.microsoft.com/office/drawing/2014/main" id="{D588156E-EDEC-E666-C0AA-4C709704FE9D}"/>
                </a:ext>
              </a:extLst>
            </p:cNvPr>
            <p:cNvSpPr/>
            <p:nvPr/>
          </p:nvSpPr>
          <p:spPr>
            <a:xfrm>
              <a:off x="4205929" y="3888238"/>
              <a:ext cx="898540" cy="898540"/>
            </a:xfrm>
            <a:custGeom>
              <a:avLst/>
              <a:gdLst>
                <a:gd name="connsiteX0" fmla="*/ 449219 w 898540"/>
                <a:gd name="connsiteY0" fmla="*/ 898406 h 898540"/>
                <a:gd name="connsiteX1" fmla="*/ -52 w 898540"/>
                <a:gd name="connsiteY1" fmla="*/ 449136 h 898540"/>
                <a:gd name="connsiteX2" fmla="*/ 449219 w 898540"/>
                <a:gd name="connsiteY2" fmla="*/ -134 h 898540"/>
                <a:gd name="connsiteX3" fmla="*/ 898489 w 898540"/>
                <a:gd name="connsiteY3" fmla="*/ 449136 h 898540"/>
                <a:gd name="connsiteX4" fmla="*/ 449219 w 898540"/>
                <a:gd name="connsiteY4" fmla="*/ 898406 h 89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540" h="898540">
                  <a:moveTo>
                    <a:pt x="449219" y="898406"/>
                  </a:moveTo>
                  <a:cubicBezTo>
                    <a:pt x="201095" y="898406"/>
                    <a:pt x="-52" y="697259"/>
                    <a:pt x="-52" y="449136"/>
                  </a:cubicBezTo>
                  <a:cubicBezTo>
                    <a:pt x="-52" y="201013"/>
                    <a:pt x="201095" y="-134"/>
                    <a:pt x="449219" y="-134"/>
                  </a:cubicBezTo>
                  <a:cubicBezTo>
                    <a:pt x="697342" y="-134"/>
                    <a:pt x="898489" y="201013"/>
                    <a:pt x="898489" y="449136"/>
                  </a:cubicBezTo>
                  <a:cubicBezTo>
                    <a:pt x="898205" y="697148"/>
                    <a:pt x="697231" y="898122"/>
                    <a:pt x="449219" y="898406"/>
                  </a:cubicBezTo>
                  <a:close/>
                </a:path>
              </a:pathLst>
            </a:custGeom>
            <a:solidFill>
              <a:schemeClr val="accent3"/>
            </a:solidFill>
            <a:ln w="10141" cap="flat">
              <a:noFill/>
              <a:prstDash val="solid"/>
              <a:miter/>
            </a:ln>
            <a:effectLst>
              <a:outerShdw blurRad="63500" sx="102000" sy="102000" algn="ctr" rotWithShape="0">
                <a:prstClr val="black">
                  <a:alpha val="10000"/>
                </a:prstClr>
              </a:outerShdw>
            </a:effectLst>
          </p:spPr>
          <p:txBody>
            <a:bodyPr rtlCol="0" anchor="ctr"/>
            <a:lstStyle/>
            <a:p>
              <a:endParaRPr lang="en-IN"/>
            </a:p>
          </p:txBody>
        </p:sp>
        <p:sp>
          <p:nvSpPr>
            <p:cNvPr id="66" name="Freeform: Shape 35">
              <a:extLst>
                <a:ext uri="{FF2B5EF4-FFF2-40B4-BE49-F238E27FC236}">
                  <a16:creationId xmlns:a16="http://schemas.microsoft.com/office/drawing/2014/main" id="{6C7D24B0-F7D0-2F5B-C4EF-E36960A5BC12}"/>
                </a:ext>
              </a:extLst>
            </p:cNvPr>
            <p:cNvSpPr/>
            <p:nvPr/>
          </p:nvSpPr>
          <p:spPr>
            <a:xfrm rot="16751999">
              <a:off x="4267630" y="3950426"/>
              <a:ext cx="774757" cy="774757"/>
            </a:xfrm>
            <a:custGeom>
              <a:avLst/>
              <a:gdLst>
                <a:gd name="connsiteX0" fmla="*/ 774706 w 774757"/>
                <a:gd name="connsiteY0" fmla="*/ 387245 h 774757"/>
                <a:gd name="connsiteX1" fmla="*/ 387327 w 774757"/>
                <a:gd name="connsiteY1" fmla="*/ 774623 h 774757"/>
                <a:gd name="connsiteX2" fmla="*/ -51 w 774757"/>
                <a:gd name="connsiteY2" fmla="*/ 387245 h 774757"/>
                <a:gd name="connsiteX3" fmla="*/ 387327 w 774757"/>
                <a:gd name="connsiteY3" fmla="*/ -134 h 774757"/>
                <a:gd name="connsiteX4" fmla="*/ 774706 w 774757"/>
                <a:gd name="connsiteY4" fmla="*/ 387245 h 774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757" h="774757">
                  <a:moveTo>
                    <a:pt x="774706" y="387245"/>
                  </a:moveTo>
                  <a:cubicBezTo>
                    <a:pt x="774706" y="601188"/>
                    <a:pt x="601271" y="774623"/>
                    <a:pt x="387327" y="774623"/>
                  </a:cubicBezTo>
                  <a:cubicBezTo>
                    <a:pt x="173384" y="774623"/>
                    <a:pt x="-51" y="601188"/>
                    <a:pt x="-51" y="387245"/>
                  </a:cubicBezTo>
                  <a:cubicBezTo>
                    <a:pt x="-51" y="173301"/>
                    <a:pt x="173384" y="-134"/>
                    <a:pt x="387327" y="-134"/>
                  </a:cubicBezTo>
                  <a:cubicBezTo>
                    <a:pt x="601271" y="-134"/>
                    <a:pt x="774706" y="173302"/>
                    <a:pt x="774706" y="387245"/>
                  </a:cubicBezTo>
                  <a:close/>
                </a:path>
              </a:pathLst>
            </a:custGeom>
            <a:solidFill>
              <a:srgbClr val="FFFFFF"/>
            </a:solidFill>
            <a:ln w="10141" cap="flat">
              <a:noFill/>
              <a:prstDash val="solid"/>
              <a:miter/>
            </a:ln>
          </p:spPr>
          <p:txBody>
            <a:bodyPr rtlCol="0" anchor="ctr"/>
            <a:lstStyle/>
            <a:p>
              <a:endParaRPr lang="en-IN"/>
            </a:p>
          </p:txBody>
        </p:sp>
        <p:sp>
          <p:nvSpPr>
            <p:cNvPr id="67" name="Freeform: Shape 36">
              <a:extLst>
                <a:ext uri="{FF2B5EF4-FFF2-40B4-BE49-F238E27FC236}">
                  <a16:creationId xmlns:a16="http://schemas.microsoft.com/office/drawing/2014/main" id="{89C53975-B95D-7351-91BE-68927B53CAC2}"/>
                </a:ext>
              </a:extLst>
            </p:cNvPr>
            <p:cNvSpPr/>
            <p:nvPr/>
          </p:nvSpPr>
          <p:spPr>
            <a:xfrm>
              <a:off x="8527975" y="3926387"/>
              <a:ext cx="250913" cy="390524"/>
            </a:xfrm>
            <a:custGeom>
              <a:avLst/>
              <a:gdLst>
                <a:gd name="connsiteX0" fmla="*/ 250913 w 250913"/>
                <a:gd name="connsiteY0" fmla="*/ 141741 h 390524"/>
                <a:gd name="connsiteX1" fmla="*/ 0 w 250913"/>
                <a:gd name="connsiteY1" fmla="*/ 390524 h 390524"/>
                <a:gd name="connsiteX2" fmla="*/ 205865 w 250913"/>
                <a:gd name="connsiteY2" fmla="*/ 0 h 390524"/>
                <a:gd name="connsiteX3" fmla="*/ 250913 w 250913"/>
                <a:gd name="connsiteY3" fmla="*/ 141741 h 390524"/>
              </a:gdLst>
              <a:ahLst/>
              <a:cxnLst>
                <a:cxn ang="0">
                  <a:pos x="connsiteX0" y="connsiteY0"/>
                </a:cxn>
                <a:cxn ang="0">
                  <a:pos x="connsiteX1" y="connsiteY1"/>
                </a:cxn>
                <a:cxn ang="0">
                  <a:pos x="connsiteX2" y="connsiteY2"/>
                </a:cxn>
                <a:cxn ang="0">
                  <a:pos x="connsiteX3" y="connsiteY3"/>
                </a:cxn>
              </a:cxnLst>
              <a:rect l="l" t="t" r="r" b="b"/>
              <a:pathLst>
                <a:path w="250913" h="390524">
                  <a:moveTo>
                    <a:pt x="250913" y="141741"/>
                  </a:moveTo>
                  <a:lnTo>
                    <a:pt x="0" y="390524"/>
                  </a:lnTo>
                  <a:lnTo>
                    <a:pt x="205865" y="0"/>
                  </a:lnTo>
                  <a:lnTo>
                    <a:pt x="250913" y="141741"/>
                  </a:lnTo>
                  <a:close/>
                </a:path>
              </a:pathLst>
            </a:custGeom>
            <a:solidFill>
              <a:schemeClr val="accent4">
                <a:lumMod val="50000"/>
              </a:schemeClr>
            </a:solidFill>
            <a:ln w="10141" cap="flat">
              <a:noFill/>
              <a:prstDash val="solid"/>
              <a:miter/>
            </a:ln>
          </p:spPr>
          <p:txBody>
            <a:bodyPr rtlCol="0" anchor="ctr"/>
            <a:lstStyle/>
            <a:p>
              <a:endParaRPr lang="en-IN"/>
            </a:p>
          </p:txBody>
        </p:sp>
        <p:sp>
          <p:nvSpPr>
            <p:cNvPr id="68" name="Freeform: Shape 37">
              <a:extLst>
                <a:ext uri="{FF2B5EF4-FFF2-40B4-BE49-F238E27FC236}">
                  <a16:creationId xmlns:a16="http://schemas.microsoft.com/office/drawing/2014/main" id="{49776052-5D42-6364-99F1-EDC0EB43F8D9}"/>
                </a:ext>
              </a:extLst>
            </p:cNvPr>
            <p:cNvSpPr/>
            <p:nvPr/>
          </p:nvSpPr>
          <p:spPr>
            <a:xfrm>
              <a:off x="8527975" y="3926387"/>
              <a:ext cx="250913" cy="390524"/>
            </a:xfrm>
            <a:custGeom>
              <a:avLst/>
              <a:gdLst>
                <a:gd name="connsiteX0" fmla="*/ 205865 w 250913"/>
                <a:gd name="connsiteY0" fmla="*/ 0 h 390524"/>
                <a:gd name="connsiteX1" fmla="*/ 250913 w 250913"/>
                <a:gd name="connsiteY1" fmla="*/ 141741 h 390524"/>
                <a:gd name="connsiteX2" fmla="*/ 0 w 250913"/>
                <a:gd name="connsiteY2" fmla="*/ 390524 h 390524"/>
              </a:gdLst>
              <a:ahLst/>
              <a:cxnLst>
                <a:cxn ang="0">
                  <a:pos x="connsiteX0" y="connsiteY0"/>
                </a:cxn>
                <a:cxn ang="0">
                  <a:pos x="connsiteX1" y="connsiteY1"/>
                </a:cxn>
                <a:cxn ang="0">
                  <a:pos x="connsiteX2" y="connsiteY2"/>
                </a:cxn>
              </a:cxnLst>
              <a:rect l="l" t="t" r="r" b="b"/>
              <a:pathLst>
                <a:path w="250913" h="390524">
                  <a:moveTo>
                    <a:pt x="205865" y="0"/>
                  </a:moveTo>
                  <a:lnTo>
                    <a:pt x="250913" y="141741"/>
                  </a:lnTo>
                  <a:lnTo>
                    <a:pt x="0" y="390524"/>
                  </a:lnTo>
                </a:path>
              </a:pathLst>
            </a:custGeom>
            <a:solidFill>
              <a:schemeClr val="accent4">
                <a:lumMod val="50000"/>
              </a:schemeClr>
            </a:solidFill>
            <a:ln w="10141" cap="flat">
              <a:noFill/>
              <a:prstDash val="solid"/>
              <a:miter/>
            </a:ln>
          </p:spPr>
          <p:txBody>
            <a:bodyPr rtlCol="0" anchor="ctr"/>
            <a:lstStyle/>
            <a:p>
              <a:endParaRPr lang="en-IN"/>
            </a:p>
          </p:txBody>
        </p:sp>
        <p:sp>
          <p:nvSpPr>
            <p:cNvPr id="69" name="Freeform: Shape 38">
              <a:extLst>
                <a:ext uri="{FF2B5EF4-FFF2-40B4-BE49-F238E27FC236}">
                  <a16:creationId xmlns:a16="http://schemas.microsoft.com/office/drawing/2014/main" id="{703F3AA3-9C36-2EB2-6057-16AFEBEC04EB}"/>
                </a:ext>
              </a:extLst>
            </p:cNvPr>
            <p:cNvSpPr/>
            <p:nvPr/>
          </p:nvSpPr>
          <p:spPr>
            <a:xfrm>
              <a:off x="6378011" y="3838725"/>
              <a:ext cx="179586" cy="423296"/>
            </a:xfrm>
            <a:custGeom>
              <a:avLst/>
              <a:gdLst>
                <a:gd name="connsiteX0" fmla="*/ 0 w 179586"/>
                <a:gd name="connsiteY0" fmla="*/ 229404 h 423296"/>
                <a:gd name="connsiteX1" fmla="*/ 162744 w 179586"/>
                <a:gd name="connsiteY1" fmla="*/ 423296 h 423296"/>
                <a:gd name="connsiteX2" fmla="*/ 179587 w 179586"/>
                <a:gd name="connsiteY2" fmla="*/ 0 h 423296"/>
                <a:gd name="connsiteX3" fmla="*/ 0 w 179586"/>
                <a:gd name="connsiteY3" fmla="*/ 229404 h 423296"/>
              </a:gdLst>
              <a:ahLst/>
              <a:cxnLst>
                <a:cxn ang="0">
                  <a:pos x="connsiteX0" y="connsiteY0"/>
                </a:cxn>
                <a:cxn ang="0">
                  <a:pos x="connsiteX1" y="connsiteY1"/>
                </a:cxn>
                <a:cxn ang="0">
                  <a:pos x="connsiteX2" y="connsiteY2"/>
                </a:cxn>
                <a:cxn ang="0">
                  <a:pos x="connsiteX3" y="connsiteY3"/>
                </a:cxn>
              </a:cxnLst>
              <a:rect l="l" t="t" r="r" b="b"/>
              <a:pathLst>
                <a:path w="179586" h="423296">
                  <a:moveTo>
                    <a:pt x="0" y="229404"/>
                  </a:moveTo>
                  <a:lnTo>
                    <a:pt x="162744" y="423296"/>
                  </a:lnTo>
                  <a:lnTo>
                    <a:pt x="179587" y="0"/>
                  </a:lnTo>
                  <a:lnTo>
                    <a:pt x="0" y="229404"/>
                  </a:lnTo>
                  <a:close/>
                </a:path>
              </a:pathLst>
            </a:custGeom>
            <a:solidFill>
              <a:schemeClr val="accent4">
                <a:lumMod val="50000"/>
              </a:schemeClr>
            </a:solidFill>
            <a:ln w="10141" cap="flat">
              <a:noFill/>
              <a:prstDash val="solid"/>
              <a:miter/>
            </a:ln>
          </p:spPr>
          <p:txBody>
            <a:bodyPr rtlCol="0" anchor="ctr"/>
            <a:lstStyle/>
            <a:p>
              <a:endParaRPr lang="en-IN"/>
            </a:p>
          </p:txBody>
        </p:sp>
        <p:sp>
          <p:nvSpPr>
            <p:cNvPr id="70" name="Freeform: Shape 39">
              <a:extLst>
                <a:ext uri="{FF2B5EF4-FFF2-40B4-BE49-F238E27FC236}">
                  <a16:creationId xmlns:a16="http://schemas.microsoft.com/office/drawing/2014/main" id="{C25C07E2-3CD3-23A1-5659-186CE38DEC2C}"/>
                </a:ext>
              </a:extLst>
            </p:cNvPr>
            <p:cNvSpPr/>
            <p:nvPr/>
          </p:nvSpPr>
          <p:spPr>
            <a:xfrm>
              <a:off x="6378011" y="3838725"/>
              <a:ext cx="179586" cy="423296"/>
            </a:xfrm>
            <a:custGeom>
              <a:avLst/>
              <a:gdLst>
                <a:gd name="connsiteX0" fmla="*/ 179587 w 179586"/>
                <a:gd name="connsiteY0" fmla="*/ 0 h 423296"/>
                <a:gd name="connsiteX1" fmla="*/ 0 w 179586"/>
                <a:gd name="connsiteY1" fmla="*/ 229404 h 423296"/>
                <a:gd name="connsiteX2" fmla="*/ 162744 w 179586"/>
                <a:gd name="connsiteY2" fmla="*/ 423296 h 423296"/>
              </a:gdLst>
              <a:ahLst/>
              <a:cxnLst>
                <a:cxn ang="0">
                  <a:pos x="connsiteX0" y="connsiteY0"/>
                </a:cxn>
                <a:cxn ang="0">
                  <a:pos x="connsiteX1" y="connsiteY1"/>
                </a:cxn>
                <a:cxn ang="0">
                  <a:pos x="connsiteX2" y="connsiteY2"/>
                </a:cxn>
              </a:cxnLst>
              <a:rect l="l" t="t" r="r" b="b"/>
              <a:pathLst>
                <a:path w="179586" h="423296">
                  <a:moveTo>
                    <a:pt x="179587" y="0"/>
                  </a:moveTo>
                  <a:lnTo>
                    <a:pt x="0" y="229404"/>
                  </a:lnTo>
                  <a:lnTo>
                    <a:pt x="162744" y="423296"/>
                  </a:lnTo>
                </a:path>
              </a:pathLst>
            </a:custGeom>
            <a:solidFill>
              <a:schemeClr val="accent4">
                <a:lumMod val="50000"/>
              </a:schemeClr>
            </a:solidFill>
            <a:ln w="10141" cap="flat">
              <a:noFill/>
              <a:prstDash val="solid"/>
              <a:miter/>
            </a:ln>
          </p:spPr>
          <p:txBody>
            <a:bodyPr rtlCol="0" anchor="ctr"/>
            <a:lstStyle/>
            <a:p>
              <a:endParaRPr lang="en-IN"/>
            </a:p>
          </p:txBody>
        </p:sp>
        <p:sp>
          <p:nvSpPr>
            <p:cNvPr id="71" name="Freeform: Shape 40">
              <a:extLst>
                <a:ext uri="{FF2B5EF4-FFF2-40B4-BE49-F238E27FC236}">
                  <a16:creationId xmlns:a16="http://schemas.microsoft.com/office/drawing/2014/main" id="{DFC732A2-1A3A-4933-6949-3D73CF12BE5D}"/>
                </a:ext>
              </a:extLst>
            </p:cNvPr>
            <p:cNvSpPr/>
            <p:nvPr/>
          </p:nvSpPr>
          <p:spPr>
            <a:xfrm>
              <a:off x="6449034" y="2435415"/>
              <a:ext cx="2242597" cy="2478696"/>
            </a:xfrm>
            <a:custGeom>
              <a:avLst/>
              <a:gdLst>
                <a:gd name="connsiteX0" fmla="*/ 2070316 w 2242597"/>
                <a:gd name="connsiteY0" fmla="*/ 0 h 2478696"/>
                <a:gd name="connsiteX1" fmla="*/ 2242598 w 2242597"/>
                <a:gd name="connsiteY1" fmla="*/ 0 h 2478696"/>
                <a:gd name="connsiteX2" fmla="*/ 2242598 w 2242597"/>
                <a:gd name="connsiteY2" fmla="*/ 2478697 h 2478696"/>
                <a:gd name="connsiteX3" fmla="*/ 2070316 w 2242597"/>
                <a:gd name="connsiteY3" fmla="*/ 2478697 h 2478696"/>
                <a:gd name="connsiteX4" fmla="*/ 172281 w 2242597"/>
                <a:gd name="connsiteY4" fmla="*/ 2478697 h 2478696"/>
                <a:gd name="connsiteX5" fmla="*/ 0 w 2242597"/>
                <a:gd name="connsiteY5" fmla="*/ 2478697 h 2478696"/>
                <a:gd name="connsiteX6" fmla="*/ 0 w 2242597"/>
                <a:gd name="connsiteY6" fmla="*/ 0 h 2478696"/>
                <a:gd name="connsiteX7" fmla="*/ 172281 w 2242597"/>
                <a:gd name="connsiteY7" fmla="*/ 0 h 247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597" h="2478696">
                  <a:moveTo>
                    <a:pt x="2070316" y="0"/>
                  </a:moveTo>
                  <a:cubicBezTo>
                    <a:pt x="2165465" y="0"/>
                    <a:pt x="2242598" y="0"/>
                    <a:pt x="2242598" y="0"/>
                  </a:cubicBezTo>
                  <a:lnTo>
                    <a:pt x="2242598" y="2478697"/>
                  </a:lnTo>
                  <a:cubicBezTo>
                    <a:pt x="2242598" y="2478697"/>
                    <a:pt x="2165464" y="2478697"/>
                    <a:pt x="2070316" y="2478697"/>
                  </a:cubicBezTo>
                  <a:lnTo>
                    <a:pt x="172281" y="2478697"/>
                  </a:lnTo>
                  <a:cubicBezTo>
                    <a:pt x="77133" y="2478697"/>
                    <a:pt x="0" y="2478697"/>
                    <a:pt x="0" y="2478697"/>
                  </a:cubicBezTo>
                  <a:lnTo>
                    <a:pt x="0" y="0"/>
                  </a:lnTo>
                  <a:cubicBezTo>
                    <a:pt x="0" y="0"/>
                    <a:pt x="77133" y="0"/>
                    <a:pt x="172281" y="0"/>
                  </a:cubicBezTo>
                  <a:close/>
                </a:path>
              </a:pathLst>
            </a:custGeom>
            <a:solidFill>
              <a:schemeClr val="bg1"/>
            </a:solidFill>
            <a:ln w="10141" cap="flat">
              <a:noFill/>
              <a:prstDash val="solid"/>
              <a:miter/>
            </a:ln>
            <a:effectLst>
              <a:outerShdw blurRad="63500" sx="102000" sy="102000" algn="ctr" rotWithShape="0">
                <a:prstClr val="black">
                  <a:alpha val="16000"/>
                </a:prstClr>
              </a:outerShdw>
            </a:effectLst>
          </p:spPr>
          <p:txBody>
            <a:bodyPr rtlCol="0" anchor="ctr"/>
            <a:lstStyle/>
            <a:p>
              <a:endParaRPr lang="en-IN"/>
            </a:p>
          </p:txBody>
        </p:sp>
        <p:sp>
          <p:nvSpPr>
            <p:cNvPr id="72" name="Freeform: Shape 41">
              <a:extLst>
                <a:ext uri="{FF2B5EF4-FFF2-40B4-BE49-F238E27FC236}">
                  <a16:creationId xmlns:a16="http://schemas.microsoft.com/office/drawing/2014/main" id="{0E4A4206-1C95-26EA-F26F-B2199213532C}"/>
                </a:ext>
              </a:extLst>
            </p:cNvPr>
            <p:cNvSpPr/>
            <p:nvPr/>
          </p:nvSpPr>
          <p:spPr>
            <a:xfrm>
              <a:off x="6378011" y="2606783"/>
              <a:ext cx="2400978" cy="1461345"/>
            </a:xfrm>
            <a:custGeom>
              <a:avLst/>
              <a:gdLst>
                <a:gd name="connsiteX0" fmla="*/ 0 w 2400978"/>
                <a:gd name="connsiteY0" fmla="*/ 0 h 1461345"/>
                <a:gd name="connsiteX1" fmla="*/ 2400979 w 2400978"/>
                <a:gd name="connsiteY1" fmla="*/ 0 h 1461345"/>
                <a:gd name="connsiteX2" fmla="*/ 2400979 w 2400978"/>
                <a:gd name="connsiteY2" fmla="*/ 1461346 h 1461345"/>
                <a:gd name="connsiteX3" fmla="*/ 0 w 2400978"/>
                <a:gd name="connsiteY3" fmla="*/ 1461346 h 1461345"/>
              </a:gdLst>
              <a:ahLst/>
              <a:cxnLst>
                <a:cxn ang="0">
                  <a:pos x="connsiteX0" y="connsiteY0"/>
                </a:cxn>
                <a:cxn ang="0">
                  <a:pos x="connsiteX1" y="connsiteY1"/>
                </a:cxn>
                <a:cxn ang="0">
                  <a:pos x="connsiteX2" y="connsiteY2"/>
                </a:cxn>
                <a:cxn ang="0">
                  <a:pos x="connsiteX3" y="connsiteY3"/>
                </a:cxn>
              </a:cxnLst>
              <a:rect l="l" t="t" r="r" b="b"/>
              <a:pathLst>
                <a:path w="2400978" h="1461345">
                  <a:moveTo>
                    <a:pt x="0" y="0"/>
                  </a:moveTo>
                  <a:lnTo>
                    <a:pt x="2400979" y="0"/>
                  </a:lnTo>
                  <a:lnTo>
                    <a:pt x="2400979" y="1461346"/>
                  </a:lnTo>
                  <a:lnTo>
                    <a:pt x="0" y="1461346"/>
                  </a:lnTo>
                  <a:close/>
                </a:path>
              </a:pathLst>
            </a:custGeom>
            <a:solidFill>
              <a:schemeClr val="accent4"/>
            </a:solidFill>
            <a:ln w="10141" cap="flat">
              <a:noFill/>
              <a:prstDash val="solid"/>
              <a:miter/>
            </a:ln>
            <a:effectLst>
              <a:outerShdw blurRad="63500" sx="102000" sy="102000" algn="ctr" rotWithShape="0">
                <a:prstClr val="black">
                  <a:alpha val="15000"/>
                </a:prstClr>
              </a:outerShdw>
            </a:effectLst>
          </p:spPr>
          <p:txBody>
            <a:bodyPr rtlCol="0" anchor="ctr"/>
            <a:lstStyle/>
            <a:p>
              <a:endParaRPr lang="en-IN"/>
            </a:p>
          </p:txBody>
        </p:sp>
        <p:sp>
          <p:nvSpPr>
            <p:cNvPr id="73" name="Freeform: Shape 43">
              <a:extLst>
                <a:ext uri="{FF2B5EF4-FFF2-40B4-BE49-F238E27FC236}">
                  <a16:creationId xmlns:a16="http://schemas.microsoft.com/office/drawing/2014/main" id="{75420D54-04FB-DDFF-D433-C7F64AB4D645}"/>
                </a:ext>
              </a:extLst>
            </p:cNvPr>
            <p:cNvSpPr/>
            <p:nvPr/>
          </p:nvSpPr>
          <p:spPr>
            <a:xfrm rot="16781999">
              <a:off x="7116931" y="3886785"/>
              <a:ext cx="898540" cy="898539"/>
            </a:xfrm>
            <a:custGeom>
              <a:avLst/>
              <a:gdLst>
                <a:gd name="connsiteX0" fmla="*/ 898489 w 898540"/>
                <a:gd name="connsiteY0" fmla="*/ 449136 h 898539"/>
                <a:gd name="connsiteX1" fmla="*/ 449218 w 898540"/>
                <a:gd name="connsiteY1" fmla="*/ 898406 h 898539"/>
                <a:gd name="connsiteX2" fmla="*/ -52 w 898540"/>
                <a:gd name="connsiteY2" fmla="*/ 449136 h 898539"/>
                <a:gd name="connsiteX3" fmla="*/ 449218 w 898540"/>
                <a:gd name="connsiteY3" fmla="*/ -134 h 898539"/>
                <a:gd name="connsiteX4" fmla="*/ 898489 w 898540"/>
                <a:gd name="connsiteY4" fmla="*/ 449136 h 898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540" h="898539">
                  <a:moveTo>
                    <a:pt x="898489" y="449136"/>
                  </a:moveTo>
                  <a:cubicBezTo>
                    <a:pt x="898489" y="697261"/>
                    <a:pt x="697344" y="898406"/>
                    <a:pt x="449218" y="898406"/>
                  </a:cubicBezTo>
                  <a:cubicBezTo>
                    <a:pt x="201094" y="898406"/>
                    <a:pt x="-52" y="697261"/>
                    <a:pt x="-52" y="449136"/>
                  </a:cubicBezTo>
                  <a:cubicBezTo>
                    <a:pt x="-52" y="201011"/>
                    <a:pt x="201093" y="-134"/>
                    <a:pt x="449218" y="-134"/>
                  </a:cubicBezTo>
                  <a:cubicBezTo>
                    <a:pt x="697343" y="-134"/>
                    <a:pt x="898489" y="201011"/>
                    <a:pt x="898489" y="449136"/>
                  </a:cubicBezTo>
                  <a:close/>
                </a:path>
              </a:pathLst>
            </a:custGeom>
            <a:solidFill>
              <a:schemeClr val="accent4"/>
            </a:solidFill>
            <a:ln w="10141" cap="flat">
              <a:noFill/>
              <a:prstDash val="solid"/>
              <a:miter/>
            </a:ln>
            <a:effectLst>
              <a:outerShdw blurRad="63500" sx="102000" sy="102000" algn="ctr" rotWithShape="0">
                <a:prstClr val="black">
                  <a:alpha val="10000"/>
                </a:prstClr>
              </a:outerShdw>
            </a:effectLst>
          </p:spPr>
          <p:txBody>
            <a:bodyPr rtlCol="0" anchor="ctr"/>
            <a:lstStyle/>
            <a:p>
              <a:endParaRPr lang="en-IN"/>
            </a:p>
          </p:txBody>
        </p:sp>
        <p:sp>
          <p:nvSpPr>
            <p:cNvPr id="74" name="Freeform: Shape 44">
              <a:extLst>
                <a:ext uri="{FF2B5EF4-FFF2-40B4-BE49-F238E27FC236}">
                  <a16:creationId xmlns:a16="http://schemas.microsoft.com/office/drawing/2014/main" id="{BC8DFAEA-72E5-E54B-53B3-9B8D38D9EAEC}"/>
                </a:ext>
              </a:extLst>
            </p:cNvPr>
            <p:cNvSpPr/>
            <p:nvPr/>
          </p:nvSpPr>
          <p:spPr>
            <a:xfrm rot="16751999">
              <a:off x="7178911" y="3948739"/>
              <a:ext cx="774757" cy="774757"/>
            </a:xfrm>
            <a:custGeom>
              <a:avLst/>
              <a:gdLst>
                <a:gd name="connsiteX0" fmla="*/ 774706 w 774757"/>
                <a:gd name="connsiteY0" fmla="*/ 387245 h 774757"/>
                <a:gd name="connsiteX1" fmla="*/ 387327 w 774757"/>
                <a:gd name="connsiteY1" fmla="*/ 774623 h 774757"/>
                <a:gd name="connsiteX2" fmla="*/ -52 w 774757"/>
                <a:gd name="connsiteY2" fmla="*/ 387245 h 774757"/>
                <a:gd name="connsiteX3" fmla="*/ 387327 w 774757"/>
                <a:gd name="connsiteY3" fmla="*/ -134 h 774757"/>
                <a:gd name="connsiteX4" fmla="*/ 774706 w 774757"/>
                <a:gd name="connsiteY4" fmla="*/ 387245 h 774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757" h="774757">
                  <a:moveTo>
                    <a:pt x="774706" y="387245"/>
                  </a:moveTo>
                  <a:cubicBezTo>
                    <a:pt x="774706" y="601188"/>
                    <a:pt x="601271" y="774623"/>
                    <a:pt x="387327" y="774623"/>
                  </a:cubicBezTo>
                  <a:cubicBezTo>
                    <a:pt x="173384" y="774623"/>
                    <a:pt x="-52" y="601188"/>
                    <a:pt x="-52" y="387245"/>
                  </a:cubicBezTo>
                  <a:cubicBezTo>
                    <a:pt x="-52" y="173301"/>
                    <a:pt x="173384" y="-134"/>
                    <a:pt x="387327" y="-134"/>
                  </a:cubicBezTo>
                  <a:cubicBezTo>
                    <a:pt x="601271" y="-134"/>
                    <a:pt x="774706" y="173302"/>
                    <a:pt x="774706" y="387245"/>
                  </a:cubicBezTo>
                  <a:close/>
                </a:path>
              </a:pathLst>
            </a:custGeom>
            <a:solidFill>
              <a:srgbClr val="FFFFFF"/>
            </a:solidFill>
            <a:ln w="10141" cap="flat">
              <a:noFill/>
              <a:prstDash val="solid"/>
              <a:miter/>
            </a:ln>
          </p:spPr>
          <p:txBody>
            <a:bodyPr rtlCol="0" anchor="ctr"/>
            <a:lstStyle/>
            <a:p>
              <a:endParaRPr lang="en-IN"/>
            </a:p>
          </p:txBody>
        </p:sp>
        <p:sp>
          <p:nvSpPr>
            <p:cNvPr id="75" name="Freeform: Shape 45">
              <a:extLst>
                <a:ext uri="{FF2B5EF4-FFF2-40B4-BE49-F238E27FC236}">
                  <a16:creationId xmlns:a16="http://schemas.microsoft.com/office/drawing/2014/main" id="{57C2118D-C0E8-63DA-65F1-F6BC82339CA3}"/>
                </a:ext>
              </a:extLst>
            </p:cNvPr>
            <p:cNvSpPr/>
            <p:nvPr/>
          </p:nvSpPr>
          <p:spPr>
            <a:xfrm>
              <a:off x="9258395" y="3916952"/>
              <a:ext cx="217938" cy="346794"/>
            </a:xfrm>
            <a:custGeom>
              <a:avLst/>
              <a:gdLst>
                <a:gd name="connsiteX0" fmla="*/ 0 w 217938"/>
                <a:gd name="connsiteY0" fmla="*/ 152902 h 346794"/>
                <a:gd name="connsiteX1" fmla="*/ 193182 w 217938"/>
                <a:gd name="connsiteY1" fmla="*/ 346794 h 346794"/>
                <a:gd name="connsiteX2" fmla="*/ 217939 w 217938"/>
                <a:gd name="connsiteY2" fmla="*/ 0 h 346794"/>
                <a:gd name="connsiteX3" fmla="*/ 0 w 217938"/>
                <a:gd name="connsiteY3" fmla="*/ 152902 h 346794"/>
              </a:gdLst>
              <a:ahLst/>
              <a:cxnLst>
                <a:cxn ang="0">
                  <a:pos x="connsiteX0" y="connsiteY0"/>
                </a:cxn>
                <a:cxn ang="0">
                  <a:pos x="connsiteX1" y="connsiteY1"/>
                </a:cxn>
                <a:cxn ang="0">
                  <a:pos x="connsiteX2" y="connsiteY2"/>
                </a:cxn>
                <a:cxn ang="0">
                  <a:pos x="connsiteX3" y="connsiteY3"/>
                </a:cxn>
              </a:cxnLst>
              <a:rect l="l" t="t" r="r" b="b"/>
              <a:pathLst>
                <a:path w="217938" h="346794">
                  <a:moveTo>
                    <a:pt x="0" y="152902"/>
                  </a:moveTo>
                  <a:lnTo>
                    <a:pt x="193182" y="346794"/>
                  </a:lnTo>
                  <a:lnTo>
                    <a:pt x="217939" y="0"/>
                  </a:lnTo>
                  <a:lnTo>
                    <a:pt x="0" y="152902"/>
                  </a:lnTo>
                  <a:close/>
                </a:path>
              </a:pathLst>
            </a:custGeom>
            <a:solidFill>
              <a:schemeClr val="accent2">
                <a:lumMod val="50000"/>
              </a:schemeClr>
            </a:solidFill>
            <a:ln w="10141" cap="flat">
              <a:noFill/>
              <a:prstDash val="solid"/>
              <a:miter/>
            </a:ln>
          </p:spPr>
          <p:txBody>
            <a:bodyPr rtlCol="0" anchor="ctr"/>
            <a:lstStyle/>
            <a:p>
              <a:endParaRPr lang="en-IN"/>
            </a:p>
          </p:txBody>
        </p:sp>
        <p:sp>
          <p:nvSpPr>
            <p:cNvPr id="76" name="Freeform: Shape 46">
              <a:extLst>
                <a:ext uri="{FF2B5EF4-FFF2-40B4-BE49-F238E27FC236}">
                  <a16:creationId xmlns:a16="http://schemas.microsoft.com/office/drawing/2014/main" id="{21F47648-618F-C866-E9A7-24E40DC9F834}"/>
                </a:ext>
              </a:extLst>
            </p:cNvPr>
            <p:cNvSpPr/>
            <p:nvPr/>
          </p:nvSpPr>
          <p:spPr>
            <a:xfrm>
              <a:off x="9258395" y="3916952"/>
              <a:ext cx="217938" cy="346794"/>
            </a:xfrm>
            <a:custGeom>
              <a:avLst/>
              <a:gdLst>
                <a:gd name="connsiteX0" fmla="*/ 217939 w 217938"/>
                <a:gd name="connsiteY0" fmla="*/ 0 h 346794"/>
                <a:gd name="connsiteX1" fmla="*/ 0 w 217938"/>
                <a:gd name="connsiteY1" fmla="*/ 152902 h 346794"/>
                <a:gd name="connsiteX2" fmla="*/ 193182 w 217938"/>
                <a:gd name="connsiteY2" fmla="*/ 346794 h 346794"/>
              </a:gdLst>
              <a:ahLst/>
              <a:cxnLst>
                <a:cxn ang="0">
                  <a:pos x="connsiteX0" y="connsiteY0"/>
                </a:cxn>
                <a:cxn ang="0">
                  <a:pos x="connsiteX1" y="connsiteY1"/>
                </a:cxn>
                <a:cxn ang="0">
                  <a:pos x="connsiteX2" y="connsiteY2"/>
                </a:cxn>
              </a:cxnLst>
              <a:rect l="l" t="t" r="r" b="b"/>
              <a:pathLst>
                <a:path w="217938" h="346794">
                  <a:moveTo>
                    <a:pt x="217939" y="0"/>
                  </a:moveTo>
                  <a:lnTo>
                    <a:pt x="0" y="152902"/>
                  </a:lnTo>
                  <a:lnTo>
                    <a:pt x="193182" y="346794"/>
                  </a:lnTo>
                </a:path>
              </a:pathLst>
            </a:custGeom>
            <a:solidFill>
              <a:schemeClr val="accent2">
                <a:lumMod val="50000"/>
              </a:schemeClr>
            </a:solidFill>
            <a:ln w="10141" cap="flat">
              <a:noFill/>
              <a:prstDash val="solid"/>
              <a:miter/>
            </a:ln>
          </p:spPr>
          <p:txBody>
            <a:bodyPr rtlCol="0" anchor="ctr"/>
            <a:lstStyle/>
            <a:p>
              <a:endParaRPr lang="en-IN"/>
            </a:p>
          </p:txBody>
        </p:sp>
        <p:sp>
          <p:nvSpPr>
            <p:cNvPr id="77" name="Freeform: Shape 47">
              <a:extLst>
                <a:ext uri="{FF2B5EF4-FFF2-40B4-BE49-F238E27FC236}">
                  <a16:creationId xmlns:a16="http://schemas.microsoft.com/office/drawing/2014/main" id="{1DE20635-1BEE-0F2A-21B5-DF04C07C2956}"/>
                </a:ext>
              </a:extLst>
            </p:cNvPr>
            <p:cNvSpPr/>
            <p:nvPr/>
          </p:nvSpPr>
          <p:spPr>
            <a:xfrm>
              <a:off x="11496325" y="3928214"/>
              <a:ext cx="162947" cy="274959"/>
            </a:xfrm>
            <a:custGeom>
              <a:avLst/>
              <a:gdLst>
                <a:gd name="connsiteX0" fmla="*/ 162947 w 162947"/>
                <a:gd name="connsiteY0" fmla="*/ 141640 h 274959"/>
                <a:gd name="connsiteX1" fmla="*/ 0 w 162947"/>
                <a:gd name="connsiteY1" fmla="*/ 274960 h 274959"/>
                <a:gd name="connsiteX2" fmla="*/ 62907 w 162947"/>
                <a:gd name="connsiteY2" fmla="*/ 0 h 274959"/>
                <a:gd name="connsiteX3" fmla="*/ 162947 w 162947"/>
                <a:gd name="connsiteY3" fmla="*/ 141640 h 274959"/>
              </a:gdLst>
              <a:ahLst/>
              <a:cxnLst>
                <a:cxn ang="0">
                  <a:pos x="connsiteX0" y="connsiteY0"/>
                </a:cxn>
                <a:cxn ang="0">
                  <a:pos x="connsiteX1" y="connsiteY1"/>
                </a:cxn>
                <a:cxn ang="0">
                  <a:pos x="connsiteX2" y="connsiteY2"/>
                </a:cxn>
                <a:cxn ang="0">
                  <a:pos x="connsiteX3" y="connsiteY3"/>
                </a:cxn>
              </a:cxnLst>
              <a:rect l="l" t="t" r="r" b="b"/>
              <a:pathLst>
                <a:path w="162947" h="274959">
                  <a:moveTo>
                    <a:pt x="162947" y="141640"/>
                  </a:moveTo>
                  <a:lnTo>
                    <a:pt x="0" y="274960"/>
                  </a:lnTo>
                  <a:lnTo>
                    <a:pt x="62907" y="0"/>
                  </a:lnTo>
                  <a:lnTo>
                    <a:pt x="162947" y="141640"/>
                  </a:lnTo>
                  <a:close/>
                </a:path>
              </a:pathLst>
            </a:custGeom>
            <a:solidFill>
              <a:schemeClr val="accent2">
                <a:lumMod val="50000"/>
              </a:schemeClr>
            </a:solidFill>
            <a:ln w="10141" cap="flat">
              <a:noFill/>
              <a:prstDash val="solid"/>
              <a:miter/>
            </a:ln>
          </p:spPr>
          <p:txBody>
            <a:bodyPr rtlCol="0" anchor="ctr"/>
            <a:lstStyle/>
            <a:p>
              <a:endParaRPr lang="en-IN"/>
            </a:p>
          </p:txBody>
        </p:sp>
        <p:sp>
          <p:nvSpPr>
            <p:cNvPr id="78" name="Freeform: Shape 48">
              <a:extLst>
                <a:ext uri="{FF2B5EF4-FFF2-40B4-BE49-F238E27FC236}">
                  <a16:creationId xmlns:a16="http://schemas.microsoft.com/office/drawing/2014/main" id="{3E4D576E-EBB4-0B56-855B-3FAB8FADD854}"/>
                </a:ext>
              </a:extLst>
            </p:cNvPr>
            <p:cNvSpPr/>
            <p:nvPr/>
          </p:nvSpPr>
          <p:spPr>
            <a:xfrm>
              <a:off x="11496325" y="3928214"/>
              <a:ext cx="162947" cy="274959"/>
            </a:xfrm>
            <a:custGeom>
              <a:avLst/>
              <a:gdLst>
                <a:gd name="connsiteX0" fmla="*/ 62907 w 162947"/>
                <a:gd name="connsiteY0" fmla="*/ 0 h 274959"/>
                <a:gd name="connsiteX1" fmla="*/ 162947 w 162947"/>
                <a:gd name="connsiteY1" fmla="*/ 141640 h 274959"/>
                <a:gd name="connsiteX2" fmla="*/ 0 w 162947"/>
                <a:gd name="connsiteY2" fmla="*/ 274960 h 274959"/>
              </a:gdLst>
              <a:ahLst/>
              <a:cxnLst>
                <a:cxn ang="0">
                  <a:pos x="connsiteX0" y="connsiteY0"/>
                </a:cxn>
                <a:cxn ang="0">
                  <a:pos x="connsiteX1" y="connsiteY1"/>
                </a:cxn>
                <a:cxn ang="0">
                  <a:pos x="connsiteX2" y="connsiteY2"/>
                </a:cxn>
              </a:cxnLst>
              <a:rect l="l" t="t" r="r" b="b"/>
              <a:pathLst>
                <a:path w="162947" h="274959">
                  <a:moveTo>
                    <a:pt x="62907" y="0"/>
                  </a:moveTo>
                  <a:lnTo>
                    <a:pt x="162947" y="141640"/>
                  </a:lnTo>
                  <a:lnTo>
                    <a:pt x="0" y="274960"/>
                  </a:lnTo>
                </a:path>
              </a:pathLst>
            </a:custGeom>
            <a:solidFill>
              <a:schemeClr val="accent2">
                <a:lumMod val="50000"/>
              </a:schemeClr>
            </a:solidFill>
            <a:ln w="10141" cap="flat">
              <a:noFill/>
              <a:prstDash val="solid"/>
              <a:miter/>
            </a:ln>
          </p:spPr>
          <p:txBody>
            <a:bodyPr rtlCol="0" anchor="ctr"/>
            <a:lstStyle/>
            <a:p>
              <a:endParaRPr lang="en-IN"/>
            </a:p>
          </p:txBody>
        </p:sp>
        <p:sp>
          <p:nvSpPr>
            <p:cNvPr id="79" name="Freeform: Shape 49">
              <a:extLst>
                <a:ext uri="{FF2B5EF4-FFF2-40B4-BE49-F238E27FC236}">
                  <a16:creationId xmlns:a16="http://schemas.microsoft.com/office/drawing/2014/main" id="{03B67E83-E83A-000F-F033-DDFE5510851F}"/>
                </a:ext>
              </a:extLst>
            </p:cNvPr>
            <p:cNvSpPr/>
            <p:nvPr/>
          </p:nvSpPr>
          <p:spPr>
            <a:xfrm>
              <a:off x="9329417" y="2437140"/>
              <a:ext cx="2242597" cy="2478696"/>
            </a:xfrm>
            <a:custGeom>
              <a:avLst/>
              <a:gdLst>
                <a:gd name="connsiteX0" fmla="*/ 2070317 w 2242597"/>
                <a:gd name="connsiteY0" fmla="*/ 0 h 2478696"/>
                <a:gd name="connsiteX1" fmla="*/ 2242598 w 2242597"/>
                <a:gd name="connsiteY1" fmla="*/ 0 h 2478696"/>
                <a:gd name="connsiteX2" fmla="*/ 2242598 w 2242597"/>
                <a:gd name="connsiteY2" fmla="*/ 2478697 h 2478696"/>
                <a:gd name="connsiteX3" fmla="*/ 2070317 w 2242597"/>
                <a:gd name="connsiteY3" fmla="*/ 2478697 h 2478696"/>
                <a:gd name="connsiteX4" fmla="*/ 172282 w 2242597"/>
                <a:gd name="connsiteY4" fmla="*/ 2478697 h 2478696"/>
                <a:gd name="connsiteX5" fmla="*/ 1 w 2242597"/>
                <a:gd name="connsiteY5" fmla="*/ 2478697 h 2478696"/>
                <a:gd name="connsiteX6" fmla="*/ 1 w 2242597"/>
                <a:gd name="connsiteY6" fmla="*/ 0 h 2478696"/>
                <a:gd name="connsiteX7" fmla="*/ 172282 w 2242597"/>
                <a:gd name="connsiteY7" fmla="*/ 0 h 247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597" h="2478696">
                  <a:moveTo>
                    <a:pt x="2070317" y="0"/>
                  </a:moveTo>
                  <a:cubicBezTo>
                    <a:pt x="2165466" y="0"/>
                    <a:pt x="2242598" y="0"/>
                    <a:pt x="2242598" y="0"/>
                  </a:cubicBezTo>
                  <a:lnTo>
                    <a:pt x="2242598" y="2478697"/>
                  </a:lnTo>
                  <a:cubicBezTo>
                    <a:pt x="2242598" y="2478697"/>
                    <a:pt x="2165466" y="2478697"/>
                    <a:pt x="2070317" y="2478697"/>
                  </a:cubicBezTo>
                  <a:lnTo>
                    <a:pt x="172282" y="2478697"/>
                  </a:lnTo>
                  <a:cubicBezTo>
                    <a:pt x="77133" y="2478697"/>
                    <a:pt x="1" y="2478697"/>
                    <a:pt x="1" y="2478697"/>
                  </a:cubicBezTo>
                  <a:lnTo>
                    <a:pt x="1" y="0"/>
                  </a:lnTo>
                  <a:cubicBezTo>
                    <a:pt x="1" y="0"/>
                    <a:pt x="77134" y="0"/>
                    <a:pt x="172282" y="0"/>
                  </a:cubicBezTo>
                  <a:close/>
                </a:path>
              </a:pathLst>
            </a:custGeom>
            <a:solidFill>
              <a:schemeClr val="bg1"/>
            </a:solidFill>
            <a:ln w="10141" cap="flat">
              <a:noFill/>
              <a:prstDash val="solid"/>
              <a:miter/>
            </a:ln>
            <a:effectLst>
              <a:outerShdw blurRad="63500" sx="102000" sy="102000" algn="ctr" rotWithShape="0">
                <a:prstClr val="black">
                  <a:alpha val="16000"/>
                </a:prstClr>
              </a:outerShdw>
            </a:effectLst>
          </p:spPr>
          <p:txBody>
            <a:bodyPr rtlCol="0" anchor="ctr"/>
            <a:lstStyle/>
            <a:p>
              <a:endParaRPr lang="en-IN"/>
            </a:p>
          </p:txBody>
        </p:sp>
        <p:sp>
          <p:nvSpPr>
            <p:cNvPr id="80" name="Freeform: Shape 50">
              <a:extLst>
                <a:ext uri="{FF2B5EF4-FFF2-40B4-BE49-F238E27FC236}">
                  <a16:creationId xmlns:a16="http://schemas.microsoft.com/office/drawing/2014/main" id="{04D6EBA4-88B8-9393-666D-C7A63F774B88}"/>
                </a:ext>
              </a:extLst>
            </p:cNvPr>
            <p:cNvSpPr/>
            <p:nvPr/>
          </p:nvSpPr>
          <p:spPr>
            <a:xfrm>
              <a:off x="9258395" y="2608610"/>
              <a:ext cx="2400978" cy="1461345"/>
            </a:xfrm>
            <a:custGeom>
              <a:avLst/>
              <a:gdLst>
                <a:gd name="connsiteX0" fmla="*/ 0 w 2400978"/>
                <a:gd name="connsiteY0" fmla="*/ 0 h 1461345"/>
                <a:gd name="connsiteX1" fmla="*/ 2400979 w 2400978"/>
                <a:gd name="connsiteY1" fmla="*/ 0 h 1461345"/>
                <a:gd name="connsiteX2" fmla="*/ 2400979 w 2400978"/>
                <a:gd name="connsiteY2" fmla="*/ 1461346 h 1461345"/>
                <a:gd name="connsiteX3" fmla="*/ 0 w 2400978"/>
                <a:gd name="connsiteY3" fmla="*/ 1461346 h 1461345"/>
              </a:gdLst>
              <a:ahLst/>
              <a:cxnLst>
                <a:cxn ang="0">
                  <a:pos x="connsiteX0" y="connsiteY0"/>
                </a:cxn>
                <a:cxn ang="0">
                  <a:pos x="connsiteX1" y="connsiteY1"/>
                </a:cxn>
                <a:cxn ang="0">
                  <a:pos x="connsiteX2" y="connsiteY2"/>
                </a:cxn>
                <a:cxn ang="0">
                  <a:pos x="connsiteX3" y="connsiteY3"/>
                </a:cxn>
              </a:cxnLst>
              <a:rect l="l" t="t" r="r" b="b"/>
              <a:pathLst>
                <a:path w="2400978" h="1461345">
                  <a:moveTo>
                    <a:pt x="0" y="0"/>
                  </a:moveTo>
                  <a:lnTo>
                    <a:pt x="2400979" y="0"/>
                  </a:lnTo>
                  <a:lnTo>
                    <a:pt x="2400979" y="1461346"/>
                  </a:lnTo>
                  <a:lnTo>
                    <a:pt x="0" y="1461346"/>
                  </a:lnTo>
                  <a:close/>
                </a:path>
              </a:pathLst>
            </a:custGeom>
            <a:solidFill>
              <a:schemeClr val="accent2"/>
            </a:solidFill>
            <a:ln w="10141" cap="flat">
              <a:noFill/>
              <a:prstDash val="solid"/>
              <a:miter/>
            </a:ln>
            <a:effectLst>
              <a:outerShdw blurRad="63500" sx="102000" sy="102000" algn="ctr" rotWithShape="0">
                <a:prstClr val="black">
                  <a:alpha val="15000"/>
                </a:prstClr>
              </a:outerShdw>
            </a:effectLst>
          </p:spPr>
          <p:txBody>
            <a:bodyPr rtlCol="0" anchor="ctr"/>
            <a:lstStyle/>
            <a:p>
              <a:endParaRPr lang="en-IN"/>
            </a:p>
          </p:txBody>
        </p:sp>
        <p:sp>
          <p:nvSpPr>
            <p:cNvPr id="81" name="Freeform: Shape 52">
              <a:extLst>
                <a:ext uri="{FF2B5EF4-FFF2-40B4-BE49-F238E27FC236}">
                  <a16:creationId xmlns:a16="http://schemas.microsoft.com/office/drawing/2014/main" id="{AE05A177-62D9-93D2-F981-F8E6A11F7390}"/>
                </a:ext>
              </a:extLst>
            </p:cNvPr>
            <p:cNvSpPr/>
            <p:nvPr/>
          </p:nvSpPr>
          <p:spPr>
            <a:xfrm>
              <a:off x="9996525" y="3888238"/>
              <a:ext cx="898540" cy="898540"/>
            </a:xfrm>
            <a:custGeom>
              <a:avLst/>
              <a:gdLst>
                <a:gd name="connsiteX0" fmla="*/ 449625 w 898540"/>
                <a:gd name="connsiteY0" fmla="*/ 898406 h 898540"/>
                <a:gd name="connsiteX1" fmla="*/ -51 w 898540"/>
                <a:gd name="connsiteY1" fmla="*/ 449542 h 898540"/>
                <a:gd name="connsiteX2" fmla="*/ 448814 w 898540"/>
                <a:gd name="connsiteY2" fmla="*/ -134 h 898540"/>
                <a:gd name="connsiteX3" fmla="*/ 898489 w 898540"/>
                <a:gd name="connsiteY3" fmla="*/ 448730 h 898540"/>
                <a:gd name="connsiteX4" fmla="*/ 898489 w 898540"/>
                <a:gd name="connsiteY4" fmla="*/ 449136 h 898540"/>
                <a:gd name="connsiteX5" fmla="*/ 449625 w 898540"/>
                <a:gd name="connsiteY5" fmla="*/ 898406 h 89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540" h="898540">
                  <a:moveTo>
                    <a:pt x="449625" y="898406"/>
                  </a:moveTo>
                  <a:cubicBezTo>
                    <a:pt x="201450" y="898630"/>
                    <a:pt x="171" y="697665"/>
                    <a:pt x="-51" y="449542"/>
                  </a:cubicBezTo>
                  <a:cubicBezTo>
                    <a:pt x="-274" y="201419"/>
                    <a:pt x="200639" y="89"/>
                    <a:pt x="448814" y="-134"/>
                  </a:cubicBezTo>
                  <a:cubicBezTo>
                    <a:pt x="696987" y="-357"/>
                    <a:pt x="898286" y="200607"/>
                    <a:pt x="898489" y="448730"/>
                  </a:cubicBezTo>
                  <a:cubicBezTo>
                    <a:pt x="898489" y="448862"/>
                    <a:pt x="898489" y="449004"/>
                    <a:pt x="898489" y="449136"/>
                  </a:cubicBezTo>
                  <a:cubicBezTo>
                    <a:pt x="898185" y="696986"/>
                    <a:pt x="697494" y="897899"/>
                    <a:pt x="449625" y="898406"/>
                  </a:cubicBezTo>
                  <a:close/>
                </a:path>
              </a:pathLst>
            </a:custGeom>
            <a:solidFill>
              <a:schemeClr val="accent2"/>
            </a:solidFill>
            <a:ln w="10141" cap="flat">
              <a:noFill/>
              <a:prstDash val="solid"/>
              <a:miter/>
            </a:ln>
            <a:effectLst>
              <a:outerShdw blurRad="63500" sx="102000" sy="102000" algn="ctr" rotWithShape="0">
                <a:prstClr val="black">
                  <a:alpha val="10000"/>
                </a:prstClr>
              </a:outerShdw>
            </a:effectLst>
          </p:spPr>
          <p:txBody>
            <a:bodyPr rtlCol="0" anchor="ctr"/>
            <a:lstStyle/>
            <a:p>
              <a:endParaRPr lang="en-IN"/>
            </a:p>
          </p:txBody>
        </p:sp>
        <p:sp>
          <p:nvSpPr>
            <p:cNvPr id="82" name="Freeform: Shape 53">
              <a:extLst>
                <a:ext uri="{FF2B5EF4-FFF2-40B4-BE49-F238E27FC236}">
                  <a16:creationId xmlns:a16="http://schemas.microsoft.com/office/drawing/2014/main" id="{CF03E7B7-4EA9-6825-E068-AA00905CA935}"/>
                </a:ext>
              </a:extLst>
            </p:cNvPr>
            <p:cNvSpPr/>
            <p:nvPr/>
          </p:nvSpPr>
          <p:spPr>
            <a:xfrm rot="16751999">
              <a:off x="10059562" y="3950557"/>
              <a:ext cx="774757" cy="774757"/>
            </a:xfrm>
            <a:custGeom>
              <a:avLst/>
              <a:gdLst>
                <a:gd name="connsiteX0" fmla="*/ 774706 w 774757"/>
                <a:gd name="connsiteY0" fmla="*/ 387245 h 774757"/>
                <a:gd name="connsiteX1" fmla="*/ 387326 w 774757"/>
                <a:gd name="connsiteY1" fmla="*/ 774624 h 774757"/>
                <a:gd name="connsiteX2" fmla="*/ -53 w 774757"/>
                <a:gd name="connsiteY2" fmla="*/ 387245 h 774757"/>
                <a:gd name="connsiteX3" fmla="*/ 387326 w 774757"/>
                <a:gd name="connsiteY3" fmla="*/ -134 h 774757"/>
                <a:gd name="connsiteX4" fmla="*/ 774706 w 774757"/>
                <a:gd name="connsiteY4" fmla="*/ 387245 h 774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757" h="774757">
                  <a:moveTo>
                    <a:pt x="774706" y="387245"/>
                  </a:moveTo>
                  <a:cubicBezTo>
                    <a:pt x="774706" y="601188"/>
                    <a:pt x="601270" y="774624"/>
                    <a:pt x="387326" y="774624"/>
                  </a:cubicBezTo>
                  <a:cubicBezTo>
                    <a:pt x="173383" y="774624"/>
                    <a:pt x="-53" y="601188"/>
                    <a:pt x="-53" y="387245"/>
                  </a:cubicBezTo>
                  <a:cubicBezTo>
                    <a:pt x="-53" y="173301"/>
                    <a:pt x="173383" y="-134"/>
                    <a:pt x="387326" y="-134"/>
                  </a:cubicBezTo>
                  <a:cubicBezTo>
                    <a:pt x="601269" y="-134"/>
                    <a:pt x="774706" y="173302"/>
                    <a:pt x="774706" y="387245"/>
                  </a:cubicBezTo>
                  <a:close/>
                </a:path>
              </a:pathLst>
            </a:custGeom>
            <a:solidFill>
              <a:srgbClr val="FFFFFF"/>
            </a:solidFill>
            <a:ln w="10141" cap="flat">
              <a:noFill/>
              <a:prstDash val="solid"/>
              <a:miter/>
            </a:ln>
          </p:spPr>
          <p:txBody>
            <a:bodyPr rtlCol="0" anchor="ctr"/>
            <a:lstStyle/>
            <a:p>
              <a:endParaRPr lang="en-IN"/>
            </a:p>
          </p:txBody>
        </p:sp>
        <p:sp>
          <p:nvSpPr>
            <p:cNvPr id="83" name="TextBox 54">
              <a:extLst>
                <a:ext uri="{FF2B5EF4-FFF2-40B4-BE49-F238E27FC236}">
                  <a16:creationId xmlns:a16="http://schemas.microsoft.com/office/drawing/2014/main" id="{0EA4535E-AE2F-320D-D745-6952AEB0868D}"/>
                </a:ext>
              </a:extLst>
            </p:cNvPr>
            <p:cNvSpPr txBox="1"/>
            <p:nvPr/>
          </p:nvSpPr>
          <p:spPr>
            <a:xfrm>
              <a:off x="1441045" y="4073564"/>
              <a:ext cx="558166" cy="523220"/>
            </a:xfrm>
            <a:prstGeom prst="rect">
              <a:avLst/>
            </a:prstGeom>
            <a:noFill/>
          </p:spPr>
          <p:txBody>
            <a:bodyPr wrap="none" rtlCol="0" anchor="ctr">
              <a:spAutoFit/>
            </a:bodyPr>
            <a:lstStyle/>
            <a:p>
              <a:pPr algn="ctr"/>
              <a:r>
                <a:rPr lang="en-US" sz="2800" b="1" dirty="0">
                  <a:solidFill>
                    <a:schemeClr val="tx1">
                      <a:lumMod val="75000"/>
                      <a:lumOff val="25000"/>
                    </a:schemeClr>
                  </a:solidFill>
                  <a:latin typeface="Lora" pitchFamily="2" charset="0"/>
                </a:rPr>
                <a:t>01</a:t>
              </a:r>
              <a:endParaRPr lang="en-IN" sz="2800" b="1" dirty="0">
                <a:solidFill>
                  <a:schemeClr val="tx1">
                    <a:lumMod val="75000"/>
                    <a:lumOff val="25000"/>
                  </a:schemeClr>
                </a:solidFill>
                <a:latin typeface="Lora" pitchFamily="2" charset="0"/>
              </a:endParaRPr>
            </a:p>
          </p:txBody>
        </p:sp>
        <p:sp>
          <p:nvSpPr>
            <p:cNvPr id="84" name="TextBox 55">
              <a:extLst>
                <a:ext uri="{FF2B5EF4-FFF2-40B4-BE49-F238E27FC236}">
                  <a16:creationId xmlns:a16="http://schemas.microsoft.com/office/drawing/2014/main" id="{D857D266-1233-F22C-1959-2B27B5A39925}"/>
                </a:ext>
              </a:extLst>
            </p:cNvPr>
            <p:cNvSpPr txBox="1"/>
            <p:nvPr/>
          </p:nvSpPr>
          <p:spPr>
            <a:xfrm>
              <a:off x="4353674" y="4075898"/>
              <a:ext cx="603050" cy="523220"/>
            </a:xfrm>
            <a:prstGeom prst="rect">
              <a:avLst/>
            </a:prstGeom>
            <a:noFill/>
          </p:spPr>
          <p:txBody>
            <a:bodyPr wrap="none" rtlCol="0" anchor="ctr">
              <a:spAutoFit/>
            </a:bodyPr>
            <a:lstStyle/>
            <a:p>
              <a:pPr algn="ctr"/>
              <a:r>
                <a:rPr lang="en-US" sz="2800" b="1" dirty="0">
                  <a:solidFill>
                    <a:schemeClr val="tx1">
                      <a:lumMod val="75000"/>
                      <a:lumOff val="25000"/>
                    </a:schemeClr>
                  </a:solidFill>
                  <a:latin typeface="Lora" pitchFamily="2" charset="0"/>
                </a:rPr>
                <a:t>02</a:t>
              </a:r>
              <a:endParaRPr lang="en-IN" sz="2800" b="1" dirty="0">
                <a:solidFill>
                  <a:schemeClr val="tx1">
                    <a:lumMod val="75000"/>
                    <a:lumOff val="25000"/>
                  </a:schemeClr>
                </a:solidFill>
                <a:latin typeface="Lora" pitchFamily="2" charset="0"/>
              </a:endParaRPr>
            </a:p>
          </p:txBody>
        </p:sp>
        <p:sp>
          <p:nvSpPr>
            <p:cNvPr id="85" name="TextBox 56">
              <a:extLst>
                <a:ext uri="{FF2B5EF4-FFF2-40B4-BE49-F238E27FC236}">
                  <a16:creationId xmlns:a16="http://schemas.microsoft.com/office/drawing/2014/main" id="{71D2D695-624A-FD26-2B12-16B13AC7E1F3}"/>
                </a:ext>
              </a:extLst>
            </p:cNvPr>
            <p:cNvSpPr txBox="1"/>
            <p:nvPr/>
          </p:nvSpPr>
          <p:spPr>
            <a:xfrm>
              <a:off x="7259867" y="4074444"/>
              <a:ext cx="612668" cy="523220"/>
            </a:xfrm>
            <a:prstGeom prst="rect">
              <a:avLst/>
            </a:prstGeom>
            <a:noFill/>
          </p:spPr>
          <p:txBody>
            <a:bodyPr wrap="none" rtlCol="0" anchor="ctr">
              <a:spAutoFit/>
            </a:bodyPr>
            <a:lstStyle/>
            <a:p>
              <a:pPr algn="ctr"/>
              <a:r>
                <a:rPr lang="en-US" sz="2800" b="1" dirty="0">
                  <a:solidFill>
                    <a:schemeClr val="tx1">
                      <a:lumMod val="75000"/>
                      <a:lumOff val="25000"/>
                    </a:schemeClr>
                  </a:solidFill>
                  <a:latin typeface="Lora" pitchFamily="2" charset="0"/>
                </a:rPr>
                <a:t>03</a:t>
              </a:r>
              <a:endParaRPr lang="en-IN" sz="2800" b="1" dirty="0">
                <a:solidFill>
                  <a:schemeClr val="tx1">
                    <a:lumMod val="75000"/>
                    <a:lumOff val="25000"/>
                  </a:schemeClr>
                </a:solidFill>
                <a:latin typeface="Lora" pitchFamily="2" charset="0"/>
              </a:endParaRPr>
            </a:p>
          </p:txBody>
        </p:sp>
        <p:sp>
          <p:nvSpPr>
            <p:cNvPr id="86" name="TextBox 57">
              <a:extLst>
                <a:ext uri="{FF2B5EF4-FFF2-40B4-BE49-F238E27FC236}">
                  <a16:creationId xmlns:a16="http://schemas.microsoft.com/office/drawing/2014/main" id="{16C1D221-E1E9-FC87-3A11-A5D26A20A0FE}"/>
                </a:ext>
              </a:extLst>
            </p:cNvPr>
            <p:cNvSpPr txBox="1"/>
            <p:nvPr/>
          </p:nvSpPr>
          <p:spPr>
            <a:xfrm>
              <a:off x="10142209" y="4076325"/>
              <a:ext cx="609462" cy="523220"/>
            </a:xfrm>
            <a:prstGeom prst="rect">
              <a:avLst/>
            </a:prstGeom>
            <a:noFill/>
          </p:spPr>
          <p:txBody>
            <a:bodyPr wrap="none" rtlCol="0" anchor="ctr">
              <a:spAutoFit/>
            </a:bodyPr>
            <a:lstStyle/>
            <a:p>
              <a:pPr algn="ctr"/>
              <a:r>
                <a:rPr lang="en-US" sz="2800" b="1" dirty="0">
                  <a:solidFill>
                    <a:schemeClr val="tx1">
                      <a:lumMod val="75000"/>
                      <a:lumOff val="25000"/>
                    </a:schemeClr>
                  </a:solidFill>
                  <a:latin typeface="Lora" pitchFamily="2" charset="0"/>
                </a:rPr>
                <a:t>04</a:t>
              </a:r>
              <a:endParaRPr lang="en-IN" sz="2800" b="1" dirty="0">
                <a:solidFill>
                  <a:schemeClr val="tx1">
                    <a:lumMod val="75000"/>
                    <a:lumOff val="25000"/>
                  </a:schemeClr>
                </a:solidFill>
                <a:latin typeface="Lora" pitchFamily="2" charset="0"/>
              </a:endParaRPr>
            </a:p>
          </p:txBody>
        </p:sp>
        <p:sp>
          <p:nvSpPr>
            <p:cNvPr id="87" name="TextBox 58">
              <a:extLst>
                <a:ext uri="{FF2B5EF4-FFF2-40B4-BE49-F238E27FC236}">
                  <a16:creationId xmlns:a16="http://schemas.microsoft.com/office/drawing/2014/main" id="{6B831695-0885-E9E5-9656-163A99CE2C98}"/>
                </a:ext>
              </a:extLst>
            </p:cNvPr>
            <p:cNvSpPr txBox="1"/>
            <p:nvPr/>
          </p:nvSpPr>
          <p:spPr>
            <a:xfrm>
              <a:off x="837360" y="2868436"/>
              <a:ext cx="1765535" cy="688977"/>
            </a:xfrm>
            <a:prstGeom prst="rect">
              <a:avLst/>
            </a:prstGeom>
            <a:noFill/>
          </p:spPr>
          <p:txBody>
            <a:bodyPr wrap="square" lIns="0" tIns="0" rIns="0" bIns="0" rtlCol="0">
              <a:spAutoFit/>
            </a:bodyPr>
            <a:lstStyle/>
            <a:p>
              <a:pPr algn="ctr">
                <a:spcBef>
                  <a:spcPts val="600"/>
                </a:spcBef>
              </a:pPr>
              <a:r>
                <a:rPr lang="zh-CN" altLang="en-US" sz="1400" b="1" dirty="0" smtClean="0">
                  <a:solidFill>
                    <a:schemeClr val="bg1"/>
                  </a:solidFill>
                  <a:effectLst/>
                  <a:latin typeface="Lora" pitchFamily="2" charset="0"/>
                  <a:ea typeface="Times New Roman" panose="02020603050405020304" pitchFamily="18" charset="0"/>
                  <a:cs typeface="Times New Roman" panose="02020603050405020304" pitchFamily="18" charset="0"/>
                </a:rPr>
                <a:t>进行海外知识产权检索</a:t>
              </a:r>
              <a:endParaRPr lang="en-US" sz="1200" dirty="0">
                <a:solidFill>
                  <a:schemeClr val="bg1"/>
                </a:solidFill>
                <a:effectLst/>
                <a:latin typeface="Lora" pitchFamily="2" charset="0"/>
                <a:ea typeface="Times New Roman" panose="02020603050405020304" pitchFamily="18" charset="0"/>
                <a:cs typeface="Times New Roman" panose="02020603050405020304" pitchFamily="18" charset="0"/>
              </a:endParaRPr>
            </a:p>
          </p:txBody>
        </p:sp>
        <p:sp>
          <p:nvSpPr>
            <p:cNvPr id="88" name="TextBox 59">
              <a:extLst>
                <a:ext uri="{FF2B5EF4-FFF2-40B4-BE49-F238E27FC236}">
                  <a16:creationId xmlns:a16="http://schemas.microsoft.com/office/drawing/2014/main" id="{61DC2B36-915F-6E54-057E-9DD256847EFB}"/>
                </a:ext>
              </a:extLst>
            </p:cNvPr>
            <p:cNvSpPr txBox="1"/>
            <p:nvPr/>
          </p:nvSpPr>
          <p:spPr>
            <a:xfrm>
              <a:off x="3832839" y="2791156"/>
              <a:ext cx="1649892" cy="1033467"/>
            </a:xfrm>
            <a:prstGeom prst="rect">
              <a:avLst/>
            </a:prstGeom>
            <a:noFill/>
          </p:spPr>
          <p:txBody>
            <a:bodyPr wrap="square" lIns="0" tIns="0" rIns="0" bIns="0" rtlCol="0">
              <a:spAutoFit/>
            </a:bodyPr>
            <a:lstStyle/>
            <a:p>
              <a:pPr algn="ctr">
                <a:spcBef>
                  <a:spcPts val="600"/>
                </a:spcBef>
              </a:pPr>
              <a:r>
                <a:rPr lang="zh-CN" altLang="en-US" sz="1400" b="1" dirty="0" smtClean="0">
                  <a:solidFill>
                    <a:schemeClr val="bg1"/>
                  </a:solidFill>
                  <a:latin typeface="Lora" pitchFamily="2" charset="0"/>
                  <a:ea typeface="Times New Roman" panose="02020603050405020304" pitchFamily="18" charset="0"/>
                  <a:cs typeface="Times New Roman" panose="02020603050405020304" pitchFamily="18" charset="0"/>
                </a:rPr>
                <a:t>分析识别、确定海外知识产权风险</a:t>
              </a:r>
              <a:endParaRPr lang="en-US" sz="1200" dirty="0">
                <a:solidFill>
                  <a:schemeClr val="bg1"/>
                </a:solidFill>
                <a:effectLst/>
                <a:latin typeface="Lora" pitchFamily="2" charset="0"/>
                <a:ea typeface="Times New Roman" panose="02020603050405020304" pitchFamily="18" charset="0"/>
                <a:cs typeface="Times New Roman" panose="02020603050405020304" pitchFamily="18" charset="0"/>
              </a:endParaRPr>
            </a:p>
          </p:txBody>
        </p:sp>
        <p:sp>
          <p:nvSpPr>
            <p:cNvPr id="89" name="TextBox 60">
              <a:extLst>
                <a:ext uri="{FF2B5EF4-FFF2-40B4-BE49-F238E27FC236}">
                  <a16:creationId xmlns:a16="http://schemas.microsoft.com/office/drawing/2014/main" id="{9F2E9DB9-4D55-87E9-8A1C-D12E2D07A702}"/>
                </a:ext>
              </a:extLst>
            </p:cNvPr>
            <p:cNvSpPr txBox="1"/>
            <p:nvPr/>
          </p:nvSpPr>
          <p:spPr>
            <a:xfrm>
              <a:off x="6740251" y="2904231"/>
              <a:ext cx="1676497" cy="688977"/>
            </a:xfrm>
            <a:prstGeom prst="rect">
              <a:avLst/>
            </a:prstGeom>
            <a:noFill/>
          </p:spPr>
          <p:txBody>
            <a:bodyPr wrap="square" lIns="0" tIns="0" rIns="0" bIns="0" rtlCol="0">
              <a:spAutoFit/>
            </a:bodyPr>
            <a:lstStyle/>
            <a:p>
              <a:pPr algn="ctr">
                <a:spcBef>
                  <a:spcPts val="600"/>
                </a:spcBef>
              </a:pPr>
              <a:r>
                <a:rPr lang="zh-CN" altLang="en-US" b="1" dirty="0" smtClean="0">
                  <a:solidFill>
                    <a:schemeClr val="bg1"/>
                  </a:solidFill>
                  <a:latin typeface="Lora" pitchFamily="2" charset="0"/>
                  <a:ea typeface="Times New Roman" panose="02020603050405020304" pitchFamily="18" charset="0"/>
                  <a:cs typeface="Times New Roman" panose="02020603050405020304" pitchFamily="18" charset="0"/>
                </a:rPr>
                <a:t>外部或内部</a:t>
              </a:r>
              <a:r>
                <a:rPr lang="zh-CN" altLang="en-US" sz="1400" b="1" dirty="0" smtClean="0">
                  <a:solidFill>
                    <a:schemeClr val="bg1"/>
                  </a:solidFill>
                  <a:effectLst/>
                  <a:latin typeface="Lora" pitchFamily="2" charset="0"/>
                  <a:ea typeface="Times New Roman" panose="02020603050405020304" pitchFamily="18" charset="0"/>
                  <a:cs typeface="Times New Roman" panose="02020603050405020304" pitchFamily="18" charset="0"/>
                </a:rPr>
                <a:t>律师指导意见</a:t>
              </a:r>
              <a:endParaRPr lang="en-US" sz="1200" dirty="0">
                <a:solidFill>
                  <a:schemeClr val="bg1"/>
                </a:solidFill>
                <a:effectLst/>
                <a:latin typeface="Lora" pitchFamily="2" charset="0"/>
                <a:ea typeface="Times New Roman" panose="02020603050405020304" pitchFamily="18" charset="0"/>
                <a:cs typeface="Times New Roman" panose="02020603050405020304" pitchFamily="18" charset="0"/>
              </a:endParaRPr>
            </a:p>
          </p:txBody>
        </p:sp>
        <p:sp>
          <p:nvSpPr>
            <p:cNvPr id="90" name="TextBox 61">
              <a:extLst>
                <a:ext uri="{FF2B5EF4-FFF2-40B4-BE49-F238E27FC236}">
                  <a16:creationId xmlns:a16="http://schemas.microsoft.com/office/drawing/2014/main" id="{79DF0EE0-A1E8-B054-A22A-B3C1CCD34A47}"/>
                </a:ext>
              </a:extLst>
            </p:cNvPr>
            <p:cNvSpPr txBox="1"/>
            <p:nvPr/>
          </p:nvSpPr>
          <p:spPr>
            <a:xfrm>
              <a:off x="9479086" y="2868436"/>
              <a:ext cx="1959595" cy="1033467"/>
            </a:xfrm>
            <a:prstGeom prst="rect">
              <a:avLst/>
            </a:prstGeom>
            <a:noFill/>
          </p:spPr>
          <p:txBody>
            <a:bodyPr wrap="square" lIns="0" tIns="0" rIns="0" bIns="0" rtlCol="0">
              <a:spAutoFit/>
            </a:bodyPr>
            <a:lstStyle/>
            <a:p>
              <a:pPr algn="ctr">
                <a:spcBef>
                  <a:spcPts val="600"/>
                </a:spcBef>
              </a:pPr>
              <a:r>
                <a:rPr lang="zh-CN" altLang="en-US" sz="1400" b="1" dirty="0" smtClean="0">
                  <a:solidFill>
                    <a:schemeClr val="bg1"/>
                  </a:solidFill>
                  <a:effectLst/>
                  <a:latin typeface="Lora" pitchFamily="2" charset="0"/>
                  <a:ea typeface="Times New Roman" panose="02020603050405020304" pitchFamily="18" charset="0"/>
                  <a:cs typeface="Times New Roman" panose="02020603050405020304" pitchFamily="18" charset="0"/>
                </a:rPr>
                <a:t>根据商业策略结合律师意见制定预案</a:t>
              </a:r>
              <a:endParaRPr lang="en-US" sz="1200" dirty="0">
                <a:solidFill>
                  <a:schemeClr val="bg1"/>
                </a:solidFill>
                <a:effectLst/>
                <a:latin typeface="Lora" pitchFamily="2" charset="0"/>
                <a:ea typeface="Times New Roman" panose="02020603050405020304" pitchFamily="18" charset="0"/>
                <a:cs typeface="Times New Roman" panose="02020603050405020304" pitchFamily="18" charset="0"/>
              </a:endParaRPr>
            </a:p>
          </p:txBody>
        </p:sp>
      </p:grpSp>
      <p:sp>
        <p:nvSpPr>
          <p:cNvPr id="91" name="圆角矩形 90"/>
          <p:cNvSpPr/>
          <p:nvPr/>
        </p:nvSpPr>
        <p:spPr>
          <a:xfrm>
            <a:off x="-319684" y="267494"/>
            <a:ext cx="4913297" cy="522988"/>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buSzPct val="80000"/>
            </a:pPr>
            <a:r>
              <a:rPr lang="zh-CN" altLang="en-US" sz="2400" b="1" dirty="0" smtClean="0">
                <a:solidFill>
                  <a:srgbClr val="002060"/>
                </a:solidFill>
                <a:latin typeface="微软雅黑" panose="020B0503020204020204" pitchFamily="34" charset="-122"/>
                <a:ea typeface="微软雅黑" panose="020B0503020204020204" pitchFamily="34" charset="-122"/>
              </a:rPr>
              <a:t>    知识产权</a:t>
            </a:r>
            <a:r>
              <a:rPr lang="zh-CN" altLang="en-US" sz="2400" b="1" dirty="0">
                <a:solidFill>
                  <a:srgbClr val="002060"/>
                </a:solidFill>
                <a:latin typeface="微软雅黑" panose="020B0503020204020204" pitchFamily="34" charset="-122"/>
                <a:ea typeface="微软雅黑" panose="020B0503020204020204" pitchFamily="34" charset="-122"/>
              </a:rPr>
              <a:t>风险排查与应对流程</a:t>
            </a:r>
          </a:p>
        </p:txBody>
      </p:sp>
    </p:spTree>
    <p:extLst>
      <p:ext uri="{BB962C8B-B14F-4D97-AF65-F5344CB8AC3E}">
        <p14:creationId xmlns:p14="http://schemas.microsoft.com/office/powerpoint/2010/main" val="221848056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38052" y="1072622"/>
            <a:ext cx="6583922" cy="715581"/>
          </a:xfrm>
          <a:prstGeom prst="rect">
            <a:avLst/>
          </a:prstGeom>
          <a:noFill/>
        </p:spPr>
        <p:txBody>
          <a:bodyPr wrap="square" lIns="68580" tIns="34290" rIns="68580" bIns="34290" rtlCol="0">
            <a:spAutoFit/>
          </a:bodyPr>
          <a:lstStyle/>
          <a:p>
            <a:pPr marL="342888" indent="-342888">
              <a:lnSpc>
                <a:spcPct val="200000"/>
              </a:lnSpc>
              <a:buSzPct val="80000"/>
              <a:buFont typeface="Wingdings" panose="05000000000000000000" pitchFamily="2" charset="2"/>
              <a:buChar char="l"/>
            </a:pPr>
            <a:r>
              <a:rPr lang="zh-CN" altLang="en-US" sz="2100" b="1" dirty="0">
                <a:solidFill>
                  <a:srgbClr val="002060"/>
                </a:solidFill>
                <a:latin typeface="黑体" panose="02010609060101010101" pitchFamily="49" charset="-122"/>
                <a:ea typeface="黑体" panose="02010609060101010101" pitchFamily="49" charset="-122"/>
              </a:rPr>
              <a:t>产品开发流程的完善</a:t>
            </a:r>
            <a:r>
              <a:rPr lang="en-US" altLang="zh-CN" sz="2100" b="1" dirty="0">
                <a:solidFill>
                  <a:srgbClr val="002060"/>
                </a:solidFill>
                <a:latin typeface="黑体" panose="02010609060101010101" pitchFamily="49" charset="-122"/>
                <a:ea typeface="黑体" panose="02010609060101010101" pitchFamily="49" charset="-122"/>
              </a:rPr>
              <a:t>--</a:t>
            </a:r>
            <a:r>
              <a:rPr lang="zh-CN" altLang="en-US" sz="2100" b="1" dirty="0">
                <a:solidFill>
                  <a:srgbClr val="002060"/>
                </a:solidFill>
                <a:latin typeface="黑体" panose="02010609060101010101" pitchFamily="49" charset="-122"/>
                <a:ea typeface="黑体" panose="02010609060101010101" pitchFamily="49" charset="-122"/>
              </a:rPr>
              <a:t>专利风险评估作为必经节点</a:t>
            </a:r>
            <a:endParaRPr lang="en-US" altLang="zh-CN" sz="2100" b="1" dirty="0">
              <a:solidFill>
                <a:srgbClr val="002060"/>
              </a:solidFill>
              <a:latin typeface="黑体" panose="02010609060101010101" pitchFamily="49" charset="-122"/>
              <a:ea typeface="黑体" panose="02010609060101010101" pitchFamily="49" charset="-122"/>
            </a:endParaRPr>
          </a:p>
        </p:txBody>
      </p:sp>
      <p:sp>
        <p:nvSpPr>
          <p:cNvPr id="20" name="TextBox 19"/>
          <p:cNvSpPr txBox="1"/>
          <p:nvPr/>
        </p:nvSpPr>
        <p:spPr>
          <a:xfrm>
            <a:off x="3761807" y="4315550"/>
            <a:ext cx="1620391" cy="500137"/>
          </a:xfrm>
          <a:prstGeom prst="rect">
            <a:avLst/>
          </a:prstGeom>
          <a:noFill/>
        </p:spPr>
        <p:txBody>
          <a:bodyPr wrap="square" lIns="68580" tIns="34290" rIns="68580" bIns="34290" rtlCol="0">
            <a:spAutoFit/>
          </a:bodyPr>
          <a:lstStyle/>
          <a:p>
            <a:pPr>
              <a:lnSpc>
                <a:spcPct val="200000"/>
              </a:lnSpc>
            </a:pPr>
            <a:r>
              <a:rPr lang="zh-CN" altLang="en-US" b="1" dirty="0">
                <a:solidFill>
                  <a:srgbClr val="002060"/>
                </a:solidFill>
                <a:latin typeface="黑体" panose="02010609060101010101" pitchFamily="49" charset="-122"/>
                <a:ea typeface="黑体" panose="02010609060101010101" pitchFamily="49" charset="-122"/>
              </a:rPr>
              <a:t>产品开发流程片段</a:t>
            </a:r>
            <a:endParaRPr lang="en-US" altLang="zh-CN" b="1" dirty="0">
              <a:solidFill>
                <a:srgbClr val="002060"/>
              </a:solidFill>
              <a:latin typeface="黑体" panose="02010609060101010101" pitchFamily="49" charset="-122"/>
              <a:ea typeface="黑体" panose="02010609060101010101" pitchFamily="49" charset="-122"/>
            </a:endParaRPr>
          </a:p>
        </p:txBody>
      </p:sp>
      <p:grpSp>
        <p:nvGrpSpPr>
          <p:cNvPr id="11" name="组合 10"/>
          <p:cNvGrpSpPr/>
          <p:nvPr/>
        </p:nvGrpSpPr>
        <p:grpSpPr>
          <a:xfrm>
            <a:off x="1286303" y="1870248"/>
            <a:ext cx="5887420" cy="2306339"/>
            <a:chOff x="1286302" y="1870245"/>
            <a:chExt cx="5887420" cy="2306339"/>
          </a:xfrm>
        </p:grpSpPr>
        <p:grpSp>
          <p:nvGrpSpPr>
            <p:cNvPr id="2" name="组合 1"/>
            <p:cNvGrpSpPr/>
            <p:nvPr/>
          </p:nvGrpSpPr>
          <p:grpSpPr>
            <a:xfrm>
              <a:off x="1286302" y="1870245"/>
              <a:ext cx="5887420" cy="2306339"/>
              <a:chOff x="1990750" y="2342004"/>
              <a:chExt cx="7848872" cy="2647707"/>
            </a:xfrm>
            <a:solidFill>
              <a:srgbClr val="7FA1CB"/>
            </a:solidFill>
          </p:grpSpPr>
          <p:graphicFrame>
            <p:nvGraphicFramePr>
              <p:cNvPr id="7" name="图示 6"/>
              <p:cNvGraphicFramePr/>
              <p:nvPr>
                <p:extLst/>
              </p:nvPr>
            </p:nvGraphicFramePr>
            <p:xfrm>
              <a:off x="1990750" y="2342004"/>
              <a:ext cx="7848872" cy="1968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组合 7"/>
              <p:cNvGrpSpPr/>
              <p:nvPr/>
            </p:nvGrpSpPr>
            <p:grpSpPr>
              <a:xfrm>
                <a:off x="2636601" y="4230804"/>
                <a:ext cx="1138533" cy="716911"/>
                <a:chOff x="1755476" y="1449618"/>
                <a:chExt cx="1230906" cy="738542"/>
              </a:xfrm>
              <a:grpFill/>
            </p:grpSpPr>
            <p:sp>
              <p:nvSpPr>
                <p:cNvPr id="9" name="圆角矩形 8"/>
                <p:cNvSpPr/>
                <p:nvPr/>
              </p:nvSpPr>
              <p:spPr>
                <a:xfrm>
                  <a:off x="1755476" y="1449618"/>
                  <a:ext cx="1230906" cy="738542"/>
                </a:xfrm>
                <a:prstGeom prst="roundRect">
                  <a:avLst>
                    <a:gd name="adj" fmla="val 10000"/>
                  </a:avLst>
                </a:prstGeom>
                <a:grpFill/>
                <a:ln>
                  <a:solidFill>
                    <a:srgbClr val="7FA1C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0" name="圆角矩形 4"/>
                <p:cNvSpPr/>
                <p:nvPr/>
              </p:nvSpPr>
              <p:spPr>
                <a:xfrm>
                  <a:off x="1798737" y="1474919"/>
                  <a:ext cx="1187645" cy="695280"/>
                </a:xfrm>
                <a:prstGeom prst="rect">
                  <a:avLst/>
                </a:prstGeom>
                <a:grpFill/>
                <a:ln>
                  <a:solidFill>
                    <a:srgbClr val="7FA1CB"/>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600054">
                    <a:lnSpc>
                      <a:spcPct val="90000"/>
                    </a:lnSpc>
                    <a:spcBef>
                      <a:spcPct val="0"/>
                    </a:spcBef>
                    <a:spcAft>
                      <a:spcPct val="35000"/>
                    </a:spcAft>
                  </a:pPr>
                  <a:r>
                    <a:rPr lang="zh-CN" altLang="en-US" b="1" dirty="0">
                      <a:solidFill>
                        <a:schemeClr val="bg1"/>
                      </a:solidFill>
                      <a:latin typeface="黑体" panose="02010609060101010101" pitchFamily="49" charset="-122"/>
                      <a:ea typeface="黑体" panose="02010609060101010101" pitchFamily="49" charset="-122"/>
                    </a:rPr>
                    <a:t>专利</a:t>
                  </a:r>
                  <a:endParaRPr lang="en-US" altLang="zh-CN" b="1" dirty="0">
                    <a:solidFill>
                      <a:schemeClr val="bg1"/>
                    </a:solidFill>
                    <a:latin typeface="黑体" panose="02010609060101010101" pitchFamily="49" charset="-122"/>
                    <a:ea typeface="黑体" panose="02010609060101010101" pitchFamily="49" charset="-122"/>
                  </a:endParaRPr>
                </a:p>
                <a:p>
                  <a:pPr algn="ctr" defTabSz="600054">
                    <a:lnSpc>
                      <a:spcPct val="90000"/>
                    </a:lnSpc>
                    <a:spcBef>
                      <a:spcPct val="0"/>
                    </a:spcBef>
                    <a:spcAft>
                      <a:spcPct val="35000"/>
                    </a:spcAft>
                  </a:pPr>
                  <a:r>
                    <a:rPr lang="zh-CN" altLang="en-US" b="1" dirty="0">
                      <a:solidFill>
                        <a:schemeClr val="bg1"/>
                      </a:solidFill>
                      <a:latin typeface="黑体" panose="02010609060101010101" pitchFamily="49" charset="-122"/>
                      <a:ea typeface="黑体" panose="02010609060101010101" pitchFamily="49" charset="-122"/>
                    </a:rPr>
                    <a:t>初检</a:t>
                  </a:r>
                </a:p>
              </p:txBody>
            </p:sp>
          </p:grpSp>
          <p:sp>
            <p:nvSpPr>
              <p:cNvPr id="12" name="右箭头 11"/>
              <p:cNvSpPr/>
              <p:nvPr/>
            </p:nvSpPr>
            <p:spPr>
              <a:xfrm rot="5400000" flipH="1">
                <a:off x="3096441" y="3936330"/>
                <a:ext cx="302435" cy="208951"/>
              </a:xfrm>
              <a:prstGeom prst="rightArrow">
                <a:avLst>
                  <a:gd name="adj1" fmla="val 60000"/>
                  <a:gd name="adj2" fmla="val 50000"/>
                </a:avLst>
              </a:prstGeom>
              <a:grpFill/>
              <a:ln>
                <a:solidFill>
                  <a:srgbClr val="7FA1CB"/>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右箭头 14"/>
              <p:cNvSpPr/>
              <p:nvPr/>
            </p:nvSpPr>
            <p:spPr>
              <a:xfrm rot="16200000" flipH="1">
                <a:off x="7874105" y="3983664"/>
                <a:ext cx="302435" cy="208951"/>
              </a:xfrm>
              <a:prstGeom prst="rightArrow">
                <a:avLst>
                  <a:gd name="adj1" fmla="val 60000"/>
                  <a:gd name="adj2" fmla="val 50000"/>
                </a:avLst>
              </a:prstGeom>
              <a:grpFill/>
              <a:ln>
                <a:solidFill>
                  <a:srgbClr val="7FA1CB"/>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圆角矩形 17"/>
              <p:cNvSpPr/>
              <p:nvPr/>
            </p:nvSpPr>
            <p:spPr>
              <a:xfrm>
                <a:off x="7456057" y="4272799"/>
                <a:ext cx="1138532" cy="716912"/>
              </a:xfrm>
              <a:prstGeom prst="roundRect">
                <a:avLst>
                  <a:gd name="adj" fmla="val 10000"/>
                </a:avLst>
              </a:prstGeom>
              <a:grpFill/>
              <a:ln>
                <a:solidFill>
                  <a:srgbClr val="7FA1C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4" name="TextBox 3"/>
            <p:cNvSpPr txBox="1"/>
            <p:nvPr/>
          </p:nvSpPr>
          <p:spPr>
            <a:xfrm>
              <a:off x="5513698" y="3571955"/>
              <a:ext cx="598241" cy="584775"/>
            </a:xfrm>
            <a:prstGeom prst="rect">
              <a:avLst/>
            </a:prstGeom>
            <a:noFill/>
          </p:spPr>
          <p:txBody>
            <a:bodyPr wrap="none" rtlCol="0">
              <a:spAutoFit/>
            </a:bodyPr>
            <a:lstStyle/>
            <a:p>
              <a:r>
                <a:rPr lang="zh-CN" altLang="en-US" sz="1600" b="1" dirty="0">
                  <a:solidFill>
                    <a:schemeClr val="bg1"/>
                  </a:solidFill>
                  <a:latin typeface="黑体" panose="02010609060101010101" pitchFamily="49" charset="-122"/>
                  <a:ea typeface="黑体" panose="02010609060101010101" pitchFamily="49" charset="-122"/>
                </a:rPr>
                <a:t>无效</a:t>
              </a:r>
              <a:endParaRPr lang="en-US" altLang="zh-CN" sz="1600" b="1" dirty="0">
                <a:solidFill>
                  <a:schemeClr val="bg1"/>
                </a:solidFill>
                <a:latin typeface="黑体" panose="02010609060101010101" pitchFamily="49" charset="-122"/>
                <a:ea typeface="黑体" panose="02010609060101010101" pitchFamily="49" charset="-122"/>
              </a:endParaRPr>
            </a:p>
            <a:p>
              <a:r>
                <a:rPr lang="zh-CN" altLang="en-US" sz="1600" b="1" dirty="0">
                  <a:solidFill>
                    <a:schemeClr val="bg1"/>
                  </a:solidFill>
                  <a:latin typeface="黑体" panose="02010609060101010101" pitchFamily="49" charset="-122"/>
                  <a:ea typeface="黑体" panose="02010609060101010101" pitchFamily="49" charset="-122"/>
                </a:rPr>
                <a:t>证据</a:t>
              </a:r>
            </a:p>
          </p:txBody>
        </p:sp>
      </p:grpSp>
      <p:sp>
        <p:nvSpPr>
          <p:cNvPr id="16" name="圆角矩形 15"/>
          <p:cNvSpPr/>
          <p:nvPr/>
        </p:nvSpPr>
        <p:spPr>
          <a:xfrm>
            <a:off x="-379056" y="263699"/>
            <a:ext cx="4302984"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a:solidFill>
                  <a:srgbClr val="002060"/>
                </a:solidFill>
                <a:latin typeface="微软雅黑" panose="020B0503020204020204" pitchFamily="34" charset="-122"/>
                <a:ea typeface="微软雅黑" panose="020B0503020204020204" pitchFamily="34" charset="-122"/>
              </a:rPr>
              <a:t> </a:t>
            </a:r>
            <a:r>
              <a:rPr lang="en-US" altLang="zh-CN" sz="2000" b="1" dirty="0">
                <a:solidFill>
                  <a:srgbClr val="002060"/>
                </a:solidFill>
                <a:latin typeface="微软雅黑" panose="020B0503020204020204" pitchFamily="34" charset="-122"/>
                <a:ea typeface="微软雅黑" panose="020B0503020204020204" pitchFamily="34" charset="-122"/>
              </a:rPr>
              <a:t>    </a:t>
            </a:r>
            <a:r>
              <a:rPr lang="zh-CN" altLang="en-US" sz="2400" b="1" dirty="0">
                <a:solidFill>
                  <a:srgbClr val="002060"/>
                </a:solidFill>
                <a:latin typeface="微软雅黑" panose="020B0503020204020204" pitchFamily="34" charset="-122"/>
                <a:ea typeface="微软雅黑" panose="020B0503020204020204" pitchFamily="34" charset="-122"/>
              </a:rPr>
              <a:t>产品</a:t>
            </a:r>
            <a:r>
              <a:rPr lang="zh-CN" altLang="en-US" sz="2400" b="1" dirty="0" smtClean="0">
                <a:solidFill>
                  <a:srgbClr val="002060"/>
                </a:solidFill>
                <a:latin typeface="微软雅黑" panose="020B0503020204020204" pitchFamily="34" charset="-122"/>
                <a:ea typeface="微软雅黑" panose="020B0503020204020204" pitchFamily="34" charset="-122"/>
              </a:rPr>
              <a:t>开发中专利</a:t>
            </a:r>
            <a:r>
              <a:rPr lang="zh-CN" altLang="en-US" sz="2400" b="1" dirty="0">
                <a:solidFill>
                  <a:srgbClr val="002060"/>
                </a:solidFill>
                <a:latin typeface="微软雅黑" panose="020B0503020204020204" pitchFamily="34" charset="-122"/>
                <a:ea typeface="微软雅黑" panose="020B0503020204020204" pitchFamily="34" charset="-122"/>
              </a:rPr>
              <a:t>风险</a:t>
            </a:r>
            <a:r>
              <a:rPr lang="zh-CN" altLang="en-US" sz="2400" b="1" dirty="0" smtClean="0">
                <a:solidFill>
                  <a:srgbClr val="002060"/>
                </a:solidFill>
                <a:latin typeface="微软雅黑" panose="020B0503020204020204" pitchFamily="34" charset="-122"/>
                <a:ea typeface="微软雅黑" panose="020B0503020204020204" pitchFamily="34" charset="-122"/>
              </a:rPr>
              <a:t>评估</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467544" y="1072620"/>
            <a:ext cx="7920880" cy="3242926"/>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476321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636702191"/>
              </p:ext>
            </p:extLst>
          </p:nvPr>
        </p:nvGraphicFramePr>
        <p:xfrm>
          <a:off x="467544" y="1537703"/>
          <a:ext cx="4752526" cy="1783573"/>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3767138900"/>
                    </a:ext>
                  </a:extLst>
                </a:gridCol>
                <a:gridCol w="1080120">
                  <a:extLst>
                    <a:ext uri="{9D8B030D-6E8A-4147-A177-3AD203B41FA5}">
                      <a16:colId xmlns:a16="http://schemas.microsoft.com/office/drawing/2014/main" val="4279178063"/>
                    </a:ext>
                  </a:extLst>
                </a:gridCol>
                <a:gridCol w="1728191">
                  <a:extLst>
                    <a:ext uri="{9D8B030D-6E8A-4147-A177-3AD203B41FA5}">
                      <a16:colId xmlns:a16="http://schemas.microsoft.com/office/drawing/2014/main" val="600811129"/>
                    </a:ext>
                  </a:extLst>
                </a:gridCol>
                <a:gridCol w="1008111">
                  <a:extLst>
                    <a:ext uri="{9D8B030D-6E8A-4147-A177-3AD203B41FA5}">
                      <a16:colId xmlns:a16="http://schemas.microsoft.com/office/drawing/2014/main" val="1606637314"/>
                    </a:ext>
                  </a:extLst>
                </a:gridCol>
              </a:tblGrid>
              <a:tr h="330459">
                <a:tc>
                  <a:txBody>
                    <a:bodyPr/>
                    <a:lstStyle/>
                    <a:p>
                      <a:pPr algn="ctr"/>
                      <a:r>
                        <a:rPr lang="zh-CN" altLang="en-US" dirty="0" smtClean="0">
                          <a:latin typeface="黑体" panose="02010609060101010101" pitchFamily="49" charset="-122"/>
                          <a:ea typeface="黑体" panose="02010609060101010101" pitchFamily="49" charset="-122"/>
                        </a:rPr>
                        <a:t>类型</a:t>
                      </a:r>
                      <a:endParaRPr lang="zh-CN" altLang="en-US" dirty="0">
                        <a:latin typeface="黑体" panose="02010609060101010101" pitchFamily="49" charset="-122"/>
                        <a:ea typeface="黑体" panose="02010609060101010101" pitchFamily="49" charset="-122"/>
                      </a:endParaRPr>
                    </a:p>
                  </a:txBody>
                  <a:tcPr anchor="ctr"/>
                </a:tc>
                <a:tc>
                  <a:txBody>
                    <a:bodyPr/>
                    <a:lstStyle/>
                    <a:p>
                      <a:pPr algn="l"/>
                      <a:r>
                        <a:rPr lang="en-US" altLang="zh-CN" baseline="0" dirty="0" smtClean="0">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案件总量</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dirty="0" smtClean="0">
                          <a:latin typeface="黑体" panose="02010609060101010101" pitchFamily="49" charset="-122"/>
                          <a:ea typeface="黑体" panose="02010609060101010101" pitchFamily="49" charset="-122"/>
                        </a:rPr>
                        <a:t>新立案量</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dirty="0" smtClean="0">
                          <a:latin typeface="黑体" panose="02010609060101010101" pitchFamily="49" charset="-122"/>
                          <a:ea typeface="黑体" panose="02010609060101010101" pitchFamily="49" charset="-122"/>
                        </a:rPr>
                        <a:t>结案量</a:t>
                      </a:r>
                      <a:endParaRPr lang="zh-CN" altLang="en-US"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792152502"/>
                  </a:ext>
                </a:extLst>
              </a:tr>
              <a:tr h="330459">
                <a:tc>
                  <a:txBody>
                    <a:bodyPr/>
                    <a:lstStyle/>
                    <a:p>
                      <a:pPr algn="ctr"/>
                      <a:r>
                        <a:rPr lang="zh-CN" altLang="en-US" dirty="0" smtClean="0">
                          <a:latin typeface="黑体" panose="02010609060101010101" pitchFamily="49" charset="-122"/>
                          <a:ea typeface="黑体" panose="02010609060101010101" pitchFamily="49" charset="-122"/>
                        </a:rPr>
                        <a:t>专利</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en-US" altLang="zh-CN" dirty="0" smtClean="0">
                          <a:latin typeface="黑体" panose="02010609060101010101" pitchFamily="49" charset="-122"/>
                          <a:ea typeface="黑体" panose="02010609060101010101" pitchFamily="49" charset="-122"/>
                        </a:rPr>
                        <a:t>537</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en-US" altLang="zh-CN" dirty="0" smtClean="0">
                          <a:latin typeface="黑体" panose="02010609060101010101" pitchFamily="49" charset="-122"/>
                          <a:ea typeface="黑体" panose="02010609060101010101" pitchFamily="49" charset="-122"/>
                        </a:rPr>
                        <a:t>287  </a:t>
                      </a:r>
                      <a:r>
                        <a:rPr lang="zh-CN" altLang="en-US"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sym typeface="Wingdings" panose="05000000000000000000" pitchFamily="2" charset="2"/>
                        </a:rPr>
                        <a:t></a:t>
                      </a:r>
                      <a:r>
                        <a:rPr lang="en-US" altLang="zh-CN" dirty="0" smtClean="0">
                          <a:latin typeface="黑体" panose="02010609060101010101" pitchFamily="49" charset="-122"/>
                          <a:ea typeface="黑体" panose="02010609060101010101" pitchFamily="49" charset="-122"/>
                          <a:sym typeface="Wingdings" panose="05000000000000000000" pitchFamily="2" charset="2"/>
                        </a:rPr>
                        <a:t>20.06%</a:t>
                      </a:r>
                      <a:r>
                        <a:rPr lang="zh-CN" altLang="en-US" dirty="0" smtClean="0">
                          <a:latin typeface="黑体" panose="02010609060101010101" pitchFamily="49" charset="-122"/>
                          <a:ea typeface="黑体" panose="02010609060101010101" pitchFamily="49" charset="-122"/>
                          <a:sym typeface="Wingdings" panose="05000000000000000000" pitchFamily="2" charset="2"/>
                        </a:rPr>
                        <a:t>）</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en-US" altLang="zh-CN" dirty="0" smtClean="0">
                          <a:latin typeface="黑体" panose="02010609060101010101" pitchFamily="49" charset="-122"/>
                          <a:ea typeface="黑体" panose="02010609060101010101" pitchFamily="49" charset="-122"/>
                        </a:rPr>
                        <a:t>336</a:t>
                      </a:r>
                      <a:endParaRPr lang="zh-CN" altLang="en-US"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4263475971"/>
                  </a:ext>
                </a:extLst>
              </a:tr>
              <a:tr h="330459">
                <a:tc>
                  <a:txBody>
                    <a:bodyPr/>
                    <a:lstStyle/>
                    <a:p>
                      <a:pPr algn="ctr"/>
                      <a:r>
                        <a:rPr lang="zh-CN" altLang="en-US" dirty="0" smtClean="0">
                          <a:latin typeface="黑体" panose="02010609060101010101" pitchFamily="49" charset="-122"/>
                          <a:ea typeface="黑体" panose="02010609060101010101" pitchFamily="49" charset="-122"/>
                        </a:rPr>
                        <a:t>商标</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en-US" altLang="zh-CN" dirty="0" smtClean="0">
                          <a:latin typeface="黑体" panose="02010609060101010101" pitchFamily="49" charset="-122"/>
                          <a:ea typeface="黑体" panose="02010609060101010101" pitchFamily="49" charset="-122"/>
                        </a:rPr>
                        <a:t>932</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en-US" altLang="zh-CN" dirty="0" smtClean="0">
                          <a:latin typeface="黑体" panose="02010609060101010101" pitchFamily="49" charset="-122"/>
                          <a:ea typeface="黑体" panose="02010609060101010101" pitchFamily="49" charset="-122"/>
                        </a:rPr>
                        <a:t>718  </a:t>
                      </a:r>
                      <a:r>
                        <a:rPr lang="zh-CN" altLang="en-US"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sym typeface="Wingdings" panose="05000000000000000000" pitchFamily="2" charset="2"/>
                        </a:rPr>
                        <a:t>35.73%</a:t>
                      </a:r>
                      <a:r>
                        <a:rPr lang="zh-CN" altLang="en-US" dirty="0" smtClean="0">
                          <a:latin typeface="黑体" panose="02010609060101010101" pitchFamily="49" charset="-122"/>
                          <a:ea typeface="黑体" panose="02010609060101010101" pitchFamily="49" charset="-122"/>
                          <a:sym typeface="Wingdings" panose="05000000000000000000" pitchFamily="2" charset="2"/>
                        </a:rPr>
                        <a:t>）</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en-US" altLang="zh-CN" dirty="0" smtClean="0">
                          <a:latin typeface="黑体" panose="02010609060101010101" pitchFamily="49" charset="-122"/>
                          <a:ea typeface="黑体" panose="02010609060101010101" pitchFamily="49" charset="-122"/>
                        </a:rPr>
                        <a:t>570</a:t>
                      </a:r>
                      <a:endParaRPr lang="zh-CN" altLang="en-US"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743190349"/>
                  </a:ext>
                </a:extLst>
              </a:tr>
              <a:tr h="330459">
                <a:tc>
                  <a:txBody>
                    <a:bodyPr/>
                    <a:lstStyle/>
                    <a:p>
                      <a:pPr algn="ctr"/>
                      <a:r>
                        <a:rPr lang="zh-CN" altLang="en-US" dirty="0" smtClean="0">
                          <a:latin typeface="黑体" panose="02010609060101010101" pitchFamily="49" charset="-122"/>
                          <a:ea typeface="黑体" panose="02010609060101010101" pitchFamily="49" charset="-122"/>
                        </a:rPr>
                        <a:t>商业秘密</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en-US" altLang="zh-CN" dirty="0" smtClean="0">
                          <a:latin typeface="黑体" panose="02010609060101010101" pitchFamily="49" charset="-122"/>
                          <a:ea typeface="黑体" panose="02010609060101010101" pitchFamily="49" charset="-122"/>
                        </a:rPr>
                        <a:t>34</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en-US" altLang="zh-CN" dirty="0" smtClean="0">
                          <a:latin typeface="黑体" panose="02010609060101010101" pitchFamily="49" charset="-122"/>
                          <a:ea typeface="黑体" panose="02010609060101010101" pitchFamily="49" charset="-122"/>
                        </a:rPr>
                        <a:t>18   </a:t>
                      </a:r>
                      <a:r>
                        <a:rPr lang="zh-CN" altLang="en-US"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sym typeface="Wingdings" panose="05000000000000000000" pitchFamily="2" charset="2"/>
                        </a:rPr>
                        <a:t>28.57%</a:t>
                      </a:r>
                      <a:r>
                        <a:rPr lang="zh-CN" altLang="en-US" dirty="0" smtClean="0">
                          <a:latin typeface="黑体" panose="02010609060101010101" pitchFamily="49" charset="-122"/>
                          <a:ea typeface="黑体" panose="02010609060101010101" pitchFamily="49" charset="-122"/>
                          <a:sym typeface="Wingdings" panose="05000000000000000000" pitchFamily="2" charset="2"/>
                        </a:rPr>
                        <a:t>）</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en-US" altLang="zh-CN" dirty="0" smtClean="0">
                          <a:latin typeface="黑体" panose="02010609060101010101" pitchFamily="49" charset="-122"/>
                          <a:ea typeface="黑体" panose="02010609060101010101" pitchFamily="49" charset="-122"/>
                        </a:rPr>
                        <a:t>20</a:t>
                      </a:r>
                      <a:endParaRPr lang="zh-CN" altLang="en-US"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105765384"/>
                  </a:ext>
                </a:extLst>
              </a:tr>
              <a:tr h="461737">
                <a:tc>
                  <a:txBody>
                    <a:bodyPr/>
                    <a:lstStyle/>
                    <a:p>
                      <a:pPr algn="ctr"/>
                      <a:r>
                        <a:rPr lang="zh-CN" altLang="en-US" dirty="0" smtClean="0">
                          <a:latin typeface="黑体" panose="02010609060101010101" pitchFamily="49" charset="-122"/>
                          <a:ea typeface="黑体" panose="02010609060101010101" pitchFamily="49" charset="-122"/>
                        </a:rPr>
                        <a:t>合计</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en-US" altLang="zh-CN" dirty="0" smtClean="0">
                          <a:latin typeface="黑体" panose="02010609060101010101" pitchFamily="49" charset="-122"/>
                          <a:ea typeface="黑体" panose="02010609060101010101" pitchFamily="49" charset="-122"/>
                        </a:rPr>
                        <a:t>1444</a:t>
                      </a:r>
                      <a:endParaRPr lang="zh-CN" altLang="en-US" dirty="0">
                        <a:latin typeface="黑体" panose="02010609060101010101" pitchFamily="49" charset="-122"/>
                        <a:ea typeface="黑体" panose="02010609060101010101" pitchFamily="49"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dirty="0" smtClean="0">
                          <a:latin typeface="黑体" panose="02010609060101010101" pitchFamily="49" charset="-122"/>
                          <a:ea typeface="黑体" panose="02010609060101010101" pitchFamily="49" charset="-122"/>
                        </a:rPr>
                        <a:t>986  </a:t>
                      </a:r>
                      <a:r>
                        <a:rPr lang="zh-CN" altLang="en-US"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sym typeface="Wingdings" panose="05000000000000000000" pitchFamily="2" charset="2"/>
                        </a:rPr>
                        <a:t>14.39%</a:t>
                      </a:r>
                      <a:r>
                        <a:rPr lang="zh-CN" altLang="en-US" dirty="0" smtClean="0">
                          <a:latin typeface="黑体" panose="02010609060101010101" pitchFamily="49" charset="-122"/>
                          <a:ea typeface="黑体" panose="02010609060101010101" pitchFamily="49" charset="-122"/>
                          <a:sym typeface="Wingdings" panose="05000000000000000000" pitchFamily="2" charset="2"/>
                        </a:rPr>
                        <a:t>）</a:t>
                      </a:r>
                      <a:endParaRPr lang="zh-CN" altLang="en-US" dirty="0" smtClean="0">
                        <a:latin typeface="黑体" panose="02010609060101010101" pitchFamily="49" charset="-122"/>
                        <a:ea typeface="黑体" panose="02010609060101010101" pitchFamily="49" charset="-122"/>
                      </a:endParaRPr>
                    </a:p>
                  </a:txBody>
                  <a:tcPr anchor="ctr"/>
                </a:tc>
                <a:tc>
                  <a:txBody>
                    <a:bodyPr/>
                    <a:lstStyle/>
                    <a:p>
                      <a:pPr algn="ctr"/>
                      <a:r>
                        <a:rPr lang="en-US" altLang="zh-CN" dirty="0" smtClean="0">
                          <a:latin typeface="黑体" panose="02010609060101010101" pitchFamily="49" charset="-122"/>
                          <a:ea typeface="黑体" panose="02010609060101010101" pitchFamily="49" charset="-122"/>
                        </a:rPr>
                        <a:t>896</a:t>
                      </a:r>
                      <a:endParaRPr lang="zh-CN" altLang="en-US"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387019724"/>
                  </a:ext>
                </a:extLst>
              </a:tr>
            </a:tbl>
          </a:graphicData>
        </a:graphic>
      </p:graphicFrame>
      <p:sp>
        <p:nvSpPr>
          <p:cNvPr id="6" name="文本框 5"/>
          <p:cNvSpPr txBox="1"/>
          <p:nvPr/>
        </p:nvSpPr>
        <p:spPr>
          <a:xfrm>
            <a:off x="-26478" y="4091298"/>
            <a:ext cx="8856984" cy="415498"/>
          </a:xfrm>
          <a:prstGeom prst="rect">
            <a:avLst/>
          </a:prstGeom>
          <a:noFill/>
        </p:spPr>
        <p:txBody>
          <a:bodyPr wrap="square" rtlCol="0">
            <a:spAutoFit/>
          </a:bodyPr>
          <a:lstStyle/>
          <a:p>
            <a:pPr>
              <a:lnSpc>
                <a:spcPct val="150000"/>
              </a:lnSpc>
            </a:pPr>
            <a:r>
              <a:rPr lang="zh-CN" altLang="en-US" dirty="0" smtClean="0">
                <a:latin typeface="黑体" panose="02010609060101010101" pitchFamily="49" charset="-122"/>
                <a:ea typeface="黑体" panose="02010609060101010101" pitchFamily="49" charset="-122"/>
              </a:rPr>
              <a:t>    新立案知识产权诉讼案件涉及中国企业</a:t>
            </a:r>
            <a:r>
              <a:rPr lang="en-US" altLang="zh-CN" dirty="0" smtClean="0">
                <a:latin typeface="黑体" panose="02010609060101010101" pitchFamily="49" charset="-122"/>
                <a:ea typeface="黑体" panose="02010609060101010101" pitchFamily="49" charset="-122"/>
              </a:rPr>
              <a:t>9596</a:t>
            </a:r>
            <a:r>
              <a:rPr lang="zh-CN" altLang="en-US" dirty="0" smtClean="0">
                <a:latin typeface="黑体" panose="02010609060101010101" pitchFamily="49" charset="-122"/>
                <a:ea typeface="黑体" panose="02010609060101010101" pitchFamily="49" charset="-122"/>
              </a:rPr>
              <a:t>家次，其中中国企业作为原告的</a:t>
            </a:r>
            <a:r>
              <a:rPr lang="en-US" altLang="zh-CN" dirty="0" smtClean="0">
                <a:latin typeface="黑体" panose="02010609060101010101" pitchFamily="49" charset="-122"/>
                <a:ea typeface="黑体" panose="02010609060101010101" pitchFamily="49" charset="-122"/>
              </a:rPr>
              <a:t>169</a:t>
            </a:r>
            <a:r>
              <a:rPr lang="zh-CN" altLang="en-US" dirty="0" smtClean="0">
                <a:latin typeface="黑体" panose="02010609060101010101" pitchFamily="49" charset="-122"/>
                <a:ea typeface="黑体" panose="02010609060101010101" pitchFamily="49" charset="-122"/>
              </a:rPr>
              <a:t>家次，作为被告的</a:t>
            </a:r>
            <a:r>
              <a:rPr lang="en-US" altLang="zh-CN" dirty="0" smtClean="0">
                <a:latin typeface="黑体" panose="02010609060101010101" pitchFamily="49" charset="-122"/>
                <a:ea typeface="黑体" panose="02010609060101010101" pitchFamily="49" charset="-122"/>
              </a:rPr>
              <a:t>9400</a:t>
            </a:r>
            <a:r>
              <a:rPr lang="zh-CN" altLang="en-US" dirty="0" smtClean="0">
                <a:latin typeface="黑体" panose="02010609060101010101" pitchFamily="49" charset="-122"/>
                <a:ea typeface="黑体" panose="02010609060101010101" pitchFamily="49" charset="-122"/>
              </a:rPr>
              <a:t>家次。</a:t>
            </a:r>
            <a:endParaRPr lang="zh-CN" altLang="en-US" dirty="0">
              <a:latin typeface="黑体" panose="02010609060101010101" pitchFamily="49" charset="-122"/>
              <a:ea typeface="黑体" panose="02010609060101010101" pitchFamily="49" charset="-122"/>
            </a:endParaRPr>
          </a:p>
        </p:txBody>
      </p:sp>
      <p:sp>
        <p:nvSpPr>
          <p:cNvPr id="7" name="矩形 6"/>
          <p:cNvSpPr/>
          <p:nvPr/>
        </p:nvSpPr>
        <p:spPr>
          <a:xfrm>
            <a:off x="5952003" y="4876006"/>
            <a:ext cx="2852063" cy="215444"/>
          </a:xfrm>
          <a:prstGeom prst="rect">
            <a:avLst/>
          </a:prstGeom>
        </p:spPr>
        <p:txBody>
          <a:bodyPr wrap="none">
            <a:spAutoFit/>
          </a:bodyPr>
          <a:lstStyle/>
          <a:p>
            <a:r>
              <a:rPr lang="zh-CN" altLang="en-US" sz="800" dirty="0" smtClean="0">
                <a:solidFill>
                  <a:srgbClr val="002060"/>
                </a:solidFill>
                <a:latin typeface="黑体" panose="02010609060101010101" pitchFamily="49" charset="-122"/>
                <a:ea typeface="黑体" panose="02010609060101010101" pitchFamily="49" charset="-122"/>
              </a:rPr>
              <a:t>数据来源：</a:t>
            </a:r>
            <a:r>
              <a:rPr lang="en-US" altLang="zh-CN" sz="800" dirty="0" smtClean="0">
                <a:solidFill>
                  <a:srgbClr val="002060"/>
                </a:solidFill>
                <a:latin typeface="黑体" panose="02010609060101010101" pitchFamily="49" charset="-122"/>
                <a:ea typeface="黑体" panose="02010609060101010101" pitchFamily="49" charset="-122"/>
              </a:rPr>
              <a:t>《</a:t>
            </a:r>
            <a:r>
              <a:rPr lang="zh-CN" altLang="en-US" sz="800" dirty="0" smtClean="0">
                <a:solidFill>
                  <a:srgbClr val="002060"/>
                </a:solidFill>
                <a:latin typeface="黑体" panose="02010609060101010101" pitchFamily="49" charset="-122"/>
                <a:ea typeface="黑体" panose="02010609060101010101" pitchFamily="49" charset="-122"/>
              </a:rPr>
              <a:t>2022年</a:t>
            </a:r>
            <a:r>
              <a:rPr lang="zh-CN" altLang="en-US" sz="800" dirty="0">
                <a:solidFill>
                  <a:srgbClr val="002060"/>
                </a:solidFill>
                <a:latin typeface="黑体" panose="02010609060101010101" pitchFamily="49" charset="-122"/>
                <a:ea typeface="黑体" panose="02010609060101010101" pitchFamily="49" charset="-122"/>
              </a:rPr>
              <a:t>中国企业在美知识产权纠纷调查</a:t>
            </a:r>
            <a:r>
              <a:rPr lang="zh-CN" altLang="en-US" sz="800" dirty="0" smtClean="0">
                <a:solidFill>
                  <a:srgbClr val="002060"/>
                </a:solidFill>
                <a:latin typeface="黑体" panose="02010609060101010101" pitchFamily="49" charset="-122"/>
                <a:ea typeface="黑体" panose="02010609060101010101" pitchFamily="49" charset="-122"/>
              </a:rPr>
              <a:t>报告</a:t>
            </a:r>
            <a:r>
              <a:rPr lang="en-US" altLang="zh-CN" sz="800" dirty="0" smtClean="0">
                <a:solidFill>
                  <a:srgbClr val="002060"/>
                </a:solidFill>
                <a:latin typeface="黑体" panose="02010609060101010101" pitchFamily="49" charset="-122"/>
                <a:ea typeface="黑体" panose="02010609060101010101" pitchFamily="49" charset="-122"/>
              </a:rPr>
              <a:t>》</a:t>
            </a:r>
            <a:endParaRPr lang="zh-CN" altLang="en-US" sz="800" dirty="0">
              <a:solidFill>
                <a:srgbClr val="002060"/>
              </a:solidFill>
              <a:latin typeface="黑体" panose="02010609060101010101" pitchFamily="49" charset="-122"/>
              <a:ea typeface="黑体" panose="02010609060101010101" pitchFamily="49" charset="-122"/>
            </a:endParaRPr>
          </a:p>
        </p:txBody>
      </p:sp>
      <p:sp>
        <p:nvSpPr>
          <p:cNvPr id="8" name="圆角矩形 7"/>
          <p:cNvSpPr/>
          <p:nvPr/>
        </p:nvSpPr>
        <p:spPr>
          <a:xfrm>
            <a:off x="-252536" y="267494"/>
            <a:ext cx="5400600"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endParaRPr lang="en-US" altLang="zh-CN" sz="2400" dirty="0" smtClean="0"/>
          </a:p>
          <a:p>
            <a:pPr>
              <a:lnSpc>
                <a:spcPct val="150000"/>
              </a:lnSpc>
            </a:pPr>
            <a:r>
              <a:rPr lang="zh-CN" altLang="en-US" sz="2000" dirty="0" smtClean="0">
                <a:solidFill>
                  <a:srgbClr val="002060"/>
                </a:solidFill>
              </a:rPr>
              <a:t>      </a:t>
            </a:r>
            <a:r>
              <a:rPr lang="zh-CN" altLang="en-US" sz="2000" b="1" dirty="0" smtClean="0">
                <a:solidFill>
                  <a:srgbClr val="002060"/>
                </a:solidFill>
                <a:latin typeface="微软雅黑" panose="020B0503020204020204" pitchFamily="34" charset="-122"/>
                <a:ea typeface="微软雅黑" panose="020B0503020204020204" pitchFamily="34" charset="-122"/>
              </a:rPr>
              <a:t>中国</a:t>
            </a:r>
            <a:r>
              <a:rPr lang="zh-CN" altLang="en-US" sz="2000" b="1" dirty="0">
                <a:solidFill>
                  <a:srgbClr val="002060"/>
                </a:solidFill>
                <a:latin typeface="微软雅黑" panose="020B0503020204020204" pitchFamily="34" charset="-122"/>
                <a:ea typeface="微软雅黑" panose="020B0503020204020204" pitchFamily="34" charset="-122"/>
              </a:rPr>
              <a:t>企业在美国</a:t>
            </a:r>
            <a:r>
              <a:rPr lang="en-US" altLang="zh-CN" sz="2000" b="1" dirty="0">
                <a:solidFill>
                  <a:srgbClr val="002060"/>
                </a:solidFill>
                <a:latin typeface="微软雅黑" panose="020B0503020204020204" pitchFamily="34" charset="-122"/>
                <a:ea typeface="微软雅黑" panose="020B0503020204020204" pitchFamily="34" charset="-122"/>
              </a:rPr>
              <a:t>2022</a:t>
            </a:r>
            <a:r>
              <a:rPr lang="zh-CN" altLang="en-US" sz="2000" b="1" dirty="0">
                <a:solidFill>
                  <a:srgbClr val="002060"/>
                </a:solidFill>
                <a:latin typeface="微软雅黑" panose="020B0503020204020204" pitchFamily="34" charset="-122"/>
                <a:ea typeface="微软雅黑" panose="020B0503020204020204" pitchFamily="34" charset="-122"/>
              </a:rPr>
              <a:t>年新立案和</a:t>
            </a:r>
            <a:r>
              <a:rPr lang="zh-CN" altLang="en-US" sz="2000" b="1" dirty="0" smtClean="0">
                <a:solidFill>
                  <a:srgbClr val="002060"/>
                </a:solidFill>
                <a:latin typeface="微软雅黑" panose="020B0503020204020204" pitchFamily="34" charset="-122"/>
                <a:ea typeface="微软雅黑" panose="020B0503020204020204" pitchFamily="34" charset="-122"/>
              </a:rPr>
              <a:t>结案量</a:t>
            </a:r>
            <a:endParaRPr lang="zh-CN" altLang="en-US" sz="2000"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400" dirty="0">
              <a:solidFill>
                <a:srgbClr val="002060"/>
              </a:solidFill>
              <a:latin typeface="微软雅黑" panose="020B0503020204020204" pitchFamily="34" charset="-122"/>
              <a:ea typeface="微软雅黑" panose="020B0503020204020204" pitchFamily="34" charset="-122"/>
            </a:endParaRPr>
          </a:p>
        </p:txBody>
      </p:sp>
      <p:graphicFrame>
        <p:nvGraphicFramePr>
          <p:cNvPr id="9" name="图表 8"/>
          <p:cNvGraphicFramePr/>
          <p:nvPr>
            <p:extLst>
              <p:ext uri="{D42A27DB-BD31-4B8C-83A1-F6EECF244321}">
                <p14:modId xmlns:p14="http://schemas.microsoft.com/office/powerpoint/2010/main" val="1566924337"/>
              </p:ext>
            </p:extLst>
          </p:nvPr>
        </p:nvGraphicFramePr>
        <p:xfrm>
          <a:off x="5091464" y="1372420"/>
          <a:ext cx="4087924" cy="2448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9133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12" name="组合 98311"/>
          <p:cNvGrpSpPr/>
          <p:nvPr/>
        </p:nvGrpSpPr>
        <p:grpSpPr>
          <a:xfrm>
            <a:off x="311853" y="1059582"/>
            <a:ext cx="8480046" cy="3608703"/>
            <a:chOff x="334566" y="1345634"/>
            <a:chExt cx="11854878" cy="5107702"/>
          </a:xfrm>
          <a:solidFill>
            <a:srgbClr val="7FA1CB"/>
          </a:solidFill>
        </p:grpSpPr>
        <p:grpSp>
          <p:nvGrpSpPr>
            <p:cNvPr id="98311" name="组合 98310"/>
            <p:cNvGrpSpPr/>
            <p:nvPr/>
          </p:nvGrpSpPr>
          <p:grpSpPr>
            <a:xfrm>
              <a:off x="334566" y="1345634"/>
              <a:ext cx="11854878" cy="5107702"/>
              <a:chOff x="334566" y="1345634"/>
              <a:chExt cx="11854878" cy="5107702"/>
            </a:xfrm>
            <a:grpFill/>
          </p:grpSpPr>
          <p:sp>
            <p:nvSpPr>
              <p:cNvPr id="2" name="圆角矩形 1"/>
              <p:cNvSpPr/>
              <p:nvPr/>
            </p:nvSpPr>
            <p:spPr>
              <a:xfrm>
                <a:off x="1525590" y="1345634"/>
                <a:ext cx="1872208" cy="576064"/>
              </a:xfrm>
              <a:prstGeom prst="roundRect">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专利检索、侵权可能性评估</a:t>
                </a:r>
              </a:p>
            </p:txBody>
          </p:sp>
          <p:cxnSp>
            <p:nvCxnSpPr>
              <p:cNvPr id="4" name="直接箭头连接符 3"/>
              <p:cNvCxnSpPr/>
              <p:nvPr/>
            </p:nvCxnSpPr>
            <p:spPr>
              <a:xfrm>
                <a:off x="2461694" y="1921698"/>
                <a:ext cx="0" cy="504057"/>
              </a:xfrm>
              <a:prstGeom prst="straightConnector1">
                <a:avLst/>
              </a:prstGeom>
              <a:grpFill/>
              <a:ln w="19050">
                <a:solidFill>
                  <a:srgbClr val="7FA1CB"/>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5" name="流程图: 决策 4"/>
              <p:cNvSpPr/>
              <p:nvPr/>
            </p:nvSpPr>
            <p:spPr>
              <a:xfrm>
                <a:off x="1630710" y="2425754"/>
                <a:ext cx="1656185" cy="643207"/>
              </a:xfrm>
              <a:prstGeom prst="flowChartDecision">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评估    结果 </a:t>
                </a:r>
              </a:p>
            </p:txBody>
          </p:sp>
          <p:sp>
            <p:nvSpPr>
              <p:cNvPr id="7" name="圆角矩形 6"/>
              <p:cNvSpPr/>
              <p:nvPr/>
            </p:nvSpPr>
            <p:spPr>
              <a:xfrm>
                <a:off x="334566" y="3717032"/>
                <a:ext cx="1872208" cy="576064"/>
              </a:xfrm>
              <a:prstGeom prst="roundRect">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风险低或无风险</a:t>
                </a:r>
              </a:p>
            </p:txBody>
          </p:sp>
          <p:sp>
            <p:nvSpPr>
              <p:cNvPr id="8" name="圆角矩形 7"/>
              <p:cNvSpPr/>
              <p:nvPr/>
            </p:nvSpPr>
            <p:spPr>
              <a:xfrm>
                <a:off x="2965331" y="3717031"/>
                <a:ext cx="1872208" cy="576064"/>
              </a:xfrm>
              <a:prstGeom prst="roundRect">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风险较高</a:t>
                </a:r>
              </a:p>
            </p:txBody>
          </p:sp>
          <p:sp>
            <p:nvSpPr>
              <p:cNvPr id="9" name="圆角矩形 8"/>
              <p:cNvSpPr/>
              <p:nvPr/>
            </p:nvSpPr>
            <p:spPr>
              <a:xfrm>
                <a:off x="334566" y="4869160"/>
                <a:ext cx="1872208" cy="576064"/>
              </a:xfrm>
              <a:prstGeom prst="roundRect">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研发进入下一阶段</a:t>
                </a:r>
              </a:p>
            </p:txBody>
          </p:sp>
          <p:sp>
            <p:nvSpPr>
              <p:cNvPr id="10" name="圆角矩形 9"/>
              <p:cNvSpPr/>
              <p:nvPr/>
            </p:nvSpPr>
            <p:spPr>
              <a:xfrm>
                <a:off x="2998862" y="4869160"/>
                <a:ext cx="1872208" cy="576064"/>
              </a:xfrm>
              <a:prstGeom prst="roundRect">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进一步确定不侵权可能性</a:t>
                </a:r>
              </a:p>
            </p:txBody>
          </p:sp>
          <p:sp>
            <p:nvSpPr>
              <p:cNvPr id="11" name="流程图: 决策 10"/>
              <p:cNvSpPr/>
              <p:nvPr/>
            </p:nvSpPr>
            <p:spPr>
              <a:xfrm>
                <a:off x="5492700" y="4856042"/>
                <a:ext cx="1656185" cy="553180"/>
              </a:xfrm>
              <a:prstGeom prst="flowChartDecision">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latin typeface="黑体" panose="02010609060101010101" pitchFamily="49" charset="-122"/>
                    <a:ea typeface="黑体" panose="02010609060101010101" pitchFamily="49" charset="-122"/>
                  </a:rPr>
                  <a:t>评估    结果 </a:t>
                </a:r>
              </a:p>
            </p:txBody>
          </p:sp>
          <p:sp>
            <p:nvSpPr>
              <p:cNvPr id="12" name="圆角矩形 11"/>
              <p:cNvSpPr/>
              <p:nvPr/>
            </p:nvSpPr>
            <p:spPr>
              <a:xfrm>
                <a:off x="5291999" y="5877272"/>
                <a:ext cx="1983861" cy="576064"/>
              </a:xfrm>
              <a:prstGeom prst="roundRect">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latin typeface="黑体" panose="02010609060101010101" pitchFamily="49" charset="-122"/>
                    <a:ea typeface="黑体" panose="02010609060101010101" pitchFamily="49" charset="-122"/>
                  </a:rPr>
                  <a:t>有合理的不侵权理由（包括无效）</a:t>
                </a:r>
              </a:p>
            </p:txBody>
          </p:sp>
          <p:sp>
            <p:nvSpPr>
              <p:cNvPr id="13" name="圆角矩形 12"/>
              <p:cNvSpPr/>
              <p:nvPr/>
            </p:nvSpPr>
            <p:spPr>
              <a:xfrm>
                <a:off x="7796956" y="4869160"/>
                <a:ext cx="1872208" cy="576064"/>
              </a:xfrm>
              <a:prstGeom prst="roundRect">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不侵权理由不足</a:t>
                </a:r>
              </a:p>
            </p:txBody>
          </p:sp>
          <p:sp>
            <p:nvSpPr>
              <p:cNvPr id="14" name="圆角矩形 13"/>
              <p:cNvSpPr/>
              <p:nvPr/>
            </p:nvSpPr>
            <p:spPr>
              <a:xfrm>
                <a:off x="7796956" y="3717032"/>
                <a:ext cx="1872208" cy="576064"/>
              </a:xfrm>
              <a:prstGeom prst="roundRect">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规避设计</a:t>
                </a:r>
              </a:p>
            </p:txBody>
          </p:sp>
          <p:cxnSp>
            <p:nvCxnSpPr>
              <p:cNvPr id="15" name="肘形连接符 14"/>
              <p:cNvCxnSpPr>
                <a:stCxn id="5" idx="1"/>
                <a:endCxn id="7" idx="0"/>
              </p:cNvCxnSpPr>
              <p:nvPr/>
            </p:nvCxnSpPr>
            <p:spPr>
              <a:xfrm rot="10800000" flipV="1">
                <a:off x="1270670" y="2747358"/>
                <a:ext cx="360040" cy="969674"/>
              </a:xfrm>
              <a:prstGeom prst="bentConnector2">
                <a:avLst/>
              </a:prstGeom>
              <a:grpFill/>
              <a:ln w="19050">
                <a:solidFill>
                  <a:srgbClr val="7FA1CB"/>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5" idx="3"/>
                <a:endCxn id="8" idx="0"/>
              </p:cNvCxnSpPr>
              <p:nvPr/>
            </p:nvCxnSpPr>
            <p:spPr>
              <a:xfrm>
                <a:off x="3286894" y="2747357"/>
                <a:ext cx="614541" cy="969674"/>
              </a:xfrm>
              <a:prstGeom prst="bentConnector2">
                <a:avLst/>
              </a:prstGeom>
              <a:grpFill/>
              <a:ln w="19050">
                <a:solidFill>
                  <a:srgbClr val="7FA1CB"/>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7" idx="2"/>
                <a:endCxn id="9" idx="0"/>
              </p:cNvCxnSpPr>
              <p:nvPr/>
            </p:nvCxnSpPr>
            <p:spPr>
              <a:xfrm>
                <a:off x="1270670" y="4293096"/>
                <a:ext cx="0" cy="576064"/>
              </a:xfrm>
              <a:prstGeom prst="straightConnector1">
                <a:avLst/>
              </a:prstGeom>
              <a:grpFill/>
              <a:ln w="19050">
                <a:solidFill>
                  <a:srgbClr val="7FA1CB"/>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3883769" y="4279976"/>
                <a:ext cx="0" cy="576064"/>
              </a:xfrm>
              <a:prstGeom prst="straightConnector1">
                <a:avLst/>
              </a:prstGeom>
              <a:grpFill/>
              <a:ln w="19050">
                <a:solidFill>
                  <a:srgbClr val="7FA1CB"/>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4871070" y="5132632"/>
                <a:ext cx="648072" cy="0"/>
              </a:xfrm>
              <a:prstGeom prst="straightConnector1">
                <a:avLst/>
              </a:prstGeom>
              <a:grpFill/>
              <a:ln w="19050">
                <a:solidFill>
                  <a:srgbClr val="7FA1CB"/>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7130219" y="5132632"/>
                <a:ext cx="648072" cy="0"/>
              </a:xfrm>
              <a:prstGeom prst="straightConnector1">
                <a:avLst/>
              </a:prstGeom>
              <a:grpFill/>
              <a:ln w="19050">
                <a:solidFill>
                  <a:srgbClr val="7FA1CB"/>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98308" name="直接箭头连接符 98307"/>
              <p:cNvCxnSpPr>
                <a:stCxn id="11" idx="2"/>
              </p:cNvCxnSpPr>
              <p:nvPr/>
            </p:nvCxnSpPr>
            <p:spPr>
              <a:xfrm>
                <a:off x="6320793" y="5409222"/>
                <a:ext cx="0" cy="468049"/>
              </a:xfrm>
              <a:prstGeom prst="straightConnector1">
                <a:avLst/>
              </a:prstGeom>
              <a:grpFill/>
              <a:ln w="19050">
                <a:solidFill>
                  <a:srgbClr val="7FA1CB"/>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98310" name="直接箭头连接符 98309"/>
              <p:cNvCxnSpPr>
                <a:stCxn id="13" idx="0"/>
              </p:cNvCxnSpPr>
              <p:nvPr/>
            </p:nvCxnSpPr>
            <p:spPr>
              <a:xfrm flipV="1">
                <a:off x="8733060" y="4293096"/>
                <a:ext cx="0" cy="576064"/>
              </a:xfrm>
              <a:prstGeom prst="straightConnector1">
                <a:avLst/>
              </a:prstGeom>
              <a:grpFill/>
              <a:ln w="19050">
                <a:solidFill>
                  <a:srgbClr val="7FA1CB"/>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9669164" y="5144073"/>
                <a:ext cx="648072" cy="0"/>
              </a:xfrm>
              <a:prstGeom prst="straightConnector1">
                <a:avLst/>
              </a:prstGeom>
              <a:grpFill/>
              <a:ln w="19050">
                <a:solidFill>
                  <a:srgbClr val="7FA1CB"/>
                </a:solidFill>
                <a:prstDash val="dash"/>
                <a:tailEnd type="triangle" w="sm" len="lg"/>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a:xfrm>
                <a:off x="10317236" y="4856041"/>
                <a:ext cx="1872208" cy="576064"/>
              </a:xfrm>
              <a:prstGeom prst="roundRect">
                <a:avLst/>
              </a:prstGeom>
              <a:grpFill/>
              <a:ln>
                <a:solidFill>
                  <a:srgbClr val="7FA1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专利许可</a:t>
                </a:r>
              </a:p>
            </p:txBody>
          </p:sp>
          <p:cxnSp>
            <p:nvCxnSpPr>
              <p:cNvPr id="44" name="直接箭头连接符 43"/>
              <p:cNvCxnSpPr/>
              <p:nvPr/>
            </p:nvCxnSpPr>
            <p:spPr>
              <a:xfrm>
                <a:off x="7275860" y="6165304"/>
                <a:ext cx="648072" cy="0"/>
              </a:xfrm>
              <a:prstGeom prst="straightConnector1">
                <a:avLst/>
              </a:prstGeom>
              <a:grpFill/>
              <a:ln w="19050">
                <a:solidFill>
                  <a:srgbClr val="7FA1CB"/>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8733060" y="3140968"/>
                <a:ext cx="0" cy="576064"/>
              </a:xfrm>
              <a:prstGeom prst="straightConnector1">
                <a:avLst/>
              </a:prstGeom>
              <a:grpFill/>
              <a:ln w="19050">
                <a:solidFill>
                  <a:srgbClr val="7FA1CB"/>
                </a:solidFill>
                <a:tailEnd type="triangle" w="sm" len="lg"/>
              </a:ln>
            </p:spPr>
            <p:style>
              <a:lnRef idx="1">
                <a:schemeClr val="accent1"/>
              </a:lnRef>
              <a:fillRef idx="0">
                <a:schemeClr val="accent1"/>
              </a:fillRef>
              <a:effectRef idx="0">
                <a:schemeClr val="accent1"/>
              </a:effectRef>
              <a:fontRef idx="minor">
                <a:schemeClr val="tx1"/>
              </a:fontRef>
            </p:style>
          </p:cxnSp>
        </p:grpSp>
        <p:sp>
          <p:nvSpPr>
            <p:cNvPr id="40" name="圆角矩形 39"/>
            <p:cNvSpPr/>
            <p:nvPr/>
          </p:nvSpPr>
          <p:spPr>
            <a:xfrm>
              <a:off x="7923932" y="5853366"/>
              <a:ext cx="1872208" cy="576064"/>
            </a:xfrm>
            <a:prstGeom prst="roundRect">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出具法律意见书或匿名发起无效</a:t>
              </a:r>
            </a:p>
          </p:txBody>
        </p:sp>
        <p:sp>
          <p:nvSpPr>
            <p:cNvPr id="33" name="圆角矩形 32"/>
            <p:cNvSpPr/>
            <p:nvPr/>
          </p:nvSpPr>
          <p:spPr>
            <a:xfrm>
              <a:off x="7778291" y="2564904"/>
              <a:ext cx="1872208" cy="576064"/>
            </a:xfrm>
            <a:prstGeom prst="roundRect">
              <a:avLst/>
            </a:prstGeom>
            <a:grp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出具法律意见书</a:t>
              </a:r>
            </a:p>
          </p:txBody>
        </p:sp>
      </p:grpSp>
      <p:sp>
        <p:nvSpPr>
          <p:cNvPr id="34" name="圆角矩形 33"/>
          <p:cNvSpPr/>
          <p:nvPr/>
        </p:nvSpPr>
        <p:spPr>
          <a:xfrm>
            <a:off x="-204334" y="129975"/>
            <a:ext cx="2976134"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buSzPct val="80000"/>
            </a:pPr>
            <a:r>
              <a:rPr lang="zh-CN" altLang="en-US" sz="2000" b="1" dirty="0" smtClean="0">
                <a:solidFill>
                  <a:srgbClr val="002060"/>
                </a:solidFill>
                <a:latin typeface="微软雅黑" panose="020B0503020204020204" pitchFamily="34" charset="-122"/>
                <a:ea typeface="微软雅黑" panose="020B0503020204020204" pitchFamily="34" charset="-122"/>
              </a:rPr>
              <a:t>    专利</a:t>
            </a:r>
            <a:r>
              <a:rPr lang="zh-CN" altLang="en-US" sz="2000" b="1" dirty="0">
                <a:solidFill>
                  <a:srgbClr val="002060"/>
                </a:solidFill>
                <a:latin typeface="微软雅黑" panose="020B0503020204020204" pitchFamily="34" charset="-122"/>
                <a:ea typeface="微软雅黑" panose="020B0503020204020204" pitchFamily="34" charset="-122"/>
              </a:rPr>
              <a:t>风险评估流程</a:t>
            </a:r>
          </a:p>
        </p:txBody>
      </p:sp>
    </p:spTree>
    <p:extLst>
      <p:ext uri="{BB962C8B-B14F-4D97-AF65-F5344CB8AC3E}">
        <p14:creationId xmlns:p14="http://schemas.microsoft.com/office/powerpoint/2010/main" val="343167279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6BA998EC-B7C9-4793-8426-E2DAF03D8AE6}"/>
              </a:ext>
            </a:extLst>
          </p:cNvPr>
          <p:cNvGrpSpPr/>
          <p:nvPr/>
        </p:nvGrpSpPr>
        <p:grpSpPr>
          <a:xfrm>
            <a:off x="827584" y="915566"/>
            <a:ext cx="6408712" cy="3695615"/>
            <a:chOff x="1930320" y="1036375"/>
            <a:chExt cx="8723425" cy="5581760"/>
          </a:xfrm>
        </p:grpSpPr>
        <p:sp>
          <p:nvSpPr>
            <p:cNvPr id="7" name="Google Shape;1323;p43">
              <a:extLst>
                <a:ext uri="{FF2B5EF4-FFF2-40B4-BE49-F238E27FC236}">
                  <a16:creationId xmlns:a16="http://schemas.microsoft.com/office/drawing/2014/main" id="{3171C1F8-F7F6-4BF1-B177-EEA197ED2FCB}"/>
                </a:ext>
              </a:extLst>
            </p:cNvPr>
            <p:cNvSpPr/>
            <p:nvPr/>
          </p:nvSpPr>
          <p:spPr>
            <a:xfrm>
              <a:off x="3800969" y="1657801"/>
              <a:ext cx="1811623" cy="633931"/>
            </a:xfrm>
            <a:custGeom>
              <a:avLst/>
              <a:gdLst/>
              <a:ahLst/>
              <a:cxnLst/>
              <a:rect l="l" t="t" r="r" b="b"/>
              <a:pathLst>
                <a:path w="41649" h="14574" extrusionOk="0">
                  <a:moveTo>
                    <a:pt x="14014" y="1"/>
                  </a:moveTo>
                  <a:lnTo>
                    <a:pt x="0" y="14050"/>
                  </a:lnTo>
                  <a:lnTo>
                    <a:pt x="536" y="14574"/>
                  </a:lnTo>
                  <a:lnTo>
                    <a:pt x="14323" y="739"/>
                  </a:lnTo>
                  <a:lnTo>
                    <a:pt x="41648" y="739"/>
                  </a:lnTo>
                  <a:lnTo>
                    <a:pt x="41648"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8" name="Google Shape;1324;p43">
              <a:extLst>
                <a:ext uri="{FF2B5EF4-FFF2-40B4-BE49-F238E27FC236}">
                  <a16:creationId xmlns:a16="http://schemas.microsoft.com/office/drawing/2014/main" id="{6EF42FB0-0ABF-44BC-9E3B-D64362A81390}"/>
                </a:ext>
              </a:extLst>
            </p:cNvPr>
            <p:cNvSpPr/>
            <p:nvPr/>
          </p:nvSpPr>
          <p:spPr>
            <a:xfrm>
              <a:off x="3157730" y="2057630"/>
              <a:ext cx="1240415" cy="643240"/>
            </a:xfrm>
            <a:custGeom>
              <a:avLst/>
              <a:gdLst/>
              <a:ahLst/>
              <a:cxnLst/>
              <a:rect l="l" t="t" r="r" b="b"/>
              <a:pathLst>
                <a:path w="28517" h="14788" extrusionOk="0">
                  <a:moveTo>
                    <a:pt x="20170" y="5394"/>
                  </a:moveTo>
                  <a:cubicBezTo>
                    <a:pt x="17146" y="3644"/>
                    <a:pt x="13883" y="2286"/>
                    <a:pt x="10442" y="1358"/>
                  </a:cubicBezTo>
                  <a:cubicBezTo>
                    <a:pt x="7109" y="476"/>
                    <a:pt x="3608" y="0"/>
                    <a:pt x="1" y="0"/>
                  </a:cubicBezTo>
                  <a:lnTo>
                    <a:pt x="1" y="4215"/>
                  </a:lnTo>
                  <a:cubicBezTo>
                    <a:pt x="3227" y="4215"/>
                    <a:pt x="6359" y="4644"/>
                    <a:pt x="9347" y="5441"/>
                  </a:cubicBezTo>
                  <a:cubicBezTo>
                    <a:pt x="12431" y="6263"/>
                    <a:pt x="15360" y="7489"/>
                    <a:pt x="18062" y="9049"/>
                  </a:cubicBezTo>
                  <a:cubicBezTo>
                    <a:pt x="20801" y="10632"/>
                    <a:pt x="23313" y="12573"/>
                    <a:pt x="25540" y="14788"/>
                  </a:cubicBezTo>
                  <a:lnTo>
                    <a:pt x="28516" y="11811"/>
                  </a:lnTo>
                  <a:cubicBezTo>
                    <a:pt x="26040" y="9323"/>
                    <a:pt x="23230" y="7168"/>
                    <a:pt x="20170" y="53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9" name="Google Shape;1325;p43">
              <a:extLst>
                <a:ext uri="{FF2B5EF4-FFF2-40B4-BE49-F238E27FC236}">
                  <a16:creationId xmlns:a16="http://schemas.microsoft.com/office/drawing/2014/main" id="{9197193A-CE21-4B6A-8FFC-FF082F437AE2}"/>
                </a:ext>
              </a:extLst>
            </p:cNvPr>
            <p:cNvSpPr/>
            <p:nvPr/>
          </p:nvSpPr>
          <p:spPr>
            <a:xfrm>
              <a:off x="3632634" y="2091818"/>
              <a:ext cx="371903" cy="372381"/>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10" name="Google Shape;1327;p43">
              <a:extLst>
                <a:ext uri="{FF2B5EF4-FFF2-40B4-BE49-F238E27FC236}">
                  <a16:creationId xmlns:a16="http://schemas.microsoft.com/office/drawing/2014/main" id="{F72919C6-5A8F-4891-A637-6A8AD6712C66}"/>
                </a:ext>
              </a:extLst>
            </p:cNvPr>
            <p:cNvSpPr/>
            <p:nvPr/>
          </p:nvSpPr>
          <p:spPr>
            <a:xfrm>
              <a:off x="6326689" y="1036375"/>
              <a:ext cx="1279258" cy="1279215"/>
            </a:xfrm>
            <a:custGeom>
              <a:avLst/>
              <a:gdLst/>
              <a:ahLst/>
              <a:cxnLst/>
              <a:rect l="l" t="t" r="r" b="b"/>
              <a:pathLst>
                <a:path w="29410" h="29409" extrusionOk="0">
                  <a:moveTo>
                    <a:pt x="14705" y="0"/>
                  </a:moveTo>
                  <a:cubicBezTo>
                    <a:pt x="6585" y="0"/>
                    <a:pt x="1" y="6584"/>
                    <a:pt x="1" y="14704"/>
                  </a:cubicBezTo>
                  <a:cubicBezTo>
                    <a:pt x="1" y="22824"/>
                    <a:pt x="6585" y="29409"/>
                    <a:pt x="14705" y="29409"/>
                  </a:cubicBezTo>
                  <a:cubicBezTo>
                    <a:pt x="22825" y="29409"/>
                    <a:pt x="29409" y="22824"/>
                    <a:pt x="29409" y="14704"/>
                  </a:cubicBezTo>
                  <a:cubicBezTo>
                    <a:pt x="29409" y="6584"/>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11" name="Google Shape;1328;p43">
              <a:extLst>
                <a:ext uri="{FF2B5EF4-FFF2-40B4-BE49-F238E27FC236}">
                  <a16:creationId xmlns:a16="http://schemas.microsoft.com/office/drawing/2014/main" id="{7B9B88B6-2407-4AFA-BC4B-85C9D8DCA06B}"/>
                </a:ext>
              </a:extLst>
            </p:cNvPr>
            <p:cNvSpPr/>
            <p:nvPr/>
          </p:nvSpPr>
          <p:spPr>
            <a:xfrm>
              <a:off x="6387803" y="1097228"/>
              <a:ext cx="1157031" cy="1157509"/>
            </a:xfrm>
            <a:custGeom>
              <a:avLst/>
              <a:gdLst/>
              <a:ahLst/>
              <a:cxnLst/>
              <a:rect l="l" t="t" r="r" b="b"/>
              <a:pathLst>
                <a:path w="26600" h="26611" extrusionOk="0">
                  <a:moveTo>
                    <a:pt x="13300" y="26610"/>
                  </a:moveTo>
                  <a:cubicBezTo>
                    <a:pt x="5966" y="26610"/>
                    <a:pt x="1" y="20634"/>
                    <a:pt x="1" y="13299"/>
                  </a:cubicBezTo>
                  <a:cubicBezTo>
                    <a:pt x="1" y="5965"/>
                    <a:pt x="5966" y="0"/>
                    <a:pt x="13300" y="0"/>
                  </a:cubicBezTo>
                  <a:cubicBezTo>
                    <a:pt x="20634" y="0"/>
                    <a:pt x="26599" y="5965"/>
                    <a:pt x="26599" y="13299"/>
                  </a:cubicBezTo>
                  <a:cubicBezTo>
                    <a:pt x="26599" y="20634"/>
                    <a:pt x="20634" y="26610"/>
                    <a:pt x="13300" y="26610"/>
                  </a:cubicBezTo>
                  <a:close/>
                  <a:moveTo>
                    <a:pt x="13300" y="453"/>
                  </a:moveTo>
                  <a:cubicBezTo>
                    <a:pt x="6216" y="453"/>
                    <a:pt x="453" y="6215"/>
                    <a:pt x="453" y="13299"/>
                  </a:cubicBezTo>
                  <a:cubicBezTo>
                    <a:pt x="453" y="20384"/>
                    <a:pt x="6216" y="26146"/>
                    <a:pt x="13300" y="26146"/>
                  </a:cubicBezTo>
                  <a:cubicBezTo>
                    <a:pt x="20384" y="26146"/>
                    <a:pt x="26147" y="20384"/>
                    <a:pt x="26147" y="13299"/>
                  </a:cubicBezTo>
                  <a:cubicBezTo>
                    <a:pt x="26147" y="6215"/>
                    <a:pt x="20384" y="453"/>
                    <a:pt x="13300" y="4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12" name="Google Shape;1329;p43">
              <a:extLst>
                <a:ext uri="{FF2B5EF4-FFF2-40B4-BE49-F238E27FC236}">
                  <a16:creationId xmlns:a16="http://schemas.microsoft.com/office/drawing/2014/main" id="{AAE8F6B3-B3E3-43DD-BD55-50F523590C6D}"/>
                </a:ext>
              </a:extLst>
            </p:cNvPr>
            <p:cNvSpPr/>
            <p:nvPr/>
          </p:nvSpPr>
          <p:spPr>
            <a:xfrm>
              <a:off x="5877709" y="1166366"/>
              <a:ext cx="1613797" cy="1019231"/>
            </a:xfrm>
            <a:custGeom>
              <a:avLst/>
              <a:gdLst/>
              <a:ahLst/>
              <a:cxnLst/>
              <a:rect l="l" t="t" r="r" b="b"/>
              <a:pathLst>
                <a:path w="37101" h="23432" extrusionOk="0">
                  <a:moveTo>
                    <a:pt x="25539" y="251"/>
                  </a:moveTo>
                  <a:cubicBezTo>
                    <a:pt x="19872" y="1"/>
                    <a:pt x="15050" y="3846"/>
                    <a:pt x="13764" y="9073"/>
                  </a:cubicBezTo>
                  <a:cubicBezTo>
                    <a:pt x="13597" y="9740"/>
                    <a:pt x="12978" y="10216"/>
                    <a:pt x="12288" y="10216"/>
                  </a:cubicBezTo>
                  <a:lnTo>
                    <a:pt x="6263" y="10216"/>
                  </a:lnTo>
                  <a:cubicBezTo>
                    <a:pt x="5811" y="10216"/>
                    <a:pt x="5453" y="9847"/>
                    <a:pt x="5453" y="9406"/>
                  </a:cubicBezTo>
                  <a:lnTo>
                    <a:pt x="5453" y="6870"/>
                  </a:lnTo>
                  <a:cubicBezTo>
                    <a:pt x="5453" y="6561"/>
                    <a:pt x="5084" y="6406"/>
                    <a:pt x="4858" y="6620"/>
                  </a:cubicBezTo>
                  <a:lnTo>
                    <a:pt x="441" y="11050"/>
                  </a:lnTo>
                  <a:cubicBezTo>
                    <a:pt x="0" y="11490"/>
                    <a:pt x="0" y="12193"/>
                    <a:pt x="441" y="12621"/>
                  </a:cubicBezTo>
                  <a:lnTo>
                    <a:pt x="4858" y="17050"/>
                  </a:lnTo>
                  <a:cubicBezTo>
                    <a:pt x="5084" y="17265"/>
                    <a:pt x="5453" y="17110"/>
                    <a:pt x="5453" y="16800"/>
                  </a:cubicBezTo>
                  <a:lnTo>
                    <a:pt x="5453" y="14276"/>
                  </a:lnTo>
                  <a:cubicBezTo>
                    <a:pt x="5453" y="13824"/>
                    <a:pt x="5811" y="13466"/>
                    <a:pt x="6263" y="13466"/>
                  </a:cubicBezTo>
                  <a:lnTo>
                    <a:pt x="12288" y="13466"/>
                  </a:lnTo>
                  <a:cubicBezTo>
                    <a:pt x="13002" y="13466"/>
                    <a:pt x="13609" y="13955"/>
                    <a:pt x="13776" y="14645"/>
                  </a:cubicBezTo>
                  <a:cubicBezTo>
                    <a:pt x="15026" y="19693"/>
                    <a:pt x="19586" y="23432"/>
                    <a:pt x="25027" y="23432"/>
                  </a:cubicBezTo>
                  <a:cubicBezTo>
                    <a:pt x="31730" y="23432"/>
                    <a:pt x="37100" y="17753"/>
                    <a:pt x="36588" y="10954"/>
                  </a:cubicBezTo>
                  <a:cubicBezTo>
                    <a:pt x="36160" y="5144"/>
                    <a:pt x="31373" y="501"/>
                    <a:pt x="25539" y="2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13" name="Google Shape;1330;p43">
              <a:extLst>
                <a:ext uri="{FF2B5EF4-FFF2-40B4-BE49-F238E27FC236}">
                  <a16:creationId xmlns:a16="http://schemas.microsoft.com/office/drawing/2014/main" id="{6F45BDE0-2876-4724-AC80-5010D9695006}"/>
                </a:ext>
              </a:extLst>
            </p:cNvPr>
            <p:cNvSpPr/>
            <p:nvPr/>
          </p:nvSpPr>
          <p:spPr>
            <a:xfrm>
              <a:off x="7339700" y="1197946"/>
              <a:ext cx="3314045" cy="956073"/>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solidFill>
              <a:schemeClr val="bg1">
                <a:lumMod val="65000"/>
              </a:schemeClr>
            </a:solidFill>
            <a:ln>
              <a:noFill/>
            </a:ln>
          </p:spPr>
          <p:txBody>
            <a:bodyPr spcFirstLastPara="1" wrap="square" lIns="182875" tIns="91425" rIns="182875" bIns="91425" anchor="b" anchorCtr="0">
              <a:noAutofit/>
            </a:bodyPr>
            <a:lstStyle/>
            <a:p>
              <a:pPr>
                <a:lnSpc>
                  <a:spcPct val="200000"/>
                </a:lnSpc>
              </a:pPr>
              <a:r>
                <a:rPr lang="zh-CN" altLang="en-US" sz="1600" b="1" dirty="0" smtClean="0">
                  <a:solidFill>
                    <a:srgbClr val="002060"/>
                  </a:solidFill>
                  <a:latin typeface="黑体" panose="02010609060101010101" pitchFamily="49" charset="-122"/>
                  <a:ea typeface="黑体" panose="02010609060101010101" pitchFamily="49" charset="-122"/>
                </a:rPr>
                <a:t>  </a:t>
              </a:r>
              <a:r>
                <a:rPr lang="zh-CN" altLang="en-US" sz="1600" b="1" dirty="0" smtClean="0">
                  <a:solidFill>
                    <a:schemeClr val="bg1"/>
                  </a:solidFill>
                  <a:latin typeface="黑体" panose="02010609060101010101" pitchFamily="49" charset="-122"/>
                  <a:ea typeface="黑体" panose="02010609060101010101" pitchFamily="49" charset="-122"/>
                </a:rPr>
                <a:t>交叉</a:t>
              </a:r>
              <a:r>
                <a:rPr lang="zh-CN" altLang="en-US" sz="1600" b="1" dirty="0">
                  <a:solidFill>
                    <a:schemeClr val="bg1"/>
                  </a:solidFill>
                  <a:latin typeface="黑体" panose="02010609060101010101" pitchFamily="49" charset="-122"/>
                  <a:ea typeface="黑体" panose="02010609060101010101" pitchFamily="49" charset="-122"/>
                </a:rPr>
                <a:t>检索防止漏检</a:t>
              </a:r>
              <a:endParaRPr lang="en-US" altLang="zh-CN" sz="1600" b="1" dirty="0">
                <a:solidFill>
                  <a:schemeClr val="bg1"/>
                </a:solidFill>
                <a:latin typeface="黑体" panose="02010609060101010101" pitchFamily="49" charset="-122"/>
                <a:ea typeface="黑体" panose="02010609060101010101" pitchFamily="49" charset="-122"/>
              </a:endParaRPr>
            </a:p>
          </p:txBody>
        </p:sp>
        <p:sp>
          <p:nvSpPr>
            <p:cNvPr id="14" name="Google Shape;1331;p43">
              <a:extLst>
                <a:ext uri="{FF2B5EF4-FFF2-40B4-BE49-F238E27FC236}">
                  <a16:creationId xmlns:a16="http://schemas.microsoft.com/office/drawing/2014/main" id="{DB730603-F384-4B1C-ADA0-C4CAF83CD7B0}"/>
                </a:ext>
              </a:extLst>
            </p:cNvPr>
            <p:cNvSpPr txBox="1"/>
            <p:nvPr/>
          </p:nvSpPr>
          <p:spPr>
            <a:xfrm>
              <a:off x="6515337" y="1354190"/>
              <a:ext cx="901962" cy="6435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FFFFFF"/>
                  </a:solidFill>
                  <a:effectLst>
                    <a:outerShdw blurRad="38100" dist="38100" dir="2700000" algn="tl">
                      <a:srgbClr val="000000">
                        <a:alpha val="43137"/>
                      </a:srgbClr>
                    </a:outerShdw>
                  </a:effectLst>
                  <a:latin typeface="Arial" panose="020B0604020202020204" pitchFamily="34" charset="0"/>
                  <a:ea typeface="Fira Sans Extra Condensed Medium"/>
                  <a:cs typeface="Arial" panose="020B0604020202020204" pitchFamily="34" charset="0"/>
                  <a:sym typeface="Fira Sans Extra Condensed Medium"/>
                </a:rPr>
                <a:t>01</a:t>
              </a:r>
              <a:endParaRPr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Google Shape;1337;p43">
              <a:extLst>
                <a:ext uri="{FF2B5EF4-FFF2-40B4-BE49-F238E27FC236}">
                  <a16:creationId xmlns:a16="http://schemas.microsoft.com/office/drawing/2014/main" id="{D134D900-8783-4BC9-9FD3-A785A8FB5931}"/>
                </a:ext>
              </a:extLst>
            </p:cNvPr>
            <p:cNvSpPr/>
            <p:nvPr/>
          </p:nvSpPr>
          <p:spPr>
            <a:xfrm>
              <a:off x="3719629" y="2179335"/>
              <a:ext cx="197913" cy="197348"/>
            </a:xfrm>
            <a:custGeom>
              <a:avLst/>
              <a:gdLst/>
              <a:ahLst/>
              <a:cxnLst/>
              <a:rect l="l" t="t" r="r" b="b"/>
              <a:pathLst>
                <a:path w="4550" h="4537" extrusionOk="0">
                  <a:moveTo>
                    <a:pt x="4549" y="2262"/>
                  </a:moveTo>
                  <a:cubicBezTo>
                    <a:pt x="4549" y="3524"/>
                    <a:pt x="3525" y="4536"/>
                    <a:pt x="2275" y="4536"/>
                  </a:cubicBezTo>
                  <a:cubicBezTo>
                    <a:pt x="1025" y="4536"/>
                    <a:pt x="1" y="3524"/>
                    <a:pt x="1" y="2262"/>
                  </a:cubicBezTo>
                  <a:cubicBezTo>
                    <a:pt x="1" y="1012"/>
                    <a:pt x="1025" y="0"/>
                    <a:pt x="2275" y="0"/>
                  </a:cubicBezTo>
                  <a:cubicBezTo>
                    <a:pt x="3525" y="0"/>
                    <a:pt x="4549" y="1012"/>
                    <a:pt x="4549" y="22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16" name="Google Shape;1339;p43">
              <a:extLst>
                <a:ext uri="{FF2B5EF4-FFF2-40B4-BE49-F238E27FC236}">
                  <a16:creationId xmlns:a16="http://schemas.microsoft.com/office/drawing/2014/main" id="{BE2566BD-0669-4D3D-B4B1-ABE971B31E17}"/>
                </a:ext>
              </a:extLst>
            </p:cNvPr>
            <p:cNvSpPr/>
            <p:nvPr/>
          </p:nvSpPr>
          <p:spPr>
            <a:xfrm>
              <a:off x="4725898" y="4401052"/>
              <a:ext cx="923972" cy="169944"/>
            </a:xfrm>
            <a:custGeom>
              <a:avLst/>
              <a:gdLst/>
              <a:ahLst/>
              <a:cxnLst/>
              <a:rect l="l" t="t" r="r" b="b"/>
              <a:pathLst>
                <a:path w="21242" h="3907" extrusionOk="0">
                  <a:moveTo>
                    <a:pt x="239" y="1"/>
                  </a:moveTo>
                  <a:lnTo>
                    <a:pt x="1" y="703"/>
                  </a:lnTo>
                  <a:lnTo>
                    <a:pt x="9061" y="3906"/>
                  </a:lnTo>
                  <a:lnTo>
                    <a:pt x="21242" y="3906"/>
                  </a:lnTo>
                  <a:lnTo>
                    <a:pt x="21242" y="3168"/>
                  </a:lnTo>
                  <a:lnTo>
                    <a:pt x="9192" y="3168"/>
                  </a:lnTo>
                  <a:lnTo>
                    <a:pt x="239"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17" name="Google Shape;1340;p43">
              <a:extLst>
                <a:ext uri="{FF2B5EF4-FFF2-40B4-BE49-F238E27FC236}">
                  <a16:creationId xmlns:a16="http://schemas.microsoft.com/office/drawing/2014/main" id="{645DE57E-FA35-4CF0-83D6-0F0CE8FDC1CB}"/>
                </a:ext>
              </a:extLst>
            </p:cNvPr>
            <p:cNvSpPr/>
            <p:nvPr/>
          </p:nvSpPr>
          <p:spPr>
            <a:xfrm>
              <a:off x="4268610" y="3812228"/>
              <a:ext cx="643761" cy="1240894"/>
            </a:xfrm>
            <a:custGeom>
              <a:avLst/>
              <a:gdLst/>
              <a:ahLst/>
              <a:cxnLst/>
              <a:rect l="l" t="t" r="r" b="b"/>
              <a:pathLst>
                <a:path w="14800" h="28528" extrusionOk="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18" name="Google Shape;1341;p43">
              <a:extLst>
                <a:ext uri="{FF2B5EF4-FFF2-40B4-BE49-F238E27FC236}">
                  <a16:creationId xmlns:a16="http://schemas.microsoft.com/office/drawing/2014/main" id="{0DCE8567-E3DD-432E-8BD2-C8479808B303}"/>
                </a:ext>
              </a:extLst>
            </p:cNvPr>
            <p:cNvSpPr/>
            <p:nvPr/>
          </p:nvSpPr>
          <p:spPr>
            <a:xfrm>
              <a:off x="4527028" y="4241547"/>
              <a:ext cx="372425" cy="372425"/>
            </a:xfrm>
            <a:custGeom>
              <a:avLst/>
              <a:gdLst/>
              <a:ahLst/>
              <a:cxnLst/>
              <a:rect l="l" t="t" r="r" b="b"/>
              <a:pathLst>
                <a:path w="8562" h="8562" extrusionOk="0">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19" name="Google Shape;1342;p43">
              <a:extLst>
                <a:ext uri="{FF2B5EF4-FFF2-40B4-BE49-F238E27FC236}">
                  <a16:creationId xmlns:a16="http://schemas.microsoft.com/office/drawing/2014/main" id="{58E382F8-9175-4B32-9E02-A81830A22C4F}"/>
                </a:ext>
              </a:extLst>
            </p:cNvPr>
            <p:cNvSpPr/>
            <p:nvPr/>
          </p:nvSpPr>
          <p:spPr>
            <a:xfrm>
              <a:off x="4614544" y="4329064"/>
              <a:ext cx="197391" cy="197391"/>
            </a:xfrm>
            <a:custGeom>
              <a:avLst/>
              <a:gdLst/>
              <a:ahLst/>
              <a:cxnLst/>
              <a:rect l="l" t="t" r="r" b="b"/>
              <a:pathLst>
                <a:path w="4538" h="4538" extrusionOk="0">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20" name="Google Shape;1344;p43">
              <a:extLst>
                <a:ext uri="{FF2B5EF4-FFF2-40B4-BE49-F238E27FC236}">
                  <a16:creationId xmlns:a16="http://schemas.microsoft.com/office/drawing/2014/main" id="{4B3473CE-71AE-46AE-8A58-EE5EA54ABC2E}"/>
                </a:ext>
              </a:extLst>
            </p:cNvPr>
            <p:cNvSpPr/>
            <p:nvPr/>
          </p:nvSpPr>
          <p:spPr>
            <a:xfrm>
              <a:off x="6326689" y="3914772"/>
              <a:ext cx="1279258" cy="1279258"/>
            </a:xfrm>
            <a:custGeom>
              <a:avLst/>
              <a:gdLst/>
              <a:ahLst/>
              <a:cxnLst/>
              <a:rect l="l" t="t" r="r" b="b"/>
              <a:pathLst>
                <a:path w="29410" h="29410"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21" name="Google Shape;1345;p43">
              <a:extLst>
                <a:ext uri="{FF2B5EF4-FFF2-40B4-BE49-F238E27FC236}">
                  <a16:creationId xmlns:a16="http://schemas.microsoft.com/office/drawing/2014/main" id="{01D3F0E0-FF99-44BF-9449-C5AF45F1A86B}"/>
                </a:ext>
              </a:extLst>
            </p:cNvPr>
            <p:cNvSpPr/>
            <p:nvPr/>
          </p:nvSpPr>
          <p:spPr>
            <a:xfrm>
              <a:off x="6387803" y="3975625"/>
              <a:ext cx="1157031" cy="1157553"/>
            </a:xfrm>
            <a:custGeom>
              <a:avLst/>
              <a:gdLst/>
              <a:ahLst/>
              <a:cxnLst/>
              <a:rect l="l" t="t" r="r" b="b"/>
              <a:pathLst>
                <a:path w="26600" h="26612" extrusionOk="0">
                  <a:moveTo>
                    <a:pt x="13300" y="26611"/>
                  </a:moveTo>
                  <a:cubicBezTo>
                    <a:pt x="5966" y="26611"/>
                    <a:pt x="1" y="20646"/>
                    <a:pt x="1" y="13312"/>
                  </a:cubicBezTo>
                  <a:cubicBezTo>
                    <a:pt x="1" y="5978"/>
                    <a:pt x="5966" y="1"/>
                    <a:pt x="13300" y="1"/>
                  </a:cubicBezTo>
                  <a:cubicBezTo>
                    <a:pt x="20634" y="1"/>
                    <a:pt x="26599" y="5978"/>
                    <a:pt x="26599" y="13312"/>
                  </a:cubicBezTo>
                  <a:cubicBezTo>
                    <a:pt x="26599" y="20646"/>
                    <a:pt x="20634" y="26611"/>
                    <a:pt x="13300" y="26611"/>
                  </a:cubicBezTo>
                  <a:close/>
                  <a:moveTo>
                    <a:pt x="13300" y="465"/>
                  </a:moveTo>
                  <a:cubicBezTo>
                    <a:pt x="6216" y="465"/>
                    <a:pt x="453" y="6228"/>
                    <a:pt x="453" y="13312"/>
                  </a:cubicBezTo>
                  <a:cubicBezTo>
                    <a:pt x="453" y="20396"/>
                    <a:pt x="6216" y="26159"/>
                    <a:pt x="13300" y="26159"/>
                  </a:cubicBezTo>
                  <a:cubicBezTo>
                    <a:pt x="20384" y="26159"/>
                    <a:pt x="26147" y="20396"/>
                    <a:pt x="26147" y="13312"/>
                  </a:cubicBezTo>
                  <a:cubicBezTo>
                    <a:pt x="26147" y="6228"/>
                    <a:pt x="20384" y="465"/>
                    <a:pt x="13300" y="4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22" name="Google Shape;1346;p43">
              <a:extLst>
                <a:ext uri="{FF2B5EF4-FFF2-40B4-BE49-F238E27FC236}">
                  <a16:creationId xmlns:a16="http://schemas.microsoft.com/office/drawing/2014/main" id="{6F20614E-93D6-4DC2-8076-E1906359F2AE}"/>
                </a:ext>
              </a:extLst>
            </p:cNvPr>
            <p:cNvSpPr/>
            <p:nvPr/>
          </p:nvSpPr>
          <p:spPr>
            <a:xfrm>
              <a:off x="5877709" y="4044785"/>
              <a:ext cx="1613797" cy="1019231"/>
            </a:xfrm>
            <a:custGeom>
              <a:avLst/>
              <a:gdLst/>
              <a:ahLst/>
              <a:cxnLst/>
              <a:rect l="l" t="t" r="r" b="b"/>
              <a:pathLst>
                <a:path w="37101" h="23432" extrusionOk="0">
                  <a:moveTo>
                    <a:pt x="25539" y="250"/>
                  </a:moveTo>
                  <a:cubicBezTo>
                    <a:pt x="19872" y="0"/>
                    <a:pt x="15050" y="3834"/>
                    <a:pt x="13764" y="9061"/>
                  </a:cubicBezTo>
                  <a:cubicBezTo>
                    <a:pt x="13597" y="9739"/>
                    <a:pt x="12978" y="10204"/>
                    <a:pt x="12288" y="10204"/>
                  </a:cubicBezTo>
                  <a:lnTo>
                    <a:pt x="6263" y="10204"/>
                  </a:lnTo>
                  <a:cubicBezTo>
                    <a:pt x="5811" y="10204"/>
                    <a:pt x="5453" y="9846"/>
                    <a:pt x="5453" y="9406"/>
                  </a:cubicBezTo>
                  <a:lnTo>
                    <a:pt x="5453" y="6870"/>
                  </a:lnTo>
                  <a:cubicBezTo>
                    <a:pt x="5453" y="6560"/>
                    <a:pt x="5084" y="6406"/>
                    <a:pt x="4858" y="6620"/>
                  </a:cubicBezTo>
                  <a:lnTo>
                    <a:pt x="441" y="11049"/>
                  </a:lnTo>
                  <a:cubicBezTo>
                    <a:pt x="0" y="11478"/>
                    <a:pt x="0" y="12180"/>
                    <a:pt x="441" y="12621"/>
                  </a:cubicBezTo>
                  <a:lnTo>
                    <a:pt x="4858" y="17050"/>
                  </a:lnTo>
                  <a:cubicBezTo>
                    <a:pt x="5084" y="17264"/>
                    <a:pt x="5453" y="17109"/>
                    <a:pt x="5453" y="16800"/>
                  </a:cubicBezTo>
                  <a:lnTo>
                    <a:pt x="5453" y="14264"/>
                  </a:lnTo>
                  <a:cubicBezTo>
                    <a:pt x="5453" y="13823"/>
                    <a:pt x="5811" y="13466"/>
                    <a:pt x="6263" y="13466"/>
                  </a:cubicBezTo>
                  <a:lnTo>
                    <a:pt x="12288" y="13466"/>
                  </a:lnTo>
                  <a:cubicBezTo>
                    <a:pt x="13002" y="13466"/>
                    <a:pt x="13609" y="13954"/>
                    <a:pt x="13776" y="14633"/>
                  </a:cubicBezTo>
                  <a:cubicBezTo>
                    <a:pt x="15026" y="19693"/>
                    <a:pt x="19586" y="23431"/>
                    <a:pt x="25027" y="23431"/>
                  </a:cubicBezTo>
                  <a:cubicBezTo>
                    <a:pt x="31730" y="23431"/>
                    <a:pt x="37100" y="17752"/>
                    <a:pt x="36588" y="10942"/>
                  </a:cubicBezTo>
                  <a:cubicBezTo>
                    <a:pt x="36160" y="5132"/>
                    <a:pt x="31373" y="500"/>
                    <a:pt x="25539" y="25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23" name="Google Shape;1347;p43">
              <a:extLst>
                <a:ext uri="{FF2B5EF4-FFF2-40B4-BE49-F238E27FC236}">
                  <a16:creationId xmlns:a16="http://schemas.microsoft.com/office/drawing/2014/main" id="{BF501807-D7C8-4EBE-AF18-A388969F8681}"/>
                </a:ext>
              </a:extLst>
            </p:cNvPr>
            <p:cNvSpPr/>
            <p:nvPr/>
          </p:nvSpPr>
          <p:spPr>
            <a:xfrm>
              <a:off x="7339700" y="4076626"/>
              <a:ext cx="3314045" cy="955552"/>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9"/>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chemeClr val="bg1">
                <a:lumMod val="65000"/>
              </a:schemeClr>
            </a:solidFill>
            <a:ln>
              <a:noFill/>
            </a:ln>
          </p:spPr>
          <p:txBody>
            <a:bodyPr spcFirstLastPara="1" wrap="square" lIns="182875" tIns="91425" rIns="182875" bIns="91425" anchor="ctr" anchorCtr="0">
              <a:noAutofit/>
            </a:bodyPr>
            <a:lstStyle/>
            <a:p>
              <a:pPr>
                <a:lnSpc>
                  <a:spcPct val="200000"/>
                </a:lnSpc>
              </a:pPr>
              <a:r>
                <a:rPr lang="zh-CN" altLang="en-US" b="1" dirty="0" smtClean="0">
                  <a:solidFill>
                    <a:srgbClr val="002060"/>
                  </a:solidFill>
                  <a:latin typeface="黑体" panose="02010609060101010101" pitchFamily="49" charset="-122"/>
                  <a:ea typeface="黑体" panose="02010609060101010101" pitchFamily="49" charset="-122"/>
                </a:rPr>
                <a:t>  </a:t>
              </a:r>
              <a:r>
                <a:rPr lang="zh-CN" altLang="en-US" b="1" dirty="0" smtClean="0">
                  <a:solidFill>
                    <a:schemeClr val="bg1"/>
                  </a:solidFill>
                  <a:latin typeface="黑体" panose="02010609060101010101" pitchFamily="49" charset="-122"/>
                  <a:ea typeface="黑体" panose="02010609060101010101" pitchFamily="49" charset="-122"/>
                </a:rPr>
                <a:t>动态</a:t>
              </a:r>
              <a:r>
                <a:rPr lang="zh-CN" altLang="en-US" b="1" dirty="0">
                  <a:solidFill>
                    <a:schemeClr val="bg1"/>
                  </a:solidFill>
                  <a:latin typeface="黑体" panose="02010609060101010101" pitchFamily="49" charset="-122"/>
                  <a:ea typeface="黑体" panose="02010609060101010101" pitchFamily="49" charset="-122"/>
                </a:rPr>
                <a:t>跟踪最新专利状态</a:t>
              </a:r>
              <a:endParaRPr lang="en-US" altLang="zh-CN" b="1" dirty="0">
                <a:solidFill>
                  <a:schemeClr val="bg1"/>
                </a:solidFill>
                <a:latin typeface="黑体" panose="02010609060101010101" pitchFamily="49" charset="-122"/>
                <a:ea typeface="黑体" panose="02010609060101010101" pitchFamily="49" charset="-122"/>
              </a:endParaRPr>
            </a:p>
          </p:txBody>
        </p:sp>
        <p:sp>
          <p:nvSpPr>
            <p:cNvPr id="24" name="Google Shape;1348;p43">
              <a:extLst>
                <a:ext uri="{FF2B5EF4-FFF2-40B4-BE49-F238E27FC236}">
                  <a16:creationId xmlns:a16="http://schemas.microsoft.com/office/drawing/2014/main" id="{05B895A6-6E27-4C29-803A-7007E8CD555E}"/>
                </a:ext>
              </a:extLst>
            </p:cNvPr>
            <p:cNvSpPr txBox="1"/>
            <p:nvPr/>
          </p:nvSpPr>
          <p:spPr>
            <a:xfrm>
              <a:off x="6515337" y="4232607"/>
              <a:ext cx="901962" cy="6435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effectLst>
                    <a:outerShdw blurRad="38100" dist="38100" dir="2700000" algn="tl">
                      <a:srgbClr val="000000">
                        <a:alpha val="43137"/>
                      </a:srgbClr>
                    </a:outerShdw>
                  </a:effectLst>
                  <a:latin typeface="Arial" panose="020B0604020202020204" pitchFamily="34" charset="0"/>
                  <a:ea typeface="Fira Sans Extra Condensed Medium"/>
                  <a:cs typeface="Arial" panose="020B0604020202020204" pitchFamily="34" charset="0"/>
                  <a:sym typeface="Fira Sans Extra Condensed Medium"/>
                </a:rPr>
                <a:t>03</a:t>
              </a:r>
              <a:endParaRPr sz="16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Google Shape;1355;p43">
              <a:extLst>
                <a:ext uri="{FF2B5EF4-FFF2-40B4-BE49-F238E27FC236}">
                  <a16:creationId xmlns:a16="http://schemas.microsoft.com/office/drawing/2014/main" id="{AC301CA9-1C90-432A-93ED-8CB27FE5DFB4}"/>
                </a:ext>
              </a:extLst>
            </p:cNvPr>
            <p:cNvSpPr/>
            <p:nvPr/>
          </p:nvSpPr>
          <p:spPr>
            <a:xfrm>
              <a:off x="3800969" y="5360213"/>
              <a:ext cx="1856686" cy="634453"/>
            </a:xfrm>
            <a:custGeom>
              <a:avLst/>
              <a:gdLst/>
              <a:ahLst/>
              <a:cxnLst/>
              <a:rect l="l" t="t" r="r" b="b"/>
              <a:pathLst>
                <a:path w="42685" h="14586" extrusionOk="0">
                  <a:moveTo>
                    <a:pt x="536" y="0"/>
                  </a:moveTo>
                  <a:lnTo>
                    <a:pt x="0" y="524"/>
                  </a:lnTo>
                  <a:lnTo>
                    <a:pt x="14014" y="14585"/>
                  </a:lnTo>
                  <a:lnTo>
                    <a:pt x="42684" y="14585"/>
                  </a:lnTo>
                  <a:lnTo>
                    <a:pt x="42684" y="13835"/>
                  </a:lnTo>
                  <a:lnTo>
                    <a:pt x="14323" y="13835"/>
                  </a:lnTo>
                  <a:lnTo>
                    <a:pt x="536" y="0"/>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26" name="Google Shape;1356;p43">
              <a:extLst>
                <a:ext uri="{FF2B5EF4-FFF2-40B4-BE49-F238E27FC236}">
                  <a16:creationId xmlns:a16="http://schemas.microsoft.com/office/drawing/2014/main" id="{EA3CC4EF-16C2-4558-9462-413021B72838}"/>
                </a:ext>
              </a:extLst>
            </p:cNvPr>
            <p:cNvSpPr/>
            <p:nvPr/>
          </p:nvSpPr>
          <p:spPr>
            <a:xfrm>
              <a:off x="3157730" y="4923108"/>
              <a:ext cx="1240415" cy="643761"/>
            </a:xfrm>
            <a:custGeom>
              <a:avLst/>
              <a:gdLst/>
              <a:ahLst/>
              <a:cxnLst/>
              <a:rect l="l" t="t" r="r" b="b"/>
              <a:pathLst>
                <a:path w="28517" h="14800" extrusionOk="0">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27" name="Google Shape;1357;p43">
              <a:extLst>
                <a:ext uri="{FF2B5EF4-FFF2-40B4-BE49-F238E27FC236}">
                  <a16:creationId xmlns:a16="http://schemas.microsoft.com/office/drawing/2014/main" id="{5557ACE3-DA6B-4A8E-AC6C-BDFD1004EDF0}"/>
                </a:ext>
              </a:extLst>
            </p:cNvPr>
            <p:cNvSpPr/>
            <p:nvPr/>
          </p:nvSpPr>
          <p:spPr>
            <a:xfrm>
              <a:off x="3632634" y="5161865"/>
              <a:ext cx="371903" cy="372381"/>
            </a:xfrm>
            <a:custGeom>
              <a:avLst/>
              <a:gdLst/>
              <a:ahLst/>
              <a:cxnLst/>
              <a:rect l="l" t="t" r="r" b="b"/>
              <a:pathLst>
                <a:path w="8550" h="8561" extrusionOk="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28" name="Google Shape;1358;p43">
              <a:extLst>
                <a:ext uri="{FF2B5EF4-FFF2-40B4-BE49-F238E27FC236}">
                  <a16:creationId xmlns:a16="http://schemas.microsoft.com/office/drawing/2014/main" id="{90529392-47B0-413C-BC8D-82C615130606}"/>
                </a:ext>
              </a:extLst>
            </p:cNvPr>
            <p:cNvSpPr/>
            <p:nvPr/>
          </p:nvSpPr>
          <p:spPr>
            <a:xfrm>
              <a:off x="3719629" y="5249382"/>
              <a:ext cx="197913" cy="197348"/>
            </a:xfrm>
            <a:custGeom>
              <a:avLst/>
              <a:gdLst/>
              <a:ahLst/>
              <a:cxnLst/>
              <a:rect l="l" t="t" r="r" b="b"/>
              <a:pathLst>
                <a:path w="4550" h="4537" extrusionOk="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29" name="Google Shape;1360;p43">
              <a:extLst>
                <a:ext uri="{FF2B5EF4-FFF2-40B4-BE49-F238E27FC236}">
                  <a16:creationId xmlns:a16="http://schemas.microsoft.com/office/drawing/2014/main" id="{BA9FFA20-5FD4-4A80-8C3B-9BA72690708E}"/>
                </a:ext>
              </a:extLst>
            </p:cNvPr>
            <p:cNvSpPr/>
            <p:nvPr/>
          </p:nvSpPr>
          <p:spPr>
            <a:xfrm>
              <a:off x="6326689" y="5338920"/>
              <a:ext cx="1279258" cy="1279215"/>
            </a:xfrm>
            <a:custGeom>
              <a:avLst/>
              <a:gdLst/>
              <a:ahLst/>
              <a:cxnLst/>
              <a:rect l="l" t="t" r="r" b="b"/>
              <a:pathLst>
                <a:path w="29410" h="29409"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30" name="Google Shape;1361;p43">
              <a:extLst>
                <a:ext uri="{FF2B5EF4-FFF2-40B4-BE49-F238E27FC236}">
                  <a16:creationId xmlns:a16="http://schemas.microsoft.com/office/drawing/2014/main" id="{BED44BD9-2DB0-4527-BFE3-0762DCB01CC4}"/>
                </a:ext>
              </a:extLst>
            </p:cNvPr>
            <p:cNvSpPr/>
            <p:nvPr/>
          </p:nvSpPr>
          <p:spPr>
            <a:xfrm>
              <a:off x="6387803" y="5399773"/>
              <a:ext cx="1157031" cy="1157509"/>
            </a:xfrm>
            <a:custGeom>
              <a:avLst/>
              <a:gdLst/>
              <a:ahLst/>
              <a:cxnLst/>
              <a:rect l="l" t="t" r="r" b="b"/>
              <a:pathLst>
                <a:path w="26600" h="26611" extrusionOk="0">
                  <a:moveTo>
                    <a:pt x="13300" y="26611"/>
                  </a:moveTo>
                  <a:cubicBezTo>
                    <a:pt x="5966" y="26611"/>
                    <a:pt x="1" y="20646"/>
                    <a:pt x="1" y="13312"/>
                  </a:cubicBezTo>
                  <a:cubicBezTo>
                    <a:pt x="1" y="5977"/>
                    <a:pt x="5966" y="1"/>
                    <a:pt x="13300" y="1"/>
                  </a:cubicBezTo>
                  <a:cubicBezTo>
                    <a:pt x="20634" y="1"/>
                    <a:pt x="26599" y="5977"/>
                    <a:pt x="26599" y="13312"/>
                  </a:cubicBezTo>
                  <a:cubicBezTo>
                    <a:pt x="26599" y="20646"/>
                    <a:pt x="20634" y="26611"/>
                    <a:pt x="13300" y="26611"/>
                  </a:cubicBezTo>
                  <a:close/>
                  <a:moveTo>
                    <a:pt x="13300" y="465"/>
                  </a:moveTo>
                  <a:cubicBezTo>
                    <a:pt x="6216" y="465"/>
                    <a:pt x="453" y="6227"/>
                    <a:pt x="453" y="13312"/>
                  </a:cubicBezTo>
                  <a:cubicBezTo>
                    <a:pt x="453" y="20396"/>
                    <a:pt x="6216" y="26159"/>
                    <a:pt x="13300" y="26159"/>
                  </a:cubicBezTo>
                  <a:cubicBezTo>
                    <a:pt x="20384" y="26159"/>
                    <a:pt x="26147" y="20396"/>
                    <a:pt x="26147" y="13312"/>
                  </a:cubicBezTo>
                  <a:cubicBezTo>
                    <a:pt x="26147" y="6227"/>
                    <a:pt x="20384" y="465"/>
                    <a:pt x="13300" y="465"/>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31" name="Google Shape;1362;p43">
              <a:extLst>
                <a:ext uri="{FF2B5EF4-FFF2-40B4-BE49-F238E27FC236}">
                  <a16:creationId xmlns:a16="http://schemas.microsoft.com/office/drawing/2014/main" id="{1FA0C4A7-444B-4F5B-9A48-D9CFBCFF5C64}"/>
                </a:ext>
              </a:extLst>
            </p:cNvPr>
            <p:cNvSpPr/>
            <p:nvPr/>
          </p:nvSpPr>
          <p:spPr>
            <a:xfrm>
              <a:off x="5877709" y="5468890"/>
              <a:ext cx="1613797" cy="101927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406"/>
                    <a:pt x="4858" y="6621"/>
                  </a:cubicBezTo>
                  <a:lnTo>
                    <a:pt x="441" y="11050"/>
                  </a:lnTo>
                  <a:cubicBezTo>
                    <a:pt x="0" y="11479"/>
                    <a:pt x="0" y="12181"/>
                    <a:pt x="441" y="12622"/>
                  </a:cubicBezTo>
                  <a:lnTo>
                    <a:pt x="4858" y="17051"/>
                  </a:lnTo>
                  <a:cubicBezTo>
                    <a:pt x="5084" y="17265"/>
                    <a:pt x="5453" y="17110"/>
                    <a:pt x="5453" y="16801"/>
                  </a:cubicBezTo>
                  <a:lnTo>
                    <a:pt x="5453" y="14265"/>
                  </a:lnTo>
                  <a:cubicBezTo>
                    <a:pt x="5453" y="13824"/>
                    <a:pt x="5811" y="13455"/>
                    <a:pt x="6263" y="13455"/>
                  </a:cubicBezTo>
                  <a:lnTo>
                    <a:pt x="12288" y="13455"/>
                  </a:lnTo>
                  <a:cubicBezTo>
                    <a:pt x="13002" y="13455"/>
                    <a:pt x="13609" y="13955"/>
                    <a:pt x="13776" y="14634"/>
                  </a:cubicBezTo>
                  <a:cubicBezTo>
                    <a:pt x="15026" y="19694"/>
                    <a:pt x="19586" y="23432"/>
                    <a:pt x="25027" y="23432"/>
                  </a:cubicBezTo>
                  <a:cubicBezTo>
                    <a:pt x="31730" y="23432"/>
                    <a:pt x="37100" y="17753"/>
                    <a:pt x="36588" y="10943"/>
                  </a:cubicBezTo>
                  <a:cubicBezTo>
                    <a:pt x="36160" y="5132"/>
                    <a:pt x="31373" y="501"/>
                    <a:pt x="2553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32" name="Google Shape;1363;p43">
              <a:extLst>
                <a:ext uri="{FF2B5EF4-FFF2-40B4-BE49-F238E27FC236}">
                  <a16:creationId xmlns:a16="http://schemas.microsoft.com/office/drawing/2014/main" id="{B12A8181-4EFD-4261-AF59-2EFF3BA90D71}"/>
                </a:ext>
              </a:extLst>
            </p:cNvPr>
            <p:cNvSpPr/>
            <p:nvPr/>
          </p:nvSpPr>
          <p:spPr>
            <a:xfrm>
              <a:off x="7339700" y="5500751"/>
              <a:ext cx="3314045" cy="955552"/>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chemeClr val="bg1">
                <a:lumMod val="65000"/>
              </a:schemeClr>
            </a:solidFill>
            <a:ln>
              <a:noFill/>
            </a:ln>
          </p:spPr>
          <p:txBody>
            <a:bodyPr spcFirstLastPara="1" wrap="square" lIns="182875" tIns="91425" rIns="182875" bIns="91425" anchor="ctr" anchorCtr="0">
              <a:noAutofit/>
            </a:bodyPr>
            <a:lstStyle/>
            <a:p>
              <a:pPr>
                <a:lnSpc>
                  <a:spcPct val="200000"/>
                </a:lnSpc>
              </a:pPr>
              <a:r>
                <a:rPr lang="zh-CN" altLang="en-US" sz="1200" b="1" dirty="0" smtClean="0">
                  <a:solidFill>
                    <a:srgbClr val="002060"/>
                  </a:solidFill>
                  <a:latin typeface="黑体" panose="02010609060101010101" pitchFamily="49" charset="-122"/>
                  <a:ea typeface="黑体" panose="02010609060101010101" pitchFamily="49" charset="-122"/>
                </a:rPr>
                <a:t> </a:t>
              </a:r>
              <a:r>
                <a:rPr lang="zh-CN" altLang="en-US" sz="1300" b="1" dirty="0" smtClean="0">
                  <a:solidFill>
                    <a:schemeClr val="bg1"/>
                  </a:solidFill>
                  <a:latin typeface="黑体" panose="02010609060101010101" pitchFamily="49" charset="-122"/>
                  <a:ea typeface="黑体" panose="02010609060101010101" pitchFamily="49" charset="-122"/>
                </a:rPr>
                <a:t>预</a:t>
              </a:r>
              <a:r>
                <a:rPr lang="zh-CN" altLang="en-US" sz="1300" b="1" dirty="0">
                  <a:solidFill>
                    <a:schemeClr val="bg1"/>
                  </a:solidFill>
                  <a:latin typeface="黑体" panose="02010609060101010101" pitchFamily="49" charset="-122"/>
                  <a:ea typeface="黑体" panose="02010609060101010101" pitchFamily="49" charset="-122"/>
                </a:rPr>
                <a:t>判可能出现的新</a:t>
              </a:r>
              <a:r>
                <a:rPr lang="zh-CN" altLang="en-US" sz="1300" b="1" dirty="0" smtClean="0">
                  <a:solidFill>
                    <a:schemeClr val="bg1"/>
                  </a:solidFill>
                  <a:latin typeface="黑体" panose="02010609060101010101" pitchFamily="49" charset="-122"/>
                  <a:ea typeface="黑体" panose="02010609060101010101" pitchFamily="49" charset="-122"/>
                </a:rPr>
                <a:t>权要组合</a:t>
              </a:r>
              <a:r>
                <a:rPr lang="en-US" altLang="zh-CN" sz="1300" b="1" dirty="0" smtClean="0">
                  <a:solidFill>
                    <a:schemeClr val="bg1"/>
                  </a:solidFill>
                  <a:latin typeface="黑体" panose="02010609060101010101" pitchFamily="49" charset="-122"/>
                  <a:ea typeface="黑体" panose="02010609060101010101" pitchFamily="49" charset="-122"/>
                </a:rPr>
                <a:t> </a:t>
              </a:r>
              <a:endParaRPr lang="en-US" altLang="zh-CN" sz="1300" b="1" dirty="0">
                <a:solidFill>
                  <a:schemeClr val="bg1"/>
                </a:solidFill>
                <a:latin typeface="黑体" panose="02010609060101010101" pitchFamily="49" charset="-122"/>
                <a:ea typeface="黑体" panose="02010609060101010101" pitchFamily="49" charset="-122"/>
              </a:endParaRPr>
            </a:p>
          </p:txBody>
        </p:sp>
        <p:sp>
          <p:nvSpPr>
            <p:cNvPr id="33" name="Google Shape;1364;p43">
              <a:extLst>
                <a:ext uri="{FF2B5EF4-FFF2-40B4-BE49-F238E27FC236}">
                  <a16:creationId xmlns:a16="http://schemas.microsoft.com/office/drawing/2014/main" id="{CA0306E1-428E-4A98-8667-D140C45B5895}"/>
                </a:ext>
              </a:extLst>
            </p:cNvPr>
            <p:cNvSpPr txBox="1"/>
            <p:nvPr/>
          </p:nvSpPr>
          <p:spPr>
            <a:xfrm>
              <a:off x="6515337" y="5656733"/>
              <a:ext cx="901962" cy="6435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effectLst>
                    <a:outerShdw blurRad="38100" dist="38100" dir="2700000" algn="tl">
                      <a:srgbClr val="000000">
                        <a:alpha val="43137"/>
                      </a:srgbClr>
                    </a:outerShdw>
                  </a:effectLst>
                  <a:latin typeface="Arial" panose="020B0604020202020204" pitchFamily="34" charset="0"/>
                  <a:ea typeface="Fira Sans Extra Condensed Medium"/>
                  <a:cs typeface="Arial" panose="020B0604020202020204" pitchFamily="34" charset="0"/>
                  <a:sym typeface="Fira Sans Extra Condensed Medium"/>
                </a:rPr>
                <a:t>04</a:t>
              </a:r>
              <a:endParaRPr sz="16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4" name="Google Shape;1369;p43">
              <a:extLst>
                <a:ext uri="{FF2B5EF4-FFF2-40B4-BE49-F238E27FC236}">
                  <a16:creationId xmlns:a16="http://schemas.microsoft.com/office/drawing/2014/main" id="{FE0E42BD-86E0-4D49-A937-595AC88E031A}"/>
                </a:ext>
              </a:extLst>
            </p:cNvPr>
            <p:cNvSpPr/>
            <p:nvPr/>
          </p:nvSpPr>
          <p:spPr>
            <a:xfrm>
              <a:off x="4725898" y="3097522"/>
              <a:ext cx="923972" cy="170466"/>
            </a:xfrm>
            <a:custGeom>
              <a:avLst/>
              <a:gdLst/>
              <a:ahLst/>
              <a:cxnLst/>
              <a:rect l="l" t="t" r="r" b="b"/>
              <a:pathLst>
                <a:path w="21242" h="3919" extrusionOk="0">
                  <a:moveTo>
                    <a:pt x="9061" y="1"/>
                  </a:moveTo>
                  <a:lnTo>
                    <a:pt x="1" y="3216"/>
                  </a:lnTo>
                  <a:lnTo>
                    <a:pt x="239" y="3918"/>
                  </a:lnTo>
                  <a:lnTo>
                    <a:pt x="9192" y="751"/>
                  </a:lnTo>
                  <a:lnTo>
                    <a:pt x="21242" y="751"/>
                  </a:lnTo>
                  <a:lnTo>
                    <a:pt x="21242"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35" name="Google Shape;1370;p43">
              <a:extLst>
                <a:ext uri="{FF2B5EF4-FFF2-40B4-BE49-F238E27FC236}">
                  <a16:creationId xmlns:a16="http://schemas.microsoft.com/office/drawing/2014/main" id="{6A6E6367-2EA3-4DAD-B0AC-977C8ECB144A}"/>
                </a:ext>
              </a:extLst>
            </p:cNvPr>
            <p:cNvSpPr/>
            <p:nvPr/>
          </p:nvSpPr>
          <p:spPr>
            <a:xfrm>
              <a:off x="4268610" y="2571377"/>
              <a:ext cx="643761" cy="1240894"/>
            </a:xfrm>
            <a:custGeom>
              <a:avLst/>
              <a:gdLst/>
              <a:ahLst/>
              <a:cxnLst/>
              <a:rect l="l" t="t" r="r" b="b"/>
              <a:pathLst>
                <a:path w="14800" h="28528" extrusionOk="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36" name="Google Shape;1371;p43">
              <a:extLst>
                <a:ext uri="{FF2B5EF4-FFF2-40B4-BE49-F238E27FC236}">
                  <a16:creationId xmlns:a16="http://schemas.microsoft.com/office/drawing/2014/main" id="{2E33438A-55C4-462F-927E-BDD4793D5E37}"/>
                </a:ext>
              </a:extLst>
            </p:cNvPr>
            <p:cNvSpPr/>
            <p:nvPr/>
          </p:nvSpPr>
          <p:spPr>
            <a:xfrm>
              <a:off x="4543078" y="3042106"/>
              <a:ext cx="371903" cy="371903"/>
            </a:xfrm>
            <a:custGeom>
              <a:avLst/>
              <a:gdLst/>
              <a:ahLst/>
              <a:cxnLst/>
              <a:rect l="l" t="t" r="r" b="b"/>
              <a:pathLst>
                <a:path w="8550" h="8550" extrusionOk="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37" name="Google Shape;1372;p43">
              <a:extLst>
                <a:ext uri="{FF2B5EF4-FFF2-40B4-BE49-F238E27FC236}">
                  <a16:creationId xmlns:a16="http://schemas.microsoft.com/office/drawing/2014/main" id="{E968FAC2-AC78-43AE-9B95-0C1F26F9DAB7}"/>
                </a:ext>
              </a:extLst>
            </p:cNvPr>
            <p:cNvSpPr/>
            <p:nvPr/>
          </p:nvSpPr>
          <p:spPr>
            <a:xfrm>
              <a:off x="4630116" y="3129144"/>
              <a:ext cx="197870" cy="197870"/>
            </a:xfrm>
            <a:custGeom>
              <a:avLst/>
              <a:gdLst/>
              <a:ahLst/>
              <a:cxnLst/>
              <a:rect l="l" t="t" r="r" b="b"/>
              <a:pathLst>
                <a:path w="4549" h="4549" extrusionOk="0">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38" name="Google Shape;1374;p43">
              <a:extLst>
                <a:ext uri="{FF2B5EF4-FFF2-40B4-BE49-F238E27FC236}">
                  <a16:creationId xmlns:a16="http://schemas.microsoft.com/office/drawing/2014/main" id="{86F23506-2E4A-4C9E-9C3E-0EAE705DF8AA}"/>
                </a:ext>
              </a:extLst>
            </p:cNvPr>
            <p:cNvSpPr/>
            <p:nvPr/>
          </p:nvSpPr>
          <p:spPr>
            <a:xfrm>
              <a:off x="6326689" y="2475553"/>
              <a:ext cx="1279258" cy="1279215"/>
            </a:xfrm>
            <a:custGeom>
              <a:avLst/>
              <a:gdLst/>
              <a:ahLst/>
              <a:cxnLst/>
              <a:rect l="l" t="t" r="r" b="b"/>
              <a:pathLst>
                <a:path w="29410" h="29409" extrusionOk="0">
                  <a:moveTo>
                    <a:pt x="14705" y="0"/>
                  </a:moveTo>
                  <a:cubicBezTo>
                    <a:pt x="6585" y="0"/>
                    <a:pt x="1" y="6585"/>
                    <a:pt x="1" y="14705"/>
                  </a:cubicBezTo>
                  <a:cubicBezTo>
                    <a:pt x="1" y="22825"/>
                    <a:pt x="6585" y="29409"/>
                    <a:pt x="14705" y="29409"/>
                  </a:cubicBezTo>
                  <a:cubicBezTo>
                    <a:pt x="22825" y="29409"/>
                    <a:pt x="29409" y="22825"/>
                    <a:pt x="29409" y="14705"/>
                  </a:cubicBezTo>
                  <a:cubicBezTo>
                    <a:pt x="29409" y="6585"/>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39" name="Google Shape;1375;p43">
              <a:extLst>
                <a:ext uri="{FF2B5EF4-FFF2-40B4-BE49-F238E27FC236}">
                  <a16:creationId xmlns:a16="http://schemas.microsoft.com/office/drawing/2014/main" id="{F9030896-0AF3-4E0D-B3B3-D59ACC527C91}"/>
                </a:ext>
              </a:extLst>
            </p:cNvPr>
            <p:cNvSpPr/>
            <p:nvPr/>
          </p:nvSpPr>
          <p:spPr>
            <a:xfrm>
              <a:off x="6387803" y="2536405"/>
              <a:ext cx="1157031" cy="1157509"/>
            </a:xfrm>
            <a:custGeom>
              <a:avLst/>
              <a:gdLst/>
              <a:ahLst/>
              <a:cxnLst/>
              <a:rect l="l" t="t" r="r" b="b"/>
              <a:pathLst>
                <a:path w="26600" h="26611" extrusionOk="0">
                  <a:moveTo>
                    <a:pt x="13300" y="26611"/>
                  </a:moveTo>
                  <a:cubicBezTo>
                    <a:pt x="5966" y="26611"/>
                    <a:pt x="1" y="20646"/>
                    <a:pt x="1" y="13312"/>
                  </a:cubicBezTo>
                  <a:cubicBezTo>
                    <a:pt x="1" y="5966"/>
                    <a:pt x="5966" y="1"/>
                    <a:pt x="13300" y="1"/>
                  </a:cubicBezTo>
                  <a:cubicBezTo>
                    <a:pt x="20634" y="1"/>
                    <a:pt x="26599" y="5966"/>
                    <a:pt x="26599" y="13312"/>
                  </a:cubicBezTo>
                  <a:cubicBezTo>
                    <a:pt x="26599" y="20646"/>
                    <a:pt x="20634" y="26611"/>
                    <a:pt x="13300" y="26611"/>
                  </a:cubicBezTo>
                  <a:close/>
                  <a:moveTo>
                    <a:pt x="13300" y="453"/>
                  </a:moveTo>
                  <a:cubicBezTo>
                    <a:pt x="6216" y="453"/>
                    <a:pt x="453" y="6227"/>
                    <a:pt x="453" y="13312"/>
                  </a:cubicBezTo>
                  <a:cubicBezTo>
                    <a:pt x="453" y="20396"/>
                    <a:pt x="6216" y="26159"/>
                    <a:pt x="13300" y="26159"/>
                  </a:cubicBezTo>
                  <a:cubicBezTo>
                    <a:pt x="20384" y="26159"/>
                    <a:pt x="26147" y="20396"/>
                    <a:pt x="26147" y="13312"/>
                  </a:cubicBezTo>
                  <a:cubicBezTo>
                    <a:pt x="26147" y="6227"/>
                    <a:pt x="20384" y="453"/>
                    <a:pt x="13300" y="4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40" name="Google Shape;1376;p43">
              <a:extLst>
                <a:ext uri="{FF2B5EF4-FFF2-40B4-BE49-F238E27FC236}">
                  <a16:creationId xmlns:a16="http://schemas.microsoft.com/office/drawing/2014/main" id="{52DB3EF6-296B-4CB2-AC4E-0BE4D670EB5D}"/>
                </a:ext>
              </a:extLst>
            </p:cNvPr>
            <p:cNvSpPr/>
            <p:nvPr/>
          </p:nvSpPr>
          <p:spPr>
            <a:xfrm>
              <a:off x="5877709" y="2605523"/>
              <a:ext cx="1613797" cy="101927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395"/>
                    <a:pt x="4858" y="6621"/>
                  </a:cubicBezTo>
                  <a:lnTo>
                    <a:pt x="441" y="11038"/>
                  </a:lnTo>
                  <a:cubicBezTo>
                    <a:pt x="0" y="11478"/>
                    <a:pt x="0" y="12181"/>
                    <a:pt x="441" y="12621"/>
                  </a:cubicBezTo>
                  <a:lnTo>
                    <a:pt x="4858" y="17039"/>
                  </a:lnTo>
                  <a:cubicBezTo>
                    <a:pt x="5084" y="17265"/>
                    <a:pt x="5453" y="17110"/>
                    <a:pt x="5453" y="16801"/>
                  </a:cubicBezTo>
                  <a:lnTo>
                    <a:pt x="5453" y="14265"/>
                  </a:lnTo>
                  <a:cubicBezTo>
                    <a:pt x="5453" y="13824"/>
                    <a:pt x="5811" y="13455"/>
                    <a:pt x="6263" y="13455"/>
                  </a:cubicBezTo>
                  <a:lnTo>
                    <a:pt x="12288" y="13455"/>
                  </a:lnTo>
                  <a:cubicBezTo>
                    <a:pt x="13002" y="13455"/>
                    <a:pt x="13609" y="13943"/>
                    <a:pt x="13776" y="14634"/>
                  </a:cubicBezTo>
                  <a:cubicBezTo>
                    <a:pt x="15026" y="19682"/>
                    <a:pt x="19586" y="23432"/>
                    <a:pt x="25027" y="23432"/>
                  </a:cubicBezTo>
                  <a:cubicBezTo>
                    <a:pt x="31730" y="23432"/>
                    <a:pt x="37100" y="17753"/>
                    <a:pt x="36588" y="10943"/>
                  </a:cubicBezTo>
                  <a:cubicBezTo>
                    <a:pt x="36160" y="5132"/>
                    <a:pt x="31373" y="501"/>
                    <a:pt x="25539"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41" name="Google Shape;1377;p43">
              <a:extLst>
                <a:ext uri="{FF2B5EF4-FFF2-40B4-BE49-F238E27FC236}">
                  <a16:creationId xmlns:a16="http://schemas.microsoft.com/office/drawing/2014/main" id="{F243569D-D5A5-47FA-A820-59CF445F5852}"/>
                </a:ext>
              </a:extLst>
            </p:cNvPr>
            <p:cNvSpPr/>
            <p:nvPr/>
          </p:nvSpPr>
          <p:spPr>
            <a:xfrm>
              <a:off x="7339700" y="2637383"/>
              <a:ext cx="3314045" cy="955552"/>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chemeClr val="bg1">
                <a:lumMod val="65000"/>
              </a:schemeClr>
            </a:solidFill>
            <a:ln>
              <a:noFill/>
            </a:ln>
          </p:spPr>
          <p:txBody>
            <a:bodyPr spcFirstLastPara="1" wrap="square" lIns="182875" tIns="91425" rIns="182875" bIns="91425" anchor="b" anchorCtr="0">
              <a:noAutofit/>
            </a:bodyPr>
            <a:lstStyle/>
            <a:p>
              <a:pPr>
                <a:lnSpc>
                  <a:spcPct val="200000"/>
                </a:lnSpc>
              </a:pPr>
              <a:r>
                <a:rPr lang="zh-CN" altLang="en-US" sz="1600" b="1" dirty="0" smtClean="0">
                  <a:solidFill>
                    <a:srgbClr val="002060"/>
                  </a:solidFill>
                  <a:latin typeface="黑体" panose="02010609060101010101" pitchFamily="49" charset="-122"/>
                  <a:ea typeface="黑体" panose="02010609060101010101" pitchFamily="49" charset="-122"/>
                </a:rPr>
                <a:t>  </a:t>
              </a:r>
              <a:r>
                <a:rPr lang="zh-CN" altLang="en-US" sz="1600" b="1" dirty="0" smtClean="0">
                  <a:solidFill>
                    <a:schemeClr val="bg1"/>
                  </a:solidFill>
                  <a:latin typeface="黑体" panose="02010609060101010101" pitchFamily="49" charset="-122"/>
                  <a:ea typeface="黑体" panose="02010609060101010101" pitchFamily="49" charset="-122"/>
                </a:rPr>
                <a:t>建立</a:t>
              </a:r>
              <a:r>
                <a:rPr lang="zh-CN" altLang="en-US" sz="1600" b="1" dirty="0">
                  <a:solidFill>
                    <a:schemeClr val="bg1"/>
                  </a:solidFill>
                  <a:latin typeface="黑体" panose="02010609060101010101" pitchFamily="49" charset="-122"/>
                  <a:ea typeface="黑体" panose="02010609060101010101" pitchFamily="49" charset="-122"/>
                </a:rPr>
                <a:t>标引数据库</a:t>
              </a:r>
              <a:endParaRPr lang="en-US" altLang="zh-CN" sz="1600" b="1" dirty="0">
                <a:solidFill>
                  <a:schemeClr val="bg1"/>
                </a:solidFill>
                <a:latin typeface="黑体" panose="02010609060101010101" pitchFamily="49" charset="-122"/>
                <a:ea typeface="黑体" panose="02010609060101010101" pitchFamily="49" charset="-122"/>
              </a:endParaRPr>
            </a:p>
          </p:txBody>
        </p:sp>
        <p:sp>
          <p:nvSpPr>
            <p:cNvPr id="42" name="Google Shape;1378;p43">
              <a:extLst>
                <a:ext uri="{FF2B5EF4-FFF2-40B4-BE49-F238E27FC236}">
                  <a16:creationId xmlns:a16="http://schemas.microsoft.com/office/drawing/2014/main" id="{A61F47D9-5DB4-462A-8C8C-04421288900F}"/>
                </a:ext>
              </a:extLst>
            </p:cNvPr>
            <p:cNvSpPr txBox="1"/>
            <p:nvPr/>
          </p:nvSpPr>
          <p:spPr>
            <a:xfrm>
              <a:off x="6515337" y="2793365"/>
              <a:ext cx="901962" cy="6435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effectLst>
                    <a:outerShdw blurRad="38100" dist="38100" dir="2700000" algn="tl">
                      <a:srgbClr val="000000">
                        <a:alpha val="43137"/>
                      </a:srgbClr>
                    </a:outerShdw>
                  </a:effectLst>
                  <a:latin typeface="Arial" panose="020B0604020202020204" pitchFamily="34" charset="0"/>
                  <a:ea typeface="Fira Sans Extra Condensed Medium"/>
                  <a:cs typeface="Arial" panose="020B0604020202020204" pitchFamily="34" charset="0"/>
                  <a:sym typeface="Fira Sans Extra Condensed Medium"/>
                </a:rPr>
                <a:t>02</a:t>
              </a:r>
              <a:endParaRPr sz="16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3" name="Google Shape;1383;p43">
              <a:extLst>
                <a:ext uri="{FF2B5EF4-FFF2-40B4-BE49-F238E27FC236}">
                  <a16:creationId xmlns:a16="http://schemas.microsoft.com/office/drawing/2014/main" id="{D1530D2D-8247-4038-8845-2CF0B48B64D9}"/>
                </a:ext>
              </a:extLst>
            </p:cNvPr>
            <p:cNvSpPr/>
            <p:nvPr/>
          </p:nvSpPr>
          <p:spPr>
            <a:xfrm>
              <a:off x="1930320" y="2464199"/>
              <a:ext cx="2454341" cy="2567978"/>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solidFill>
              <a:srgbClr val="FFFFFF"/>
            </a:solidFill>
            <a:ln w="28575" cap="flat" cmpd="sng">
              <a:solidFill>
                <a:schemeClr val="tx2"/>
              </a:solidFill>
              <a:prstDash val="solid"/>
              <a:round/>
              <a:headEnd type="none" w="sm" len="sm"/>
              <a:tailEnd type="none" w="sm" len="sm"/>
            </a:ln>
          </p:spPr>
          <p:txBody>
            <a:bodyPr spcFirstLastPara="1" wrap="square" lIns="91425" tIns="274300" rIns="91425" bIns="91425" anchor="ctr" anchorCtr="0">
              <a:noAutofit/>
            </a:bodyPr>
            <a:lstStyle/>
            <a:p>
              <a:pPr marL="0" lvl="0" indent="0" algn="ctr" rtl="0">
                <a:spcBef>
                  <a:spcPts val="0"/>
                </a:spcBef>
                <a:spcAft>
                  <a:spcPts val="0"/>
                </a:spcAft>
                <a:buClr>
                  <a:schemeClr val="dk1"/>
                </a:buClr>
                <a:buSzPts val="1100"/>
                <a:buFont typeface="Arial"/>
                <a:buNone/>
              </a:pPr>
              <a:endParaRPr sz="1600" b="1" dirty="0">
                <a:solidFill>
                  <a:srgbClr val="434343"/>
                </a:solidFill>
                <a:latin typeface="Fira Sans Extra Condensed Medium"/>
                <a:ea typeface="Fira Sans Extra Condensed Medium"/>
                <a:cs typeface="Fira Sans Extra Condensed Medium"/>
                <a:sym typeface="Fira Sans Extra Condensed Medium"/>
              </a:endParaRPr>
            </a:p>
          </p:txBody>
        </p:sp>
        <p:grpSp>
          <p:nvGrpSpPr>
            <p:cNvPr id="44" name="Google Shape;1384;p43">
              <a:extLst>
                <a:ext uri="{FF2B5EF4-FFF2-40B4-BE49-F238E27FC236}">
                  <a16:creationId xmlns:a16="http://schemas.microsoft.com/office/drawing/2014/main" id="{8A99CEFC-A1B1-44EE-BBE7-3CBCBEF26254}"/>
                </a:ext>
              </a:extLst>
            </p:cNvPr>
            <p:cNvGrpSpPr/>
            <p:nvPr/>
          </p:nvGrpSpPr>
          <p:grpSpPr>
            <a:xfrm>
              <a:off x="2643583" y="3262913"/>
              <a:ext cx="1027812" cy="1098673"/>
              <a:chOff x="-2312225" y="3238300"/>
              <a:chExt cx="274125" cy="293025"/>
            </a:xfrm>
            <a:solidFill>
              <a:schemeClr val="tx2"/>
            </a:solidFill>
          </p:grpSpPr>
          <p:sp>
            <p:nvSpPr>
              <p:cNvPr id="45" name="Google Shape;1385;p43">
                <a:extLst>
                  <a:ext uri="{FF2B5EF4-FFF2-40B4-BE49-F238E27FC236}">
                    <a16:creationId xmlns:a16="http://schemas.microsoft.com/office/drawing/2014/main" id="{5713BF66-BF58-44E3-8E8A-C0F8F9EEC0D8}"/>
                  </a:ext>
                </a:extLst>
              </p:cNvPr>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46" name="Google Shape;1386;p43">
                <a:extLst>
                  <a:ext uri="{FF2B5EF4-FFF2-40B4-BE49-F238E27FC236}">
                    <a16:creationId xmlns:a16="http://schemas.microsoft.com/office/drawing/2014/main" id="{9391DE97-292E-46DA-A589-325A344A909F}"/>
                  </a:ext>
                </a:extLst>
              </p:cNvPr>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grpSp>
      </p:grpSp>
      <p:sp>
        <p:nvSpPr>
          <p:cNvPr id="47" name="圆角矩形 46"/>
          <p:cNvSpPr/>
          <p:nvPr/>
        </p:nvSpPr>
        <p:spPr>
          <a:xfrm>
            <a:off x="-193909" y="178515"/>
            <a:ext cx="3075280"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buSzPct val="80000"/>
            </a:pPr>
            <a:r>
              <a:rPr lang="en-US" altLang="zh-CN" sz="2000" b="1" dirty="0" smtClean="0">
                <a:solidFill>
                  <a:srgbClr val="002060"/>
                </a:solidFill>
                <a:latin typeface="微软雅黑" panose="020B0503020204020204" pitchFamily="34" charset="-122"/>
                <a:ea typeface="微软雅黑" panose="020B0503020204020204" pitchFamily="34" charset="-122"/>
              </a:rPr>
              <a:t>    FTO </a:t>
            </a:r>
            <a:r>
              <a:rPr lang="zh-CN" altLang="en-US" sz="2000" b="1" dirty="0">
                <a:solidFill>
                  <a:srgbClr val="002060"/>
                </a:solidFill>
                <a:latin typeface="微软雅黑" panose="020B0503020204020204" pitchFamily="34" charset="-122"/>
                <a:ea typeface="微软雅黑" panose="020B0503020204020204" pitchFamily="34" charset="-122"/>
              </a:rPr>
              <a:t>检索注意事项</a:t>
            </a:r>
          </a:p>
        </p:txBody>
      </p:sp>
    </p:spTree>
    <p:extLst>
      <p:ext uri="{BB962C8B-B14F-4D97-AF65-F5344CB8AC3E}">
        <p14:creationId xmlns:p14="http://schemas.microsoft.com/office/powerpoint/2010/main" val="137976873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24545" y="333693"/>
            <a:ext cx="4680521"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buSzPct val="80000"/>
            </a:pPr>
            <a:r>
              <a:rPr lang="zh-CN" altLang="en-US" sz="2000" b="1" dirty="0">
                <a:solidFill>
                  <a:srgbClr val="002060"/>
                </a:solidFill>
                <a:latin typeface="黑体" panose="02010609060101010101" pitchFamily="49" charset="-122"/>
                <a:ea typeface="黑体" panose="02010609060101010101" pitchFamily="49" charset="-122"/>
              </a:rPr>
              <a:t>  </a:t>
            </a:r>
            <a:r>
              <a:rPr lang="zh-CN" altLang="en-US" sz="2000" b="1" dirty="0" smtClean="0">
                <a:solidFill>
                  <a:srgbClr val="002060"/>
                </a:solidFill>
                <a:latin typeface="黑体" panose="02010609060101010101" pitchFamily="49" charset="-122"/>
                <a:ea typeface="黑体" panose="02010609060101010101" pitchFamily="49"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专利侵权诉讼常用抗辩手段</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grpSp>
        <p:nvGrpSpPr>
          <p:cNvPr id="80" name="Group 107">
            <a:extLst>
              <a:ext uri="{FF2B5EF4-FFF2-40B4-BE49-F238E27FC236}">
                <a16:creationId xmlns:a16="http://schemas.microsoft.com/office/drawing/2014/main" id="{FEBDE03C-6A91-F489-6B9F-E0182C0DA85E}"/>
              </a:ext>
            </a:extLst>
          </p:cNvPr>
          <p:cNvGrpSpPr/>
          <p:nvPr/>
        </p:nvGrpSpPr>
        <p:grpSpPr>
          <a:xfrm>
            <a:off x="899592" y="1563638"/>
            <a:ext cx="7128792" cy="2448272"/>
            <a:chOff x="555524" y="1530552"/>
            <a:chExt cx="11080953" cy="4750625"/>
          </a:xfrm>
        </p:grpSpPr>
        <p:grpSp>
          <p:nvGrpSpPr>
            <p:cNvPr id="81" name="Group 106">
              <a:extLst>
                <a:ext uri="{FF2B5EF4-FFF2-40B4-BE49-F238E27FC236}">
                  <a16:creationId xmlns:a16="http://schemas.microsoft.com/office/drawing/2014/main" id="{925EE3DF-51A7-C7B2-480B-AF4262E096B3}"/>
                </a:ext>
              </a:extLst>
            </p:cNvPr>
            <p:cNvGrpSpPr/>
            <p:nvPr/>
          </p:nvGrpSpPr>
          <p:grpSpPr>
            <a:xfrm>
              <a:off x="555524" y="1530552"/>
              <a:ext cx="11080953" cy="963562"/>
              <a:chOff x="555524" y="1540384"/>
              <a:chExt cx="11080953" cy="963562"/>
            </a:xfrm>
          </p:grpSpPr>
          <p:grpSp>
            <p:nvGrpSpPr>
              <p:cNvPr id="127" name="Group 51">
                <a:extLst>
                  <a:ext uri="{FF2B5EF4-FFF2-40B4-BE49-F238E27FC236}">
                    <a16:creationId xmlns:a16="http://schemas.microsoft.com/office/drawing/2014/main" id="{DA3616F2-88DF-D7EF-7627-0F8E3EDC19A8}"/>
                  </a:ext>
                </a:extLst>
              </p:cNvPr>
              <p:cNvGrpSpPr/>
              <p:nvPr/>
            </p:nvGrpSpPr>
            <p:grpSpPr>
              <a:xfrm>
                <a:off x="555524" y="1540384"/>
                <a:ext cx="5358579" cy="963562"/>
                <a:chOff x="589935" y="1569881"/>
                <a:chExt cx="5358579" cy="963562"/>
              </a:xfrm>
            </p:grpSpPr>
            <p:grpSp>
              <p:nvGrpSpPr>
                <p:cNvPr id="135" name="Group 48">
                  <a:extLst>
                    <a:ext uri="{FF2B5EF4-FFF2-40B4-BE49-F238E27FC236}">
                      <a16:creationId xmlns:a16="http://schemas.microsoft.com/office/drawing/2014/main" id="{3054DF76-5BA6-772D-97E0-8FD112AB8980}"/>
                    </a:ext>
                  </a:extLst>
                </p:cNvPr>
                <p:cNvGrpSpPr/>
                <p:nvPr/>
              </p:nvGrpSpPr>
              <p:grpSpPr>
                <a:xfrm>
                  <a:off x="589935" y="1569881"/>
                  <a:ext cx="5358579" cy="963562"/>
                  <a:chOff x="3077497" y="3900126"/>
                  <a:chExt cx="5358579" cy="963562"/>
                </a:xfrm>
              </p:grpSpPr>
              <p:sp>
                <p:nvSpPr>
                  <p:cNvPr id="138" name="Freeform: Shape 40">
                    <a:extLst>
                      <a:ext uri="{FF2B5EF4-FFF2-40B4-BE49-F238E27FC236}">
                        <a16:creationId xmlns:a16="http://schemas.microsoft.com/office/drawing/2014/main" id="{934CBEA2-0E8E-ACCB-B2B2-FBA48970F209}"/>
                      </a:ext>
                    </a:extLst>
                  </p:cNvPr>
                  <p:cNvSpPr/>
                  <p:nvPr/>
                </p:nvSpPr>
                <p:spPr>
                  <a:xfrm>
                    <a:off x="6828076" y="3900126"/>
                    <a:ext cx="1608000" cy="963561"/>
                  </a:xfrm>
                  <a:custGeom>
                    <a:avLst/>
                    <a:gdLst>
                      <a:gd name="connsiteX0" fmla="*/ 0 w 1608000"/>
                      <a:gd name="connsiteY0" fmla="*/ 0 h 963561"/>
                      <a:gd name="connsiteX1" fmla="*/ 1608000 w 1608000"/>
                      <a:gd name="connsiteY1" fmla="*/ 0 h 963561"/>
                      <a:gd name="connsiteX2" fmla="*/ 1608000 w 1608000"/>
                      <a:gd name="connsiteY2" fmla="*/ 963561 h 963561"/>
                      <a:gd name="connsiteX3" fmla="*/ 944296 w 1608000"/>
                      <a:gd name="connsiteY3" fmla="*/ 963561 h 963561"/>
                      <a:gd name="connsiteX4" fmla="*/ 0 w 1608000"/>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000" h="963561">
                        <a:moveTo>
                          <a:pt x="0" y="0"/>
                        </a:moveTo>
                        <a:lnTo>
                          <a:pt x="1608000" y="0"/>
                        </a:lnTo>
                        <a:lnTo>
                          <a:pt x="1608000" y="963561"/>
                        </a:lnTo>
                        <a:lnTo>
                          <a:pt x="944296" y="9635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39" name="Rectangle 43">
                    <a:extLst>
                      <a:ext uri="{FF2B5EF4-FFF2-40B4-BE49-F238E27FC236}">
                        <a16:creationId xmlns:a16="http://schemas.microsoft.com/office/drawing/2014/main" id="{6C2CB64E-E4E2-D47C-970E-36FC1F188B89}"/>
                      </a:ext>
                    </a:extLst>
                  </p:cNvPr>
                  <p:cNvSpPr/>
                  <p:nvPr/>
                </p:nvSpPr>
                <p:spPr>
                  <a:xfrm>
                    <a:off x="3077497" y="3900126"/>
                    <a:ext cx="176980" cy="9635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0" name="Freeform: Shape 45">
                    <a:extLst>
                      <a:ext uri="{FF2B5EF4-FFF2-40B4-BE49-F238E27FC236}">
                        <a16:creationId xmlns:a16="http://schemas.microsoft.com/office/drawing/2014/main" id="{626CDC12-22ED-6E33-96E1-4A8B22352BA3}"/>
                      </a:ext>
                    </a:extLst>
                  </p:cNvPr>
                  <p:cNvSpPr/>
                  <p:nvPr/>
                </p:nvSpPr>
                <p:spPr>
                  <a:xfrm>
                    <a:off x="3254477" y="3900127"/>
                    <a:ext cx="4395273" cy="963561"/>
                  </a:xfrm>
                  <a:custGeom>
                    <a:avLst/>
                    <a:gdLst>
                      <a:gd name="connsiteX0" fmla="*/ 0 w 4395273"/>
                      <a:gd name="connsiteY0" fmla="*/ 0 h 963561"/>
                      <a:gd name="connsiteX1" fmla="*/ 3481712 w 4395273"/>
                      <a:gd name="connsiteY1" fmla="*/ 0 h 963561"/>
                      <a:gd name="connsiteX2" fmla="*/ 4395273 w 4395273"/>
                      <a:gd name="connsiteY2" fmla="*/ 963561 h 963561"/>
                      <a:gd name="connsiteX3" fmla="*/ 0 w 4395273"/>
                      <a:gd name="connsiteY3" fmla="*/ 963561 h 963561"/>
                      <a:gd name="connsiteX4" fmla="*/ 0 w 4395273"/>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5273" h="963561">
                        <a:moveTo>
                          <a:pt x="0" y="0"/>
                        </a:moveTo>
                        <a:lnTo>
                          <a:pt x="3481712" y="0"/>
                        </a:lnTo>
                        <a:lnTo>
                          <a:pt x="4395273" y="963561"/>
                        </a:lnTo>
                        <a:lnTo>
                          <a:pt x="0" y="963561"/>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136" name="Rectangle 49">
                  <a:extLst>
                    <a:ext uri="{FF2B5EF4-FFF2-40B4-BE49-F238E27FC236}">
                      <a16:creationId xmlns:a16="http://schemas.microsoft.com/office/drawing/2014/main" id="{3C2AAA47-7233-BEAB-4FA7-63EE7FE9E6A7}"/>
                    </a:ext>
                  </a:extLst>
                </p:cNvPr>
                <p:cNvSpPr/>
                <p:nvPr/>
              </p:nvSpPr>
              <p:spPr>
                <a:xfrm>
                  <a:off x="1108015" y="1842637"/>
                  <a:ext cx="3294139" cy="418048"/>
                </a:xfrm>
                <a:prstGeom prst="rect">
                  <a:avLst/>
                </a:prstGeom>
              </p:spPr>
              <p:txBody>
                <a:bodyPr wrap="square" lIns="0" tIns="0" rIns="0" bIns="0" anchor="ctr">
                  <a:spAutoFit/>
                </a:bodyPr>
                <a:lstStyle/>
                <a:p>
                  <a:pPr>
                    <a:spcBef>
                      <a:spcPts val="600"/>
                    </a:spcBef>
                  </a:pPr>
                  <a:r>
                    <a:rPr lang="zh-CN" altLang="en-US" dirty="0">
                      <a:latin typeface="微软雅黑" panose="020B0503020204020204" pitchFamily="34" charset="-122"/>
                      <a:ea typeface="微软雅黑" panose="020B0503020204020204" pitchFamily="34" charset="-122"/>
                    </a:rPr>
                    <a:t>专利权用尽抗辩</a:t>
                  </a:r>
                  <a:endParaRPr lang="en-US" altLang="zh-CN" dirty="0">
                    <a:latin typeface="微软雅黑" panose="020B0503020204020204" pitchFamily="34" charset="-122"/>
                    <a:ea typeface="微软雅黑" panose="020B0503020204020204" pitchFamily="34" charset="-122"/>
                  </a:endParaRPr>
                </a:p>
              </p:txBody>
            </p:sp>
            <p:sp>
              <p:nvSpPr>
                <p:cNvPr id="137" name="Rectangle 50">
                  <a:extLst>
                    <a:ext uri="{FF2B5EF4-FFF2-40B4-BE49-F238E27FC236}">
                      <a16:creationId xmlns:a16="http://schemas.microsoft.com/office/drawing/2014/main" id="{C766D44E-7DAF-6400-7227-8E3188125F87}"/>
                    </a:ext>
                  </a:extLst>
                </p:cNvPr>
                <p:cNvSpPr/>
                <p:nvPr/>
              </p:nvSpPr>
              <p:spPr>
                <a:xfrm>
                  <a:off x="5257541" y="1794137"/>
                  <a:ext cx="491490" cy="515046"/>
                </a:xfrm>
                <a:prstGeom prst="rect">
                  <a:avLst/>
                </a:prstGeom>
              </p:spPr>
              <p:txBody>
                <a:bodyPr wrap="square" lIns="0" tIns="0" rIns="0" bIns="0" anchor="ctr">
                  <a:spAutoFit/>
                </a:bodyPr>
                <a:lstStyle/>
                <a:p>
                  <a:pPr algn="ctr">
                    <a:buClr>
                      <a:schemeClr val="accent1"/>
                    </a:buClr>
                  </a:pPr>
                  <a:r>
                    <a:rPr lang="en-US" sz="2000" b="1" dirty="0">
                      <a:solidFill>
                        <a:schemeClr val="bg1"/>
                      </a:solidFill>
                      <a:effectLst>
                        <a:outerShdw blurRad="38100" dist="38100" dir="2700000" algn="tl">
                          <a:srgbClr val="000000">
                            <a:alpha val="43137"/>
                          </a:srgbClr>
                        </a:outerShdw>
                      </a:effectLst>
                      <a:latin typeface="Georgia Pro Cond" panose="02040506050405020303" pitchFamily="18" charset="0"/>
                    </a:rPr>
                    <a:t>01</a:t>
                  </a:r>
                </a:p>
              </p:txBody>
            </p:sp>
          </p:grpSp>
          <p:grpSp>
            <p:nvGrpSpPr>
              <p:cNvPr id="128" name="Group 66">
                <a:extLst>
                  <a:ext uri="{FF2B5EF4-FFF2-40B4-BE49-F238E27FC236}">
                    <a16:creationId xmlns:a16="http://schemas.microsoft.com/office/drawing/2014/main" id="{C670C696-D88B-9685-A26A-B5175013490E}"/>
                  </a:ext>
                </a:extLst>
              </p:cNvPr>
              <p:cNvGrpSpPr/>
              <p:nvPr/>
            </p:nvGrpSpPr>
            <p:grpSpPr>
              <a:xfrm>
                <a:off x="6277898" y="1540384"/>
                <a:ext cx="5358579" cy="963562"/>
                <a:chOff x="589935" y="1569881"/>
                <a:chExt cx="5358579" cy="963562"/>
              </a:xfrm>
            </p:grpSpPr>
            <p:grpSp>
              <p:nvGrpSpPr>
                <p:cNvPr id="129" name="Group 67">
                  <a:extLst>
                    <a:ext uri="{FF2B5EF4-FFF2-40B4-BE49-F238E27FC236}">
                      <a16:creationId xmlns:a16="http://schemas.microsoft.com/office/drawing/2014/main" id="{985A5623-5373-41AE-7EF4-171E3E53C429}"/>
                    </a:ext>
                  </a:extLst>
                </p:cNvPr>
                <p:cNvGrpSpPr/>
                <p:nvPr/>
              </p:nvGrpSpPr>
              <p:grpSpPr>
                <a:xfrm>
                  <a:off x="589935" y="1569881"/>
                  <a:ext cx="5358579" cy="963562"/>
                  <a:chOff x="3077497" y="3900126"/>
                  <a:chExt cx="5358579" cy="963562"/>
                </a:xfrm>
              </p:grpSpPr>
              <p:sp>
                <p:nvSpPr>
                  <p:cNvPr id="132" name="Freeform: Shape 70">
                    <a:extLst>
                      <a:ext uri="{FF2B5EF4-FFF2-40B4-BE49-F238E27FC236}">
                        <a16:creationId xmlns:a16="http://schemas.microsoft.com/office/drawing/2014/main" id="{7B56FF3B-4507-4D41-37CB-2B3AD5202970}"/>
                      </a:ext>
                    </a:extLst>
                  </p:cNvPr>
                  <p:cNvSpPr/>
                  <p:nvPr/>
                </p:nvSpPr>
                <p:spPr>
                  <a:xfrm>
                    <a:off x="6828076" y="3900126"/>
                    <a:ext cx="1608000" cy="963561"/>
                  </a:xfrm>
                  <a:custGeom>
                    <a:avLst/>
                    <a:gdLst>
                      <a:gd name="connsiteX0" fmla="*/ 0 w 1608000"/>
                      <a:gd name="connsiteY0" fmla="*/ 0 h 963561"/>
                      <a:gd name="connsiteX1" fmla="*/ 1608000 w 1608000"/>
                      <a:gd name="connsiteY1" fmla="*/ 0 h 963561"/>
                      <a:gd name="connsiteX2" fmla="*/ 1608000 w 1608000"/>
                      <a:gd name="connsiteY2" fmla="*/ 963561 h 963561"/>
                      <a:gd name="connsiteX3" fmla="*/ 944296 w 1608000"/>
                      <a:gd name="connsiteY3" fmla="*/ 963561 h 963561"/>
                      <a:gd name="connsiteX4" fmla="*/ 0 w 1608000"/>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000" h="963561">
                        <a:moveTo>
                          <a:pt x="0" y="0"/>
                        </a:moveTo>
                        <a:lnTo>
                          <a:pt x="1608000" y="0"/>
                        </a:lnTo>
                        <a:lnTo>
                          <a:pt x="1608000" y="963561"/>
                        </a:lnTo>
                        <a:lnTo>
                          <a:pt x="944296" y="9635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33" name="Rectangle 71">
                    <a:extLst>
                      <a:ext uri="{FF2B5EF4-FFF2-40B4-BE49-F238E27FC236}">
                        <a16:creationId xmlns:a16="http://schemas.microsoft.com/office/drawing/2014/main" id="{7A8F3B59-F03D-D8E7-36C7-80FD2B3D3DBD}"/>
                      </a:ext>
                    </a:extLst>
                  </p:cNvPr>
                  <p:cNvSpPr/>
                  <p:nvPr/>
                </p:nvSpPr>
                <p:spPr>
                  <a:xfrm>
                    <a:off x="3077497" y="3900126"/>
                    <a:ext cx="176980" cy="9635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4" name="Freeform: Shape 72">
                    <a:extLst>
                      <a:ext uri="{FF2B5EF4-FFF2-40B4-BE49-F238E27FC236}">
                        <a16:creationId xmlns:a16="http://schemas.microsoft.com/office/drawing/2014/main" id="{EB0B6060-5954-99CE-3EDA-17C3FDC41EA7}"/>
                      </a:ext>
                    </a:extLst>
                  </p:cNvPr>
                  <p:cNvSpPr/>
                  <p:nvPr/>
                </p:nvSpPr>
                <p:spPr>
                  <a:xfrm>
                    <a:off x="3254477" y="3900127"/>
                    <a:ext cx="4395273" cy="963561"/>
                  </a:xfrm>
                  <a:custGeom>
                    <a:avLst/>
                    <a:gdLst>
                      <a:gd name="connsiteX0" fmla="*/ 0 w 4395273"/>
                      <a:gd name="connsiteY0" fmla="*/ 0 h 963561"/>
                      <a:gd name="connsiteX1" fmla="*/ 3481712 w 4395273"/>
                      <a:gd name="connsiteY1" fmla="*/ 0 h 963561"/>
                      <a:gd name="connsiteX2" fmla="*/ 4395273 w 4395273"/>
                      <a:gd name="connsiteY2" fmla="*/ 963561 h 963561"/>
                      <a:gd name="connsiteX3" fmla="*/ 0 w 4395273"/>
                      <a:gd name="connsiteY3" fmla="*/ 963561 h 963561"/>
                      <a:gd name="connsiteX4" fmla="*/ 0 w 4395273"/>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5273" h="963561">
                        <a:moveTo>
                          <a:pt x="0" y="0"/>
                        </a:moveTo>
                        <a:lnTo>
                          <a:pt x="3481712" y="0"/>
                        </a:lnTo>
                        <a:lnTo>
                          <a:pt x="4395273" y="963561"/>
                        </a:lnTo>
                        <a:lnTo>
                          <a:pt x="0" y="963561"/>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130" name="Rectangle 68">
                  <a:extLst>
                    <a:ext uri="{FF2B5EF4-FFF2-40B4-BE49-F238E27FC236}">
                      <a16:creationId xmlns:a16="http://schemas.microsoft.com/office/drawing/2014/main" id="{835FE234-1CCA-82CF-F3AA-35E8DCC72F40}"/>
                    </a:ext>
                  </a:extLst>
                </p:cNvPr>
                <p:cNvSpPr/>
                <p:nvPr/>
              </p:nvSpPr>
              <p:spPr>
                <a:xfrm>
                  <a:off x="1108015" y="1842635"/>
                  <a:ext cx="3294139" cy="418048"/>
                </a:xfrm>
                <a:prstGeom prst="rect">
                  <a:avLst/>
                </a:prstGeom>
              </p:spPr>
              <p:txBody>
                <a:bodyPr wrap="square" lIns="0" tIns="0" rIns="0" bIns="0" anchor="ctr">
                  <a:spAutoFit/>
                </a:bodyPr>
                <a:lstStyle/>
                <a:p>
                  <a:pPr>
                    <a:spcBef>
                      <a:spcPts val="600"/>
                    </a:spcBef>
                  </a:pPr>
                  <a:r>
                    <a:rPr lang="en-US" altLang="zh-CN" dirty="0" err="1">
                      <a:latin typeface="微软雅黑" panose="020B0503020204020204" pitchFamily="34" charset="-122"/>
                      <a:ea typeface="微软雅黑" panose="020B0503020204020204" pitchFamily="34" charset="-122"/>
                    </a:rPr>
                    <a:t>Bolar</a:t>
                  </a:r>
                  <a:r>
                    <a:rPr lang="zh-CN" altLang="en-US" dirty="0">
                      <a:latin typeface="微软雅黑" panose="020B0503020204020204" pitchFamily="34" charset="-122"/>
                      <a:ea typeface="微软雅黑" panose="020B0503020204020204" pitchFamily="34" charset="-122"/>
                    </a:rPr>
                    <a:t>例外</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行政审批</a:t>
                  </a:r>
                  <a:endParaRPr lang="en-US" altLang="zh-CN" dirty="0">
                    <a:latin typeface="微软雅黑" panose="020B0503020204020204" pitchFamily="34" charset="-122"/>
                    <a:ea typeface="微软雅黑" panose="020B0503020204020204" pitchFamily="34" charset="-122"/>
                  </a:endParaRPr>
                </a:p>
              </p:txBody>
            </p:sp>
            <p:sp>
              <p:nvSpPr>
                <p:cNvPr id="131" name="Rectangle 69">
                  <a:extLst>
                    <a:ext uri="{FF2B5EF4-FFF2-40B4-BE49-F238E27FC236}">
                      <a16:creationId xmlns:a16="http://schemas.microsoft.com/office/drawing/2014/main" id="{9DE1483B-052D-55EB-1C76-F67661657F3A}"/>
                    </a:ext>
                  </a:extLst>
                </p:cNvPr>
                <p:cNvSpPr/>
                <p:nvPr/>
              </p:nvSpPr>
              <p:spPr>
                <a:xfrm>
                  <a:off x="5257541" y="1794137"/>
                  <a:ext cx="491490" cy="515046"/>
                </a:xfrm>
                <a:prstGeom prst="rect">
                  <a:avLst/>
                </a:prstGeom>
              </p:spPr>
              <p:txBody>
                <a:bodyPr wrap="square" lIns="0" tIns="0" rIns="0" bIns="0" anchor="ctr">
                  <a:spAutoFit/>
                </a:bodyPr>
                <a:lstStyle/>
                <a:p>
                  <a:pPr algn="ctr">
                    <a:buClr>
                      <a:schemeClr val="accent1"/>
                    </a:buClr>
                  </a:pPr>
                  <a:r>
                    <a:rPr lang="en-US" sz="2000" b="1" dirty="0">
                      <a:solidFill>
                        <a:schemeClr val="bg1"/>
                      </a:solidFill>
                      <a:effectLst>
                        <a:outerShdw blurRad="38100" dist="38100" dir="2700000" algn="tl">
                          <a:srgbClr val="000000">
                            <a:alpha val="43137"/>
                          </a:srgbClr>
                        </a:outerShdw>
                      </a:effectLst>
                      <a:latin typeface="Georgia Pro Cond" panose="02040506050405020303" pitchFamily="18" charset="0"/>
                    </a:rPr>
                    <a:t>05</a:t>
                  </a:r>
                </a:p>
              </p:txBody>
            </p:sp>
          </p:grpSp>
        </p:grpSp>
        <p:grpSp>
          <p:nvGrpSpPr>
            <p:cNvPr id="82" name="Group 90">
              <a:extLst>
                <a:ext uri="{FF2B5EF4-FFF2-40B4-BE49-F238E27FC236}">
                  <a16:creationId xmlns:a16="http://schemas.microsoft.com/office/drawing/2014/main" id="{290170D0-88FC-73A6-5E63-DEE28123B687}"/>
                </a:ext>
              </a:extLst>
            </p:cNvPr>
            <p:cNvGrpSpPr/>
            <p:nvPr/>
          </p:nvGrpSpPr>
          <p:grpSpPr>
            <a:xfrm>
              <a:off x="555524" y="2792906"/>
              <a:ext cx="11080953" cy="963562"/>
              <a:chOff x="555524" y="3158612"/>
              <a:chExt cx="11080953" cy="963562"/>
            </a:xfrm>
          </p:grpSpPr>
          <p:grpSp>
            <p:nvGrpSpPr>
              <p:cNvPr id="113" name="Group 52">
                <a:extLst>
                  <a:ext uri="{FF2B5EF4-FFF2-40B4-BE49-F238E27FC236}">
                    <a16:creationId xmlns:a16="http://schemas.microsoft.com/office/drawing/2014/main" id="{F230E64B-65EC-5663-A1A0-ED19642B9026}"/>
                  </a:ext>
                </a:extLst>
              </p:cNvPr>
              <p:cNvGrpSpPr/>
              <p:nvPr/>
            </p:nvGrpSpPr>
            <p:grpSpPr>
              <a:xfrm>
                <a:off x="555524" y="3158612"/>
                <a:ext cx="5358579" cy="963562"/>
                <a:chOff x="589935" y="1569881"/>
                <a:chExt cx="5358579" cy="963562"/>
              </a:xfrm>
            </p:grpSpPr>
            <p:grpSp>
              <p:nvGrpSpPr>
                <p:cNvPr id="121" name="Group 53">
                  <a:extLst>
                    <a:ext uri="{FF2B5EF4-FFF2-40B4-BE49-F238E27FC236}">
                      <a16:creationId xmlns:a16="http://schemas.microsoft.com/office/drawing/2014/main" id="{EAA49E39-C3B7-F14A-53BE-3830C2B1B96E}"/>
                    </a:ext>
                  </a:extLst>
                </p:cNvPr>
                <p:cNvGrpSpPr/>
                <p:nvPr/>
              </p:nvGrpSpPr>
              <p:grpSpPr>
                <a:xfrm>
                  <a:off x="589935" y="1569881"/>
                  <a:ext cx="5358579" cy="963562"/>
                  <a:chOff x="3077497" y="3900126"/>
                  <a:chExt cx="5358579" cy="963562"/>
                </a:xfrm>
              </p:grpSpPr>
              <p:sp>
                <p:nvSpPr>
                  <p:cNvPr id="124" name="Freeform: Shape 56">
                    <a:extLst>
                      <a:ext uri="{FF2B5EF4-FFF2-40B4-BE49-F238E27FC236}">
                        <a16:creationId xmlns:a16="http://schemas.microsoft.com/office/drawing/2014/main" id="{C3FD1303-C63E-2DFD-397F-A597CF68FFA8}"/>
                      </a:ext>
                    </a:extLst>
                  </p:cNvPr>
                  <p:cNvSpPr/>
                  <p:nvPr/>
                </p:nvSpPr>
                <p:spPr>
                  <a:xfrm>
                    <a:off x="6828076" y="3900126"/>
                    <a:ext cx="1608000" cy="963561"/>
                  </a:xfrm>
                  <a:custGeom>
                    <a:avLst/>
                    <a:gdLst>
                      <a:gd name="connsiteX0" fmla="*/ 0 w 1608000"/>
                      <a:gd name="connsiteY0" fmla="*/ 0 h 963561"/>
                      <a:gd name="connsiteX1" fmla="*/ 1608000 w 1608000"/>
                      <a:gd name="connsiteY1" fmla="*/ 0 h 963561"/>
                      <a:gd name="connsiteX2" fmla="*/ 1608000 w 1608000"/>
                      <a:gd name="connsiteY2" fmla="*/ 963561 h 963561"/>
                      <a:gd name="connsiteX3" fmla="*/ 944296 w 1608000"/>
                      <a:gd name="connsiteY3" fmla="*/ 963561 h 963561"/>
                      <a:gd name="connsiteX4" fmla="*/ 0 w 1608000"/>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000" h="963561">
                        <a:moveTo>
                          <a:pt x="0" y="0"/>
                        </a:moveTo>
                        <a:lnTo>
                          <a:pt x="1608000" y="0"/>
                        </a:lnTo>
                        <a:lnTo>
                          <a:pt x="1608000" y="963561"/>
                        </a:lnTo>
                        <a:lnTo>
                          <a:pt x="944296" y="96356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5" name="Rectangle 57">
                    <a:extLst>
                      <a:ext uri="{FF2B5EF4-FFF2-40B4-BE49-F238E27FC236}">
                        <a16:creationId xmlns:a16="http://schemas.microsoft.com/office/drawing/2014/main" id="{AF089960-40B9-2B4A-3CF7-8988BC5CC471}"/>
                      </a:ext>
                    </a:extLst>
                  </p:cNvPr>
                  <p:cNvSpPr/>
                  <p:nvPr/>
                </p:nvSpPr>
                <p:spPr>
                  <a:xfrm>
                    <a:off x="3077497" y="3900126"/>
                    <a:ext cx="176980" cy="9635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Freeform: Shape 58">
                    <a:extLst>
                      <a:ext uri="{FF2B5EF4-FFF2-40B4-BE49-F238E27FC236}">
                        <a16:creationId xmlns:a16="http://schemas.microsoft.com/office/drawing/2014/main" id="{5276F997-B5D8-5B62-5D6F-876E43C7D993}"/>
                      </a:ext>
                    </a:extLst>
                  </p:cNvPr>
                  <p:cNvSpPr/>
                  <p:nvPr/>
                </p:nvSpPr>
                <p:spPr>
                  <a:xfrm>
                    <a:off x="3254477" y="3900127"/>
                    <a:ext cx="4395273" cy="963561"/>
                  </a:xfrm>
                  <a:custGeom>
                    <a:avLst/>
                    <a:gdLst>
                      <a:gd name="connsiteX0" fmla="*/ 0 w 4395273"/>
                      <a:gd name="connsiteY0" fmla="*/ 0 h 963561"/>
                      <a:gd name="connsiteX1" fmla="*/ 3481712 w 4395273"/>
                      <a:gd name="connsiteY1" fmla="*/ 0 h 963561"/>
                      <a:gd name="connsiteX2" fmla="*/ 4395273 w 4395273"/>
                      <a:gd name="connsiteY2" fmla="*/ 963561 h 963561"/>
                      <a:gd name="connsiteX3" fmla="*/ 0 w 4395273"/>
                      <a:gd name="connsiteY3" fmla="*/ 963561 h 963561"/>
                      <a:gd name="connsiteX4" fmla="*/ 0 w 4395273"/>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5273" h="963561">
                        <a:moveTo>
                          <a:pt x="0" y="0"/>
                        </a:moveTo>
                        <a:lnTo>
                          <a:pt x="3481712" y="0"/>
                        </a:lnTo>
                        <a:lnTo>
                          <a:pt x="4395273" y="963561"/>
                        </a:lnTo>
                        <a:lnTo>
                          <a:pt x="0" y="963561"/>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122" name="Rectangle 54">
                  <a:extLst>
                    <a:ext uri="{FF2B5EF4-FFF2-40B4-BE49-F238E27FC236}">
                      <a16:creationId xmlns:a16="http://schemas.microsoft.com/office/drawing/2014/main" id="{22FD0624-1FA0-47ED-C28C-D707F902A982}"/>
                    </a:ext>
                  </a:extLst>
                </p:cNvPr>
                <p:cNvSpPr/>
                <p:nvPr/>
              </p:nvSpPr>
              <p:spPr>
                <a:xfrm>
                  <a:off x="1108014" y="1871394"/>
                  <a:ext cx="3294139" cy="360532"/>
                </a:xfrm>
                <a:prstGeom prst="rect">
                  <a:avLst/>
                </a:prstGeom>
              </p:spPr>
              <p:txBody>
                <a:bodyPr wrap="square" lIns="0" tIns="0" rIns="0" bIns="0" anchor="ctr">
                  <a:spAutoFit/>
                </a:bodyPr>
                <a:lstStyle/>
                <a:p>
                  <a:pPr>
                    <a:spcBef>
                      <a:spcPts val="600"/>
                    </a:spcBef>
                  </a:pPr>
                  <a:r>
                    <a:rPr lang="zh-CN" altLang="en-US" dirty="0" smtClean="0">
                      <a:latin typeface="微软雅黑" panose="020B0503020204020204" pitchFamily="34" charset="-122"/>
                      <a:ea typeface="微软雅黑" panose="020B0503020204020204" pitchFamily="34" charset="-122"/>
                    </a:rPr>
                    <a:t>合法来源抗辩</a:t>
                  </a:r>
                  <a:endParaRPr lang="en-US" sz="1400" dirty="0">
                    <a:latin typeface="微软雅黑" panose="020B0503020204020204" pitchFamily="34" charset="-122"/>
                    <a:ea typeface="微软雅黑" panose="020B0503020204020204" pitchFamily="34" charset="-122"/>
                  </a:endParaRPr>
                </a:p>
              </p:txBody>
            </p:sp>
            <p:sp>
              <p:nvSpPr>
                <p:cNvPr id="123" name="Rectangle 55">
                  <a:extLst>
                    <a:ext uri="{FF2B5EF4-FFF2-40B4-BE49-F238E27FC236}">
                      <a16:creationId xmlns:a16="http://schemas.microsoft.com/office/drawing/2014/main" id="{CC0804EE-AF04-4EC1-5BDD-EF249660CDF1}"/>
                    </a:ext>
                  </a:extLst>
                </p:cNvPr>
                <p:cNvSpPr/>
                <p:nvPr/>
              </p:nvSpPr>
              <p:spPr>
                <a:xfrm>
                  <a:off x="5257541" y="1794137"/>
                  <a:ext cx="491490" cy="515046"/>
                </a:xfrm>
                <a:prstGeom prst="rect">
                  <a:avLst/>
                </a:prstGeom>
              </p:spPr>
              <p:txBody>
                <a:bodyPr wrap="square" lIns="0" tIns="0" rIns="0" bIns="0" anchor="ctr">
                  <a:spAutoFit/>
                </a:bodyPr>
                <a:lstStyle/>
                <a:p>
                  <a:pPr algn="ctr">
                    <a:buClr>
                      <a:schemeClr val="accent1"/>
                    </a:buClr>
                  </a:pPr>
                  <a:r>
                    <a:rPr lang="en-US" sz="2000" b="1" dirty="0">
                      <a:solidFill>
                        <a:schemeClr val="bg1"/>
                      </a:solidFill>
                      <a:effectLst>
                        <a:outerShdw blurRad="38100" dist="38100" dir="2700000" algn="tl">
                          <a:srgbClr val="000000">
                            <a:alpha val="43137"/>
                          </a:srgbClr>
                        </a:outerShdw>
                      </a:effectLst>
                      <a:latin typeface="Georgia Pro Cond" panose="02040506050405020303" pitchFamily="18" charset="0"/>
                    </a:rPr>
                    <a:t>02</a:t>
                  </a:r>
                </a:p>
              </p:txBody>
            </p:sp>
          </p:grpSp>
          <p:grpSp>
            <p:nvGrpSpPr>
              <p:cNvPr id="114" name="Group 73">
                <a:extLst>
                  <a:ext uri="{FF2B5EF4-FFF2-40B4-BE49-F238E27FC236}">
                    <a16:creationId xmlns:a16="http://schemas.microsoft.com/office/drawing/2014/main" id="{EFB65A9F-73A8-D9BE-EA56-C69B5A3A6A7D}"/>
                  </a:ext>
                </a:extLst>
              </p:cNvPr>
              <p:cNvGrpSpPr/>
              <p:nvPr/>
            </p:nvGrpSpPr>
            <p:grpSpPr>
              <a:xfrm>
                <a:off x="6277898" y="3158612"/>
                <a:ext cx="5358579" cy="963562"/>
                <a:chOff x="589935" y="1569881"/>
                <a:chExt cx="5358579" cy="963562"/>
              </a:xfrm>
            </p:grpSpPr>
            <p:grpSp>
              <p:nvGrpSpPr>
                <p:cNvPr id="115" name="Group 74">
                  <a:extLst>
                    <a:ext uri="{FF2B5EF4-FFF2-40B4-BE49-F238E27FC236}">
                      <a16:creationId xmlns:a16="http://schemas.microsoft.com/office/drawing/2014/main" id="{596B7901-36B9-BF47-B689-B13616DA2B22}"/>
                    </a:ext>
                  </a:extLst>
                </p:cNvPr>
                <p:cNvGrpSpPr/>
                <p:nvPr/>
              </p:nvGrpSpPr>
              <p:grpSpPr>
                <a:xfrm>
                  <a:off x="589935" y="1569881"/>
                  <a:ext cx="5358579" cy="963562"/>
                  <a:chOff x="3077497" y="3900126"/>
                  <a:chExt cx="5358579" cy="963562"/>
                </a:xfrm>
              </p:grpSpPr>
              <p:sp>
                <p:nvSpPr>
                  <p:cNvPr id="118" name="Freeform: Shape 77">
                    <a:extLst>
                      <a:ext uri="{FF2B5EF4-FFF2-40B4-BE49-F238E27FC236}">
                        <a16:creationId xmlns:a16="http://schemas.microsoft.com/office/drawing/2014/main" id="{FB9D5599-ABA9-0F33-A385-C8B1A4DC35AD}"/>
                      </a:ext>
                    </a:extLst>
                  </p:cNvPr>
                  <p:cNvSpPr/>
                  <p:nvPr/>
                </p:nvSpPr>
                <p:spPr>
                  <a:xfrm>
                    <a:off x="6828076" y="3900126"/>
                    <a:ext cx="1608000" cy="963561"/>
                  </a:xfrm>
                  <a:custGeom>
                    <a:avLst/>
                    <a:gdLst>
                      <a:gd name="connsiteX0" fmla="*/ 0 w 1608000"/>
                      <a:gd name="connsiteY0" fmla="*/ 0 h 963561"/>
                      <a:gd name="connsiteX1" fmla="*/ 1608000 w 1608000"/>
                      <a:gd name="connsiteY1" fmla="*/ 0 h 963561"/>
                      <a:gd name="connsiteX2" fmla="*/ 1608000 w 1608000"/>
                      <a:gd name="connsiteY2" fmla="*/ 963561 h 963561"/>
                      <a:gd name="connsiteX3" fmla="*/ 944296 w 1608000"/>
                      <a:gd name="connsiteY3" fmla="*/ 963561 h 963561"/>
                      <a:gd name="connsiteX4" fmla="*/ 0 w 1608000"/>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000" h="963561">
                        <a:moveTo>
                          <a:pt x="0" y="0"/>
                        </a:moveTo>
                        <a:lnTo>
                          <a:pt x="1608000" y="0"/>
                        </a:lnTo>
                        <a:lnTo>
                          <a:pt x="1608000" y="963561"/>
                        </a:lnTo>
                        <a:lnTo>
                          <a:pt x="944296" y="96356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19" name="Rectangle 78">
                    <a:extLst>
                      <a:ext uri="{FF2B5EF4-FFF2-40B4-BE49-F238E27FC236}">
                        <a16:creationId xmlns:a16="http://schemas.microsoft.com/office/drawing/2014/main" id="{5650BF74-B532-534C-E803-AEF5DEDFD36F}"/>
                      </a:ext>
                    </a:extLst>
                  </p:cNvPr>
                  <p:cNvSpPr/>
                  <p:nvPr/>
                </p:nvSpPr>
                <p:spPr>
                  <a:xfrm>
                    <a:off x="3077497" y="3900126"/>
                    <a:ext cx="176980" cy="9635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0" name="Freeform: Shape 79">
                    <a:extLst>
                      <a:ext uri="{FF2B5EF4-FFF2-40B4-BE49-F238E27FC236}">
                        <a16:creationId xmlns:a16="http://schemas.microsoft.com/office/drawing/2014/main" id="{CD1D6985-8C6D-D650-BDB5-FB7373272BC0}"/>
                      </a:ext>
                    </a:extLst>
                  </p:cNvPr>
                  <p:cNvSpPr/>
                  <p:nvPr/>
                </p:nvSpPr>
                <p:spPr>
                  <a:xfrm>
                    <a:off x="3254477" y="3900127"/>
                    <a:ext cx="4395273" cy="963561"/>
                  </a:xfrm>
                  <a:custGeom>
                    <a:avLst/>
                    <a:gdLst>
                      <a:gd name="connsiteX0" fmla="*/ 0 w 4395273"/>
                      <a:gd name="connsiteY0" fmla="*/ 0 h 963561"/>
                      <a:gd name="connsiteX1" fmla="*/ 3481712 w 4395273"/>
                      <a:gd name="connsiteY1" fmla="*/ 0 h 963561"/>
                      <a:gd name="connsiteX2" fmla="*/ 4395273 w 4395273"/>
                      <a:gd name="connsiteY2" fmla="*/ 963561 h 963561"/>
                      <a:gd name="connsiteX3" fmla="*/ 0 w 4395273"/>
                      <a:gd name="connsiteY3" fmla="*/ 963561 h 963561"/>
                      <a:gd name="connsiteX4" fmla="*/ 0 w 4395273"/>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5273" h="963561">
                        <a:moveTo>
                          <a:pt x="0" y="0"/>
                        </a:moveTo>
                        <a:lnTo>
                          <a:pt x="3481712" y="0"/>
                        </a:lnTo>
                        <a:lnTo>
                          <a:pt x="4395273" y="963561"/>
                        </a:lnTo>
                        <a:lnTo>
                          <a:pt x="0" y="963561"/>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grpSp>
            <p:sp>
              <p:nvSpPr>
                <p:cNvPr id="116" name="Rectangle 75">
                  <a:extLst>
                    <a:ext uri="{FF2B5EF4-FFF2-40B4-BE49-F238E27FC236}">
                      <a16:creationId xmlns:a16="http://schemas.microsoft.com/office/drawing/2014/main" id="{BD74CCF3-100A-DED8-375B-AD7F194EDA70}"/>
                    </a:ext>
                  </a:extLst>
                </p:cNvPr>
                <p:cNvSpPr/>
                <p:nvPr/>
              </p:nvSpPr>
              <p:spPr>
                <a:xfrm>
                  <a:off x="1108015" y="1856531"/>
                  <a:ext cx="3294139" cy="418048"/>
                </a:xfrm>
                <a:prstGeom prst="rect">
                  <a:avLst/>
                </a:prstGeom>
              </p:spPr>
              <p:txBody>
                <a:bodyPr wrap="square" lIns="0" tIns="0" rIns="0" bIns="0" anchor="ctr">
                  <a:spAutoFit/>
                </a:bodyPr>
                <a:lstStyle/>
                <a:p>
                  <a:pPr>
                    <a:spcBef>
                      <a:spcPts val="600"/>
                    </a:spcBef>
                  </a:pPr>
                  <a:r>
                    <a:rPr lang="zh-CN" altLang="en-US" dirty="0" smtClean="0">
                      <a:latin typeface="微软雅黑" panose="020B0503020204020204" pitchFamily="34" charset="-122"/>
                      <a:ea typeface="微软雅黑" panose="020B0503020204020204" pitchFamily="34" charset="-122"/>
                    </a:rPr>
                    <a:t>转让</a:t>
                  </a:r>
                  <a:r>
                    <a:rPr lang="zh-CN" altLang="en-US" dirty="0">
                      <a:latin typeface="微软雅黑" panose="020B0503020204020204" pitchFamily="34" charset="-122"/>
                      <a:ea typeface="微软雅黑" panose="020B0503020204020204" pitchFamily="34" charset="-122"/>
                    </a:rPr>
                    <a:t>、许可获得</a:t>
                  </a:r>
                  <a:r>
                    <a:rPr lang="zh-CN" altLang="en-US" dirty="0" smtClean="0">
                      <a:latin typeface="微软雅黑" panose="020B0503020204020204" pitchFamily="34" charset="-122"/>
                      <a:ea typeface="微软雅黑" panose="020B0503020204020204" pitchFamily="34" charset="-122"/>
                    </a:rPr>
                    <a:t>权利</a:t>
                  </a:r>
                  <a:endParaRPr lang="en-US" altLang="zh-CN" dirty="0">
                    <a:latin typeface="微软雅黑" panose="020B0503020204020204" pitchFamily="34" charset="-122"/>
                    <a:ea typeface="微软雅黑" panose="020B0503020204020204" pitchFamily="34" charset="-122"/>
                  </a:endParaRPr>
                </a:p>
              </p:txBody>
            </p:sp>
            <p:sp>
              <p:nvSpPr>
                <p:cNvPr id="117" name="Rectangle 76">
                  <a:extLst>
                    <a:ext uri="{FF2B5EF4-FFF2-40B4-BE49-F238E27FC236}">
                      <a16:creationId xmlns:a16="http://schemas.microsoft.com/office/drawing/2014/main" id="{605F1A0C-080D-E98D-671D-1B0D0CBFA593}"/>
                    </a:ext>
                  </a:extLst>
                </p:cNvPr>
                <p:cNvSpPr/>
                <p:nvPr/>
              </p:nvSpPr>
              <p:spPr>
                <a:xfrm>
                  <a:off x="5257541" y="1794137"/>
                  <a:ext cx="491490" cy="515046"/>
                </a:xfrm>
                <a:prstGeom prst="rect">
                  <a:avLst/>
                </a:prstGeom>
              </p:spPr>
              <p:txBody>
                <a:bodyPr wrap="square" lIns="0" tIns="0" rIns="0" bIns="0" anchor="ctr">
                  <a:spAutoFit/>
                </a:bodyPr>
                <a:lstStyle/>
                <a:p>
                  <a:pPr algn="ctr">
                    <a:buClr>
                      <a:schemeClr val="accent1"/>
                    </a:buClr>
                  </a:pPr>
                  <a:r>
                    <a:rPr lang="en-US" sz="2000" b="1" dirty="0">
                      <a:solidFill>
                        <a:schemeClr val="bg1"/>
                      </a:solidFill>
                      <a:effectLst>
                        <a:outerShdw blurRad="38100" dist="38100" dir="2700000" algn="tl">
                          <a:srgbClr val="000000">
                            <a:alpha val="43137"/>
                          </a:srgbClr>
                        </a:outerShdw>
                      </a:effectLst>
                      <a:latin typeface="Georgia Pro Cond" panose="02040506050405020303" pitchFamily="18" charset="0"/>
                    </a:rPr>
                    <a:t>06</a:t>
                  </a:r>
                </a:p>
              </p:txBody>
            </p:sp>
          </p:grpSp>
        </p:grpSp>
        <p:grpSp>
          <p:nvGrpSpPr>
            <p:cNvPr id="83" name="Group 89">
              <a:extLst>
                <a:ext uri="{FF2B5EF4-FFF2-40B4-BE49-F238E27FC236}">
                  <a16:creationId xmlns:a16="http://schemas.microsoft.com/office/drawing/2014/main" id="{47D5A3D2-22E4-00DC-33B2-B937582E4A51}"/>
                </a:ext>
              </a:extLst>
            </p:cNvPr>
            <p:cNvGrpSpPr/>
            <p:nvPr/>
          </p:nvGrpSpPr>
          <p:grpSpPr>
            <a:xfrm>
              <a:off x="555524" y="4055260"/>
              <a:ext cx="11080953" cy="963563"/>
              <a:chOff x="555524" y="4776840"/>
              <a:chExt cx="11080953" cy="963563"/>
            </a:xfrm>
          </p:grpSpPr>
          <p:grpSp>
            <p:nvGrpSpPr>
              <p:cNvPr id="99" name="Group 59">
                <a:extLst>
                  <a:ext uri="{FF2B5EF4-FFF2-40B4-BE49-F238E27FC236}">
                    <a16:creationId xmlns:a16="http://schemas.microsoft.com/office/drawing/2014/main" id="{774B64EC-8266-501C-8248-924EDA7BB5D0}"/>
                  </a:ext>
                </a:extLst>
              </p:cNvPr>
              <p:cNvGrpSpPr/>
              <p:nvPr/>
            </p:nvGrpSpPr>
            <p:grpSpPr>
              <a:xfrm>
                <a:off x="555524" y="4776840"/>
                <a:ext cx="5358579" cy="963562"/>
                <a:chOff x="589935" y="1569881"/>
                <a:chExt cx="5358579" cy="963562"/>
              </a:xfrm>
            </p:grpSpPr>
            <p:grpSp>
              <p:nvGrpSpPr>
                <p:cNvPr id="107" name="Group 60">
                  <a:extLst>
                    <a:ext uri="{FF2B5EF4-FFF2-40B4-BE49-F238E27FC236}">
                      <a16:creationId xmlns:a16="http://schemas.microsoft.com/office/drawing/2014/main" id="{E4CEC255-7360-2C8F-31BE-FDC0C9FA20A0}"/>
                    </a:ext>
                  </a:extLst>
                </p:cNvPr>
                <p:cNvGrpSpPr/>
                <p:nvPr/>
              </p:nvGrpSpPr>
              <p:grpSpPr>
                <a:xfrm>
                  <a:off x="589935" y="1569881"/>
                  <a:ext cx="5358579" cy="963562"/>
                  <a:chOff x="3077497" y="3900126"/>
                  <a:chExt cx="5358579" cy="963562"/>
                </a:xfrm>
              </p:grpSpPr>
              <p:sp>
                <p:nvSpPr>
                  <p:cNvPr id="110" name="Freeform: Shape 63">
                    <a:extLst>
                      <a:ext uri="{FF2B5EF4-FFF2-40B4-BE49-F238E27FC236}">
                        <a16:creationId xmlns:a16="http://schemas.microsoft.com/office/drawing/2014/main" id="{C9DC9259-35D4-1527-1DAB-D36CFA5139DD}"/>
                      </a:ext>
                    </a:extLst>
                  </p:cNvPr>
                  <p:cNvSpPr/>
                  <p:nvPr/>
                </p:nvSpPr>
                <p:spPr>
                  <a:xfrm>
                    <a:off x="6828076" y="3900126"/>
                    <a:ext cx="1608000" cy="963561"/>
                  </a:xfrm>
                  <a:custGeom>
                    <a:avLst/>
                    <a:gdLst>
                      <a:gd name="connsiteX0" fmla="*/ 0 w 1608000"/>
                      <a:gd name="connsiteY0" fmla="*/ 0 h 963561"/>
                      <a:gd name="connsiteX1" fmla="*/ 1608000 w 1608000"/>
                      <a:gd name="connsiteY1" fmla="*/ 0 h 963561"/>
                      <a:gd name="connsiteX2" fmla="*/ 1608000 w 1608000"/>
                      <a:gd name="connsiteY2" fmla="*/ 963561 h 963561"/>
                      <a:gd name="connsiteX3" fmla="*/ 944296 w 1608000"/>
                      <a:gd name="connsiteY3" fmla="*/ 963561 h 963561"/>
                      <a:gd name="connsiteX4" fmla="*/ 0 w 1608000"/>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000" h="963561">
                        <a:moveTo>
                          <a:pt x="0" y="0"/>
                        </a:moveTo>
                        <a:lnTo>
                          <a:pt x="1608000" y="0"/>
                        </a:lnTo>
                        <a:lnTo>
                          <a:pt x="1608000" y="963561"/>
                        </a:lnTo>
                        <a:lnTo>
                          <a:pt x="944296" y="963561"/>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11" name="Rectangle 64">
                    <a:extLst>
                      <a:ext uri="{FF2B5EF4-FFF2-40B4-BE49-F238E27FC236}">
                        <a16:creationId xmlns:a16="http://schemas.microsoft.com/office/drawing/2014/main" id="{168FD5DC-A215-D34D-7632-EB9A5D958F57}"/>
                      </a:ext>
                    </a:extLst>
                  </p:cNvPr>
                  <p:cNvSpPr/>
                  <p:nvPr/>
                </p:nvSpPr>
                <p:spPr>
                  <a:xfrm>
                    <a:off x="3077497" y="3900126"/>
                    <a:ext cx="176980" cy="9635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Freeform: Shape 65">
                    <a:extLst>
                      <a:ext uri="{FF2B5EF4-FFF2-40B4-BE49-F238E27FC236}">
                        <a16:creationId xmlns:a16="http://schemas.microsoft.com/office/drawing/2014/main" id="{74BA717B-C897-69A5-1B5C-FA471A1C5854}"/>
                      </a:ext>
                    </a:extLst>
                  </p:cNvPr>
                  <p:cNvSpPr/>
                  <p:nvPr/>
                </p:nvSpPr>
                <p:spPr>
                  <a:xfrm>
                    <a:off x="3254477" y="3900127"/>
                    <a:ext cx="4395273" cy="963561"/>
                  </a:xfrm>
                  <a:custGeom>
                    <a:avLst/>
                    <a:gdLst>
                      <a:gd name="connsiteX0" fmla="*/ 0 w 4395273"/>
                      <a:gd name="connsiteY0" fmla="*/ 0 h 963561"/>
                      <a:gd name="connsiteX1" fmla="*/ 3481712 w 4395273"/>
                      <a:gd name="connsiteY1" fmla="*/ 0 h 963561"/>
                      <a:gd name="connsiteX2" fmla="*/ 4395273 w 4395273"/>
                      <a:gd name="connsiteY2" fmla="*/ 963561 h 963561"/>
                      <a:gd name="connsiteX3" fmla="*/ 0 w 4395273"/>
                      <a:gd name="connsiteY3" fmla="*/ 963561 h 963561"/>
                      <a:gd name="connsiteX4" fmla="*/ 0 w 4395273"/>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5273" h="963561">
                        <a:moveTo>
                          <a:pt x="0" y="0"/>
                        </a:moveTo>
                        <a:lnTo>
                          <a:pt x="3481712" y="0"/>
                        </a:lnTo>
                        <a:lnTo>
                          <a:pt x="4395273" y="963561"/>
                        </a:lnTo>
                        <a:lnTo>
                          <a:pt x="0" y="963561"/>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108" name="Rectangle 61">
                  <a:extLst>
                    <a:ext uri="{FF2B5EF4-FFF2-40B4-BE49-F238E27FC236}">
                      <a16:creationId xmlns:a16="http://schemas.microsoft.com/office/drawing/2014/main" id="{2AA64452-0F2D-C888-D0E4-621D4499C11E}"/>
                    </a:ext>
                  </a:extLst>
                </p:cNvPr>
                <p:cNvSpPr/>
                <p:nvPr/>
              </p:nvSpPr>
              <p:spPr>
                <a:xfrm>
                  <a:off x="1108014" y="1871394"/>
                  <a:ext cx="3294139" cy="360532"/>
                </a:xfrm>
                <a:prstGeom prst="rect">
                  <a:avLst/>
                </a:prstGeom>
              </p:spPr>
              <p:txBody>
                <a:bodyPr wrap="square" lIns="0" tIns="0" rIns="0" bIns="0" anchor="ctr">
                  <a:spAutoFit/>
                </a:bodyPr>
                <a:lstStyle/>
                <a:p>
                  <a:pPr>
                    <a:spcBef>
                      <a:spcPts val="600"/>
                    </a:spcBef>
                  </a:pPr>
                  <a:r>
                    <a:rPr lang="zh-CN" altLang="en-US" dirty="0">
                      <a:latin typeface="微软雅黑" panose="020B0503020204020204" pitchFamily="34" charset="-122"/>
                      <a:ea typeface="微软雅黑" panose="020B0503020204020204" pitchFamily="34" charset="-122"/>
                    </a:rPr>
                    <a:t>现有技术抗辩</a:t>
                  </a:r>
                  <a:endParaRPr lang="en-US" dirty="0">
                    <a:latin typeface="微软雅黑" panose="020B0503020204020204" pitchFamily="34" charset="-122"/>
                    <a:ea typeface="微软雅黑" panose="020B0503020204020204" pitchFamily="34" charset="-122"/>
                  </a:endParaRPr>
                </a:p>
              </p:txBody>
            </p:sp>
            <p:sp>
              <p:nvSpPr>
                <p:cNvPr id="109" name="Rectangle 62">
                  <a:extLst>
                    <a:ext uri="{FF2B5EF4-FFF2-40B4-BE49-F238E27FC236}">
                      <a16:creationId xmlns:a16="http://schemas.microsoft.com/office/drawing/2014/main" id="{41AAF602-C2D2-04B6-984E-DBF6641B008B}"/>
                    </a:ext>
                  </a:extLst>
                </p:cNvPr>
                <p:cNvSpPr/>
                <p:nvPr/>
              </p:nvSpPr>
              <p:spPr>
                <a:xfrm>
                  <a:off x="5257541" y="1794137"/>
                  <a:ext cx="491490" cy="515046"/>
                </a:xfrm>
                <a:prstGeom prst="rect">
                  <a:avLst/>
                </a:prstGeom>
              </p:spPr>
              <p:txBody>
                <a:bodyPr wrap="square" lIns="0" tIns="0" rIns="0" bIns="0" anchor="ctr">
                  <a:spAutoFit/>
                </a:bodyPr>
                <a:lstStyle/>
                <a:p>
                  <a:pPr algn="ctr">
                    <a:buClr>
                      <a:schemeClr val="accent1"/>
                    </a:buClr>
                  </a:pPr>
                  <a:r>
                    <a:rPr lang="en-US" sz="2000" b="1" dirty="0">
                      <a:solidFill>
                        <a:schemeClr val="bg1"/>
                      </a:solidFill>
                      <a:effectLst>
                        <a:outerShdw blurRad="38100" dist="38100" dir="2700000" algn="tl">
                          <a:srgbClr val="000000">
                            <a:alpha val="43137"/>
                          </a:srgbClr>
                        </a:outerShdw>
                      </a:effectLst>
                      <a:latin typeface="Georgia Pro Cond" panose="02040506050405020303" pitchFamily="18" charset="0"/>
                    </a:rPr>
                    <a:t>03</a:t>
                  </a:r>
                </a:p>
              </p:txBody>
            </p:sp>
          </p:grpSp>
          <p:grpSp>
            <p:nvGrpSpPr>
              <p:cNvPr id="100" name="Group 80">
                <a:extLst>
                  <a:ext uri="{FF2B5EF4-FFF2-40B4-BE49-F238E27FC236}">
                    <a16:creationId xmlns:a16="http://schemas.microsoft.com/office/drawing/2014/main" id="{FBCA9F81-8194-B8A0-C1DC-19501E0B7467}"/>
                  </a:ext>
                </a:extLst>
              </p:cNvPr>
              <p:cNvGrpSpPr/>
              <p:nvPr/>
            </p:nvGrpSpPr>
            <p:grpSpPr>
              <a:xfrm>
                <a:off x="6277898" y="4776840"/>
                <a:ext cx="5358579" cy="963563"/>
                <a:chOff x="589935" y="1569881"/>
                <a:chExt cx="5358579" cy="963563"/>
              </a:xfrm>
            </p:grpSpPr>
            <p:grpSp>
              <p:nvGrpSpPr>
                <p:cNvPr id="101" name="Group 81">
                  <a:extLst>
                    <a:ext uri="{FF2B5EF4-FFF2-40B4-BE49-F238E27FC236}">
                      <a16:creationId xmlns:a16="http://schemas.microsoft.com/office/drawing/2014/main" id="{74A6FA39-01FD-6B6D-4378-853408C84555}"/>
                    </a:ext>
                  </a:extLst>
                </p:cNvPr>
                <p:cNvGrpSpPr/>
                <p:nvPr/>
              </p:nvGrpSpPr>
              <p:grpSpPr>
                <a:xfrm>
                  <a:off x="589935" y="1569881"/>
                  <a:ext cx="5358579" cy="963563"/>
                  <a:chOff x="3077497" y="3900126"/>
                  <a:chExt cx="5358579" cy="963563"/>
                </a:xfrm>
              </p:grpSpPr>
              <p:sp>
                <p:nvSpPr>
                  <p:cNvPr id="104" name="Freeform: Shape 84">
                    <a:extLst>
                      <a:ext uri="{FF2B5EF4-FFF2-40B4-BE49-F238E27FC236}">
                        <a16:creationId xmlns:a16="http://schemas.microsoft.com/office/drawing/2014/main" id="{991AEE30-3E34-C7AF-10C6-493F7BAAF186}"/>
                      </a:ext>
                    </a:extLst>
                  </p:cNvPr>
                  <p:cNvSpPr/>
                  <p:nvPr/>
                </p:nvSpPr>
                <p:spPr>
                  <a:xfrm>
                    <a:off x="6828076" y="3900126"/>
                    <a:ext cx="1608000" cy="963561"/>
                  </a:xfrm>
                  <a:custGeom>
                    <a:avLst/>
                    <a:gdLst>
                      <a:gd name="connsiteX0" fmla="*/ 0 w 1608000"/>
                      <a:gd name="connsiteY0" fmla="*/ 0 h 963561"/>
                      <a:gd name="connsiteX1" fmla="*/ 1608000 w 1608000"/>
                      <a:gd name="connsiteY1" fmla="*/ 0 h 963561"/>
                      <a:gd name="connsiteX2" fmla="*/ 1608000 w 1608000"/>
                      <a:gd name="connsiteY2" fmla="*/ 963561 h 963561"/>
                      <a:gd name="connsiteX3" fmla="*/ 944296 w 1608000"/>
                      <a:gd name="connsiteY3" fmla="*/ 963561 h 963561"/>
                      <a:gd name="connsiteX4" fmla="*/ 0 w 1608000"/>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000" h="963561">
                        <a:moveTo>
                          <a:pt x="0" y="0"/>
                        </a:moveTo>
                        <a:lnTo>
                          <a:pt x="1608000" y="0"/>
                        </a:lnTo>
                        <a:lnTo>
                          <a:pt x="1608000" y="963561"/>
                        </a:lnTo>
                        <a:lnTo>
                          <a:pt x="944296" y="963561"/>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05" name="Rectangle 85">
                    <a:extLst>
                      <a:ext uri="{FF2B5EF4-FFF2-40B4-BE49-F238E27FC236}">
                        <a16:creationId xmlns:a16="http://schemas.microsoft.com/office/drawing/2014/main" id="{03A36E7D-E524-7F3B-1C32-E7B7BB3941E5}"/>
                      </a:ext>
                    </a:extLst>
                  </p:cNvPr>
                  <p:cNvSpPr/>
                  <p:nvPr/>
                </p:nvSpPr>
                <p:spPr>
                  <a:xfrm>
                    <a:off x="3077497" y="3900126"/>
                    <a:ext cx="176980" cy="9635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 name="Freeform: Shape 86">
                    <a:extLst>
                      <a:ext uri="{FF2B5EF4-FFF2-40B4-BE49-F238E27FC236}">
                        <a16:creationId xmlns:a16="http://schemas.microsoft.com/office/drawing/2014/main" id="{6744120C-0CCA-1FEC-0F8C-D9E7D5DE6F6C}"/>
                      </a:ext>
                    </a:extLst>
                  </p:cNvPr>
                  <p:cNvSpPr/>
                  <p:nvPr/>
                </p:nvSpPr>
                <p:spPr>
                  <a:xfrm>
                    <a:off x="3254477" y="3900128"/>
                    <a:ext cx="4395273" cy="963561"/>
                  </a:xfrm>
                  <a:custGeom>
                    <a:avLst/>
                    <a:gdLst>
                      <a:gd name="connsiteX0" fmla="*/ 0 w 4395273"/>
                      <a:gd name="connsiteY0" fmla="*/ 0 h 963561"/>
                      <a:gd name="connsiteX1" fmla="*/ 3481712 w 4395273"/>
                      <a:gd name="connsiteY1" fmla="*/ 0 h 963561"/>
                      <a:gd name="connsiteX2" fmla="*/ 4395273 w 4395273"/>
                      <a:gd name="connsiteY2" fmla="*/ 963561 h 963561"/>
                      <a:gd name="connsiteX3" fmla="*/ 0 w 4395273"/>
                      <a:gd name="connsiteY3" fmla="*/ 963561 h 963561"/>
                      <a:gd name="connsiteX4" fmla="*/ 0 w 4395273"/>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5273" h="963561">
                        <a:moveTo>
                          <a:pt x="0" y="0"/>
                        </a:moveTo>
                        <a:lnTo>
                          <a:pt x="3481712" y="0"/>
                        </a:lnTo>
                        <a:lnTo>
                          <a:pt x="4395273" y="963561"/>
                        </a:lnTo>
                        <a:lnTo>
                          <a:pt x="0" y="963561"/>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102" name="Rectangle 82">
                  <a:extLst>
                    <a:ext uri="{FF2B5EF4-FFF2-40B4-BE49-F238E27FC236}">
                      <a16:creationId xmlns:a16="http://schemas.microsoft.com/office/drawing/2014/main" id="{5F9E058A-6EF0-4A66-B7F6-1039313441C0}"/>
                    </a:ext>
                  </a:extLst>
                </p:cNvPr>
                <p:cNvSpPr/>
                <p:nvPr/>
              </p:nvSpPr>
              <p:spPr>
                <a:xfrm>
                  <a:off x="1108015" y="1842637"/>
                  <a:ext cx="3294139" cy="418047"/>
                </a:xfrm>
                <a:prstGeom prst="rect">
                  <a:avLst/>
                </a:prstGeom>
              </p:spPr>
              <p:txBody>
                <a:bodyPr wrap="square" lIns="0" tIns="0" rIns="0" bIns="0" anchor="ctr">
                  <a:spAutoFit/>
                </a:bodyPr>
                <a:lstStyle/>
                <a:p>
                  <a:pPr>
                    <a:spcBef>
                      <a:spcPts val="600"/>
                    </a:spcBef>
                  </a:pPr>
                  <a:r>
                    <a:rPr lang="zh-CN" altLang="en-US" dirty="0">
                      <a:latin typeface="微软雅黑" panose="020B0503020204020204" pitchFamily="34" charset="-122"/>
                      <a:ea typeface="微软雅黑" panose="020B0503020204020204" pitchFamily="34" charset="-122"/>
                    </a:rPr>
                    <a:t>无效宣告</a:t>
                  </a:r>
                  <a:r>
                    <a:rPr lang="zh-CN" altLang="en-US" dirty="0" smtClean="0">
                      <a:latin typeface="微软雅黑" panose="020B0503020204020204" pitchFamily="34" charset="-122"/>
                      <a:ea typeface="微软雅黑" panose="020B0503020204020204" pitchFamily="34" charset="-122"/>
                    </a:rPr>
                    <a:t>请求</a:t>
                  </a:r>
                  <a:endParaRPr lang="en-US" dirty="0">
                    <a:latin typeface="微软雅黑" panose="020B0503020204020204" pitchFamily="34" charset="-122"/>
                    <a:ea typeface="微软雅黑" panose="020B0503020204020204" pitchFamily="34" charset="-122"/>
                  </a:endParaRPr>
                </a:p>
              </p:txBody>
            </p:sp>
            <p:sp>
              <p:nvSpPr>
                <p:cNvPr id="103" name="Rectangle 83">
                  <a:extLst>
                    <a:ext uri="{FF2B5EF4-FFF2-40B4-BE49-F238E27FC236}">
                      <a16:creationId xmlns:a16="http://schemas.microsoft.com/office/drawing/2014/main" id="{9F7C4EB4-72B9-DF61-A600-D986EFFBCB25}"/>
                    </a:ext>
                  </a:extLst>
                </p:cNvPr>
                <p:cNvSpPr/>
                <p:nvPr/>
              </p:nvSpPr>
              <p:spPr>
                <a:xfrm>
                  <a:off x="5257541" y="1794137"/>
                  <a:ext cx="491490" cy="515046"/>
                </a:xfrm>
                <a:prstGeom prst="rect">
                  <a:avLst/>
                </a:prstGeom>
              </p:spPr>
              <p:txBody>
                <a:bodyPr wrap="square" lIns="0" tIns="0" rIns="0" bIns="0" anchor="ctr">
                  <a:spAutoFit/>
                </a:bodyPr>
                <a:lstStyle/>
                <a:p>
                  <a:pPr algn="ctr">
                    <a:buClr>
                      <a:schemeClr val="accent1"/>
                    </a:buClr>
                  </a:pPr>
                  <a:r>
                    <a:rPr lang="en-US" sz="2000" b="1" dirty="0">
                      <a:solidFill>
                        <a:schemeClr val="bg1"/>
                      </a:solidFill>
                      <a:effectLst>
                        <a:outerShdw blurRad="38100" dist="38100" dir="2700000" algn="tl">
                          <a:srgbClr val="000000">
                            <a:alpha val="43137"/>
                          </a:srgbClr>
                        </a:outerShdw>
                      </a:effectLst>
                      <a:latin typeface="Georgia Pro Cond" panose="02040506050405020303" pitchFamily="18" charset="0"/>
                    </a:rPr>
                    <a:t>07</a:t>
                  </a:r>
                </a:p>
              </p:txBody>
            </p:sp>
          </p:grpSp>
        </p:grpSp>
        <p:grpSp>
          <p:nvGrpSpPr>
            <p:cNvPr id="84" name="Group 91">
              <a:extLst>
                <a:ext uri="{FF2B5EF4-FFF2-40B4-BE49-F238E27FC236}">
                  <a16:creationId xmlns:a16="http://schemas.microsoft.com/office/drawing/2014/main" id="{46618A39-C38F-B26B-C2E0-B7364556535D}"/>
                </a:ext>
              </a:extLst>
            </p:cNvPr>
            <p:cNvGrpSpPr/>
            <p:nvPr/>
          </p:nvGrpSpPr>
          <p:grpSpPr>
            <a:xfrm>
              <a:off x="555524" y="5317615"/>
              <a:ext cx="11080953" cy="963562"/>
              <a:chOff x="555524" y="4776840"/>
              <a:chExt cx="11080953" cy="963562"/>
            </a:xfrm>
          </p:grpSpPr>
          <p:grpSp>
            <p:nvGrpSpPr>
              <p:cNvPr id="85" name="Group 92">
                <a:extLst>
                  <a:ext uri="{FF2B5EF4-FFF2-40B4-BE49-F238E27FC236}">
                    <a16:creationId xmlns:a16="http://schemas.microsoft.com/office/drawing/2014/main" id="{7E239673-A7AA-DF13-8910-E3BDBC250C75}"/>
                  </a:ext>
                </a:extLst>
              </p:cNvPr>
              <p:cNvGrpSpPr/>
              <p:nvPr/>
            </p:nvGrpSpPr>
            <p:grpSpPr>
              <a:xfrm>
                <a:off x="555524" y="4776840"/>
                <a:ext cx="5358579" cy="963562"/>
                <a:chOff x="589935" y="1569881"/>
                <a:chExt cx="5358579" cy="963562"/>
              </a:xfrm>
            </p:grpSpPr>
            <p:grpSp>
              <p:nvGrpSpPr>
                <p:cNvPr id="93" name="Group 100">
                  <a:extLst>
                    <a:ext uri="{FF2B5EF4-FFF2-40B4-BE49-F238E27FC236}">
                      <a16:creationId xmlns:a16="http://schemas.microsoft.com/office/drawing/2014/main" id="{CD16447E-31BC-7DBB-AC77-B2FF9E660812}"/>
                    </a:ext>
                  </a:extLst>
                </p:cNvPr>
                <p:cNvGrpSpPr/>
                <p:nvPr/>
              </p:nvGrpSpPr>
              <p:grpSpPr>
                <a:xfrm>
                  <a:off x="589935" y="1569881"/>
                  <a:ext cx="5358579" cy="963562"/>
                  <a:chOff x="3077497" y="3900126"/>
                  <a:chExt cx="5358579" cy="963562"/>
                </a:xfrm>
              </p:grpSpPr>
              <p:sp>
                <p:nvSpPr>
                  <p:cNvPr id="96" name="Freeform: Shape 103">
                    <a:extLst>
                      <a:ext uri="{FF2B5EF4-FFF2-40B4-BE49-F238E27FC236}">
                        <a16:creationId xmlns:a16="http://schemas.microsoft.com/office/drawing/2014/main" id="{71BACFBB-BC8D-9AE7-DB86-7C0404DF75FB}"/>
                      </a:ext>
                    </a:extLst>
                  </p:cNvPr>
                  <p:cNvSpPr/>
                  <p:nvPr/>
                </p:nvSpPr>
                <p:spPr>
                  <a:xfrm>
                    <a:off x="6828076" y="3900126"/>
                    <a:ext cx="1608000" cy="963561"/>
                  </a:xfrm>
                  <a:custGeom>
                    <a:avLst/>
                    <a:gdLst>
                      <a:gd name="connsiteX0" fmla="*/ 0 w 1608000"/>
                      <a:gd name="connsiteY0" fmla="*/ 0 h 963561"/>
                      <a:gd name="connsiteX1" fmla="*/ 1608000 w 1608000"/>
                      <a:gd name="connsiteY1" fmla="*/ 0 h 963561"/>
                      <a:gd name="connsiteX2" fmla="*/ 1608000 w 1608000"/>
                      <a:gd name="connsiteY2" fmla="*/ 963561 h 963561"/>
                      <a:gd name="connsiteX3" fmla="*/ 944296 w 1608000"/>
                      <a:gd name="connsiteY3" fmla="*/ 963561 h 963561"/>
                      <a:gd name="connsiteX4" fmla="*/ 0 w 1608000"/>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000" h="963561">
                        <a:moveTo>
                          <a:pt x="0" y="0"/>
                        </a:moveTo>
                        <a:lnTo>
                          <a:pt x="1608000" y="0"/>
                        </a:lnTo>
                        <a:lnTo>
                          <a:pt x="1608000" y="963561"/>
                        </a:lnTo>
                        <a:lnTo>
                          <a:pt x="944296" y="96356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97" name="Rectangle 104">
                    <a:extLst>
                      <a:ext uri="{FF2B5EF4-FFF2-40B4-BE49-F238E27FC236}">
                        <a16:creationId xmlns:a16="http://schemas.microsoft.com/office/drawing/2014/main" id="{CB9989B1-93CD-CD92-4D65-D9077E1462C0}"/>
                      </a:ext>
                    </a:extLst>
                  </p:cNvPr>
                  <p:cNvSpPr/>
                  <p:nvPr/>
                </p:nvSpPr>
                <p:spPr>
                  <a:xfrm>
                    <a:off x="3077497" y="3900126"/>
                    <a:ext cx="176980" cy="963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8" name="Freeform: Shape 105">
                    <a:extLst>
                      <a:ext uri="{FF2B5EF4-FFF2-40B4-BE49-F238E27FC236}">
                        <a16:creationId xmlns:a16="http://schemas.microsoft.com/office/drawing/2014/main" id="{06CE6110-A5CA-FADA-3EE2-7D9BF8830AE5}"/>
                      </a:ext>
                    </a:extLst>
                  </p:cNvPr>
                  <p:cNvSpPr/>
                  <p:nvPr/>
                </p:nvSpPr>
                <p:spPr>
                  <a:xfrm>
                    <a:off x="3254477" y="3900127"/>
                    <a:ext cx="4395273" cy="963561"/>
                  </a:xfrm>
                  <a:custGeom>
                    <a:avLst/>
                    <a:gdLst>
                      <a:gd name="connsiteX0" fmla="*/ 0 w 4395273"/>
                      <a:gd name="connsiteY0" fmla="*/ 0 h 963561"/>
                      <a:gd name="connsiteX1" fmla="*/ 3481712 w 4395273"/>
                      <a:gd name="connsiteY1" fmla="*/ 0 h 963561"/>
                      <a:gd name="connsiteX2" fmla="*/ 4395273 w 4395273"/>
                      <a:gd name="connsiteY2" fmla="*/ 963561 h 963561"/>
                      <a:gd name="connsiteX3" fmla="*/ 0 w 4395273"/>
                      <a:gd name="connsiteY3" fmla="*/ 963561 h 963561"/>
                      <a:gd name="connsiteX4" fmla="*/ 0 w 4395273"/>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5273" h="963561">
                        <a:moveTo>
                          <a:pt x="0" y="0"/>
                        </a:moveTo>
                        <a:lnTo>
                          <a:pt x="3481712" y="0"/>
                        </a:lnTo>
                        <a:lnTo>
                          <a:pt x="4395273" y="963561"/>
                        </a:lnTo>
                        <a:lnTo>
                          <a:pt x="0" y="963561"/>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94" name="Rectangle 101">
                  <a:extLst>
                    <a:ext uri="{FF2B5EF4-FFF2-40B4-BE49-F238E27FC236}">
                      <a16:creationId xmlns:a16="http://schemas.microsoft.com/office/drawing/2014/main" id="{8BEEBDE7-104D-7234-E131-5FBD7018ACBE}"/>
                    </a:ext>
                  </a:extLst>
                </p:cNvPr>
                <p:cNvSpPr/>
                <p:nvPr/>
              </p:nvSpPr>
              <p:spPr>
                <a:xfrm>
                  <a:off x="1108014" y="1859585"/>
                  <a:ext cx="3294139" cy="384152"/>
                </a:xfrm>
                <a:prstGeom prst="rect">
                  <a:avLst/>
                </a:prstGeom>
              </p:spPr>
              <p:txBody>
                <a:bodyPr wrap="square" lIns="0" tIns="0" rIns="0" bIns="0" anchor="ctr">
                  <a:spAutoFit/>
                </a:bodyPr>
                <a:lstStyle/>
                <a:p>
                  <a:pPr>
                    <a:spcBef>
                      <a:spcPts val="600"/>
                    </a:spcBef>
                  </a:pPr>
                  <a:r>
                    <a:rPr lang="zh-CN" altLang="en-US" dirty="0" smtClean="0">
                      <a:latin typeface="微软雅黑" panose="020B0503020204020204" pitchFamily="34" charset="-122"/>
                      <a:ea typeface="微软雅黑" panose="020B0503020204020204" pitchFamily="34" charset="-122"/>
                    </a:rPr>
                    <a:t>先用权</a:t>
                  </a:r>
                  <a:r>
                    <a:rPr lang="zh-CN" altLang="en-US" dirty="0">
                      <a:latin typeface="微软雅黑" panose="020B0503020204020204" pitchFamily="34" charset="-122"/>
                      <a:ea typeface="微软雅黑" panose="020B0503020204020204" pitchFamily="34" charset="-122"/>
                    </a:rPr>
                    <a:t>抗辩</a:t>
                  </a:r>
                  <a:endParaRPr lang="en-US" dirty="0">
                    <a:latin typeface="微软雅黑" panose="020B0503020204020204" pitchFamily="34" charset="-122"/>
                    <a:ea typeface="微软雅黑" panose="020B0503020204020204" pitchFamily="34" charset="-122"/>
                  </a:endParaRPr>
                </a:p>
              </p:txBody>
            </p:sp>
            <p:sp>
              <p:nvSpPr>
                <p:cNvPr id="95" name="Rectangle 102">
                  <a:extLst>
                    <a:ext uri="{FF2B5EF4-FFF2-40B4-BE49-F238E27FC236}">
                      <a16:creationId xmlns:a16="http://schemas.microsoft.com/office/drawing/2014/main" id="{CCFD29E3-2BB2-41C4-371F-AD316909B512}"/>
                    </a:ext>
                  </a:extLst>
                </p:cNvPr>
                <p:cNvSpPr/>
                <p:nvPr/>
              </p:nvSpPr>
              <p:spPr>
                <a:xfrm>
                  <a:off x="5257541" y="1794137"/>
                  <a:ext cx="491490" cy="515046"/>
                </a:xfrm>
                <a:prstGeom prst="rect">
                  <a:avLst/>
                </a:prstGeom>
              </p:spPr>
              <p:txBody>
                <a:bodyPr wrap="square" lIns="0" tIns="0" rIns="0" bIns="0" anchor="ctr">
                  <a:spAutoFit/>
                </a:bodyPr>
                <a:lstStyle/>
                <a:p>
                  <a:pPr algn="ctr">
                    <a:buClr>
                      <a:schemeClr val="accent1"/>
                    </a:buClr>
                  </a:pPr>
                  <a:r>
                    <a:rPr lang="en-US" sz="2000" b="1" dirty="0">
                      <a:solidFill>
                        <a:schemeClr val="bg1"/>
                      </a:solidFill>
                      <a:effectLst>
                        <a:outerShdw blurRad="38100" dist="38100" dir="2700000" algn="tl">
                          <a:srgbClr val="000000">
                            <a:alpha val="43137"/>
                          </a:srgbClr>
                        </a:outerShdw>
                      </a:effectLst>
                      <a:latin typeface="Georgia Pro Cond" panose="02040506050405020303" pitchFamily="18" charset="0"/>
                    </a:rPr>
                    <a:t>04</a:t>
                  </a:r>
                </a:p>
              </p:txBody>
            </p:sp>
          </p:grpSp>
          <p:grpSp>
            <p:nvGrpSpPr>
              <p:cNvPr id="86" name="Group 93">
                <a:extLst>
                  <a:ext uri="{FF2B5EF4-FFF2-40B4-BE49-F238E27FC236}">
                    <a16:creationId xmlns:a16="http://schemas.microsoft.com/office/drawing/2014/main" id="{9B38F460-5299-58E4-637D-D3DFA46D6F20}"/>
                  </a:ext>
                </a:extLst>
              </p:cNvPr>
              <p:cNvGrpSpPr/>
              <p:nvPr/>
            </p:nvGrpSpPr>
            <p:grpSpPr>
              <a:xfrm>
                <a:off x="6277898" y="4776840"/>
                <a:ext cx="5358579" cy="963562"/>
                <a:chOff x="589935" y="1569881"/>
                <a:chExt cx="5358579" cy="963562"/>
              </a:xfrm>
            </p:grpSpPr>
            <p:grpSp>
              <p:nvGrpSpPr>
                <p:cNvPr id="87" name="Group 94">
                  <a:extLst>
                    <a:ext uri="{FF2B5EF4-FFF2-40B4-BE49-F238E27FC236}">
                      <a16:creationId xmlns:a16="http://schemas.microsoft.com/office/drawing/2014/main" id="{95252BC6-2A1B-635B-C8D7-BF45338CC74E}"/>
                    </a:ext>
                  </a:extLst>
                </p:cNvPr>
                <p:cNvGrpSpPr/>
                <p:nvPr/>
              </p:nvGrpSpPr>
              <p:grpSpPr>
                <a:xfrm>
                  <a:off x="589935" y="1569881"/>
                  <a:ext cx="5358579" cy="963562"/>
                  <a:chOff x="3077497" y="3900126"/>
                  <a:chExt cx="5358579" cy="963562"/>
                </a:xfrm>
              </p:grpSpPr>
              <p:sp>
                <p:nvSpPr>
                  <p:cNvPr id="90" name="Freeform: Shape 97">
                    <a:extLst>
                      <a:ext uri="{FF2B5EF4-FFF2-40B4-BE49-F238E27FC236}">
                        <a16:creationId xmlns:a16="http://schemas.microsoft.com/office/drawing/2014/main" id="{6343C234-1F53-F423-459A-43B0F06431CF}"/>
                      </a:ext>
                    </a:extLst>
                  </p:cNvPr>
                  <p:cNvSpPr/>
                  <p:nvPr/>
                </p:nvSpPr>
                <p:spPr>
                  <a:xfrm>
                    <a:off x="6828076" y="3900126"/>
                    <a:ext cx="1608000" cy="963561"/>
                  </a:xfrm>
                  <a:custGeom>
                    <a:avLst/>
                    <a:gdLst>
                      <a:gd name="connsiteX0" fmla="*/ 0 w 1608000"/>
                      <a:gd name="connsiteY0" fmla="*/ 0 h 963561"/>
                      <a:gd name="connsiteX1" fmla="*/ 1608000 w 1608000"/>
                      <a:gd name="connsiteY1" fmla="*/ 0 h 963561"/>
                      <a:gd name="connsiteX2" fmla="*/ 1608000 w 1608000"/>
                      <a:gd name="connsiteY2" fmla="*/ 963561 h 963561"/>
                      <a:gd name="connsiteX3" fmla="*/ 944296 w 1608000"/>
                      <a:gd name="connsiteY3" fmla="*/ 963561 h 963561"/>
                      <a:gd name="connsiteX4" fmla="*/ 0 w 1608000"/>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000" h="963561">
                        <a:moveTo>
                          <a:pt x="0" y="0"/>
                        </a:moveTo>
                        <a:lnTo>
                          <a:pt x="1608000" y="0"/>
                        </a:lnTo>
                        <a:lnTo>
                          <a:pt x="1608000" y="963561"/>
                        </a:lnTo>
                        <a:lnTo>
                          <a:pt x="944296" y="96356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91" name="Rectangle 98">
                    <a:extLst>
                      <a:ext uri="{FF2B5EF4-FFF2-40B4-BE49-F238E27FC236}">
                        <a16:creationId xmlns:a16="http://schemas.microsoft.com/office/drawing/2014/main" id="{11D87BBF-861A-CFD1-C5AE-89A68274A211}"/>
                      </a:ext>
                    </a:extLst>
                  </p:cNvPr>
                  <p:cNvSpPr/>
                  <p:nvPr/>
                </p:nvSpPr>
                <p:spPr>
                  <a:xfrm>
                    <a:off x="3077497" y="3900126"/>
                    <a:ext cx="176980" cy="963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Freeform: Shape 99">
                    <a:extLst>
                      <a:ext uri="{FF2B5EF4-FFF2-40B4-BE49-F238E27FC236}">
                        <a16:creationId xmlns:a16="http://schemas.microsoft.com/office/drawing/2014/main" id="{C0992310-49C5-0CC3-7BD8-C2F8EE3065A2}"/>
                      </a:ext>
                    </a:extLst>
                  </p:cNvPr>
                  <p:cNvSpPr/>
                  <p:nvPr/>
                </p:nvSpPr>
                <p:spPr>
                  <a:xfrm>
                    <a:off x="3254477" y="3900127"/>
                    <a:ext cx="4395273" cy="963561"/>
                  </a:xfrm>
                  <a:custGeom>
                    <a:avLst/>
                    <a:gdLst>
                      <a:gd name="connsiteX0" fmla="*/ 0 w 4395273"/>
                      <a:gd name="connsiteY0" fmla="*/ 0 h 963561"/>
                      <a:gd name="connsiteX1" fmla="*/ 3481712 w 4395273"/>
                      <a:gd name="connsiteY1" fmla="*/ 0 h 963561"/>
                      <a:gd name="connsiteX2" fmla="*/ 4395273 w 4395273"/>
                      <a:gd name="connsiteY2" fmla="*/ 963561 h 963561"/>
                      <a:gd name="connsiteX3" fmla="*/ 0 w 4395273"/>
                      <a:gd name="connsiteY3" fmla="*/ 963561 h 963561"/>
                      <a:gd name="connsiteX4" fmla="*/ 0 w 4395273"/>
                      <a:gd name="connsiteY4" fmla="*/ 0 h 9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5273" h="963561">
                        <a:moveTo>
                          <a:pt x="0" y="0"/>
                        </a:moveTo>
                        <a:lnTo>
                          <a:pt x="3481712" y="0"/>
                        </a:lnTo>
                        <a:lnTo>
                          <a:pt x="4395273" y="963561"/>
                        </a:lnTo>
                        <a:lnTo>
                          <a:pt x="0" y="963561"/>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88" name="Rectangle 95">
                  <a:extLst>
                    <a:ext uri="{FF2B5EF4-FFF2-40B4-BE49-F238E27FC236}">
                      <a16:creationId xmlns:a16="http://schemas.microsoft.com/office/drawing/2014/main" id="{8BB18553-56AD-284A-72C8-7703E9080BEB}"/>
                    </a:ext>
                  </a:extLst>
                </p:cNvPr>
                <p:cNvSpPr/>
                <p:nvPr/>
              </p:nvSpPr>
              <p:spPr>
                <a:xfrm>
                  <a:off x="1108015" y="1842637"/>
                  <a:ext cx="3294139" cy="418048"/>
                </a:xfrm>
                <a:prstGeom prst="rect">
                  <a:avLst/>
                </a:prstGeom>
              </p:spPr>
              <p:txBody>
                <a:bodyPr wrap="square" lIns="0" tIns="0" rIns="0" bIns="0" anchor="ctr">
                  <a:spAutoFit/>
                </a:bodyPr>
                <a:lstStyle/>
                <a:p>
                  <a:pPr>
                    <a:spcBef>
                      <a:spcPts val="600"/>
                    </a:spcBef>
                  </a:pPr>
                  <a:endParaRPr lang="en-US" sz="1400" b="1" dirty="0">
                    <a:latin typeface="Georgia" panose="02040502050405020303" pitchFamily="18" charset="0"/>
                  </a:endParaRPr>
                </a:p>
              </p:txBody>
            </p:sp>
            <p:sp>
              <p:nvSpPr>
                <p:cNvPr id="89" name="Rectangle 96">
                  <a:extLst>
                    <a:ext uri="{FF2B5EF4-FFF2-40B4-BE49-F238E27FC236}">
                      <a16:creationId xmlns:a16="http://schemas.microsoft.com/office/drawing/2014/main" id="{8611FC5D-F4CA-6096-D8FA-816FA73F37EB}"/>
                    </a:ext>
                  </a:extLst>
                </p:cNvPr>
                <p:cNvSpPr/>
                <p:nvPr/>
              </p:nvSpPr>
              <p:spPr>
                <a:xfrm>
                  <a:off x="5257541" y="1794137"/>
                  <a:ext cx="491490" cy="515046"/>
                </a:xfrm>
                <a:prstGeom prst="rect">
                  <a:avLst/>
                </a:prstGeom>
              </p:spPr>
              <p:txBody>
                <a:bodyPr wrap="square" lIns="0" tIns="0" rIns="0" bIns="0" anchor="ctr">
                  <a:spAutoFit/>
                </a:bodyPr>
                <a:lstStyle/>
                <a:p>
                  <a:pPr algn="ctr">
                    <a:buClr>
                      <a:schemeClr val="accent1"/>
                    </a:buClr>
                  </a:pPr>
                  <a:r>
                    <a:rPr lang="en-US" sz="2000" b="1" dirty="0">
                      <a:solidFill>
                        <a:schemeClr val="bg1"/>
                      </a:solidFill>
                      <a:effectLst>
                        <a:outerShdw blurRad="38100" dist="38100" dir="2700000" algn="tl">
                          <a:srgbClr val="000000">
                            <a:alpha val="43137"/>
                          </a:srgbClr>
                        </a:outerShdw>
                      </a:effectLst>
                      <a:latin typeface="Georgia Pro Cond" panose="02040506050405020303" pitchFamily="18" charset="0"/>
                    </a:rPr>
                    <a:t>08</a:t>
                  </a:r>
                </a:p>
              </p:txBody>
            </p:sp>
          </p:grpSp>
        </p:grpSp>
      </p:grpSp>
      <p:sp>
        <p:nvSpPr>
          <p:cNvPr id="3" name="矩形 2"/>
          <p:cNvSpPr/>
          <p:nvPr/>
        </p:nvSpPr>
        <p:spPr>
          <a:xfrm>
            <a:off x="4634015" y="3595822"/>
            <a:ext cx="902811" cy="307777"/>
          </a:xfrm>
          <a:prstGeom prst="rect">
            <a:avLst/>
          </a:prstGeom>
        </p:spPr>
        <p:txBody>
          <a:bodyPr wrap="none">
            <a:spAutoFit/>
          </a:bodyPr>
          <a:lstStyle/>
          <a:p>
            <a:pPr>
              <a:spcBef>
                <a:spcPts val="600"/>
              </a:spcBef>
            </a:pPr>
            <a:r>
              <a:rPr lang="zh-CN" altLang="en-US" dirty="0">
                <a:latin typeface="微软雅黑" panose="020B0503020204020204" pitchFamily="34" charset="-122"/>
                <a:ea typeface="微软雅黑" panose="020B0503020204020204" pitchFamily="34" charset="-122"/>
              </a:rPr>
              <a:t>规避设计</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2084513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nvPr>
        </p:nvGraphicFramePr>
        <p:xfrm>
          <a:off x="396142" y="2394073"/>
          <a:ext cx="4921103" cy="2164080"/>
        </p:xfrm>
        <a:graphic>
          <a:graphicData uri="http://schemas.openxmlformats.org/drawingml/2006/table">
            <a:tbl>
              <a:tblPr firstRow="1" bandRow="1">
                <a:tableStyleId>{5C22544A-7EE6-4342-B048-85BDC9FD1C3A}</a:tableStyleId>
              </a:tblPr>
              <a:tblGrid>
                <a:gridCol w="787711">
                  <a:extLst>
                    <a:ext uri="{9D8B030D-6E8A-4147-A177-3AD203B41FA5}">
                      <a16:colId xmlns:a16="http://schemas.microsoft.com/office/drawing/2014/main" val="20000"/>
                    </a:ext>
                  </a:extLst>
                </a:gridCol>
                <a:gridCol w="681986">
                  <a:extLst>
                    <a:ext uri="{9D8B030D-6E8A-4147-A177-3AD203B41FA5}">
                      <a16:colId xmlns:a16="http://schemas.microsoft.com/office/drawing/2014/main" val="20001"/>
                    </a:ext>
                  </a:extLst>
                </a:gridCol>
                <a:gridCol w="587879">
                  <a:extLst>
                    <a:ext uri="{9D8B030D-6E8A-4147-A177-3AD203B41FA5}">
                      <a16:colId xmlns:a16="http://schemas.microsoft.com/office/drawing/2014/main" val="20002"/>
                    </a:ext>
                  </a:extLst>
                </a:gridCol>
                <a:gridCol w="919386">
                  <a:extLst>
                    <a:ext uri="{9D8B030D-6E8A-4147-A177-3AD203B41FA5}">
                      <a16:colId xmlns:a16="http://schemas.microsoft.com/office/drawing/2014/main" val="20003"/>
                    </a:ext>
                  </a:extLst>
                </a:gridCol>
                <a:gridCol w="972070">
                  <a:extLst>
                    <a:ext uri="{9D8B030D-6E8A-4147-A177-3AD203B41FA5}">
                      <a16:colId xmlns:a16="http://schemas.microsoft.com/office/drawing/2014/main" val="20004"/>
                    </a:ext>
                  </a:extLst>
                </a:gridCol>
                <a:gridCol w="972071">
                  <a:extLst>
                    <a:ext uri="{9D8B030D-6E8A-4147-A177-3AD203B41FA5}">
                      <a16:colId xmlns:a16="http://schemas.microsoft.com/office/drawing/2014/main" val="20005"/>
                    </a:ext>
                  </a:extLst>
                </a:gridCol>
              </a:tblGrid>
              <a:tr h="396240">
                <a:tc>
                  <a:txBody>
                    <a:bodyPr/>
                    <a:lstStyle/>
                    <a:p>
                      <a:r>
                        <a:rPr lang="en-US" altLang="zh-CN" sz="1000" dirty="0" smtClean="0"/>
                        <a:t>Opponents</a:t>
                      </a:r>
                      <a:endParaRPr lang="zh-CN" altLang="en-US" sz="1000" dirty="0"/>
                    </a:p>
                  </a:txBody>
                  <a:tcPr marL="91428" marR="91428"/>
                </a:tc>
                <a:tc>
                  <a:txBody>
                    <a:bodyPr/>
                    <a:lstStyle/>
                    <a:p>
                      <a:r>
                        <a:rPr lang="en-US" altLang="zh-CN" sz="1000" dirty="0" smtClean="0"/>
                        <a:t>Patent s</a:t>
                      </a:r>
                      <a:endParaRPr lang="zh-CN" altLang="en-US" sz="1000" dirty="0"/>
                    </a:p>
                  </a:txBody>
                  <a:tcPr marL="91428" marR="91428"/>
                </a:tc>
                <a:tc>
                  <a:txBody>
                    <a:bodyPr/>
                    <a:lstStyle/>
                    <a:p>
                      <a:r>
                        <a:rPr lang="en-US" altLang="zh-CN" sz="1000" dirty="0" smtClean="0"/>
                        <a:t> Key Points </a:t>
                      </a:r>
                      <a:endParaRPr lang="zh-CN" altLang="en-US" sz="1000" dirty="0"/>
                    </a:p>
                  </a:txBody>
                  <a:tcPr marL="91428" marR="91428"/>
                </a:tc>
                <a:tc>
                  <a:txBody>
                    <a:bodyPr/>
                    <a:lstStyle/>
                    <a:p>
                      <a:r>
                        <a:rPr lang="en-US" altLang="zh-CN" sz="1000" dirty="0" smtClean="0"/>
                        <a:t> Risk Ranking</a:t>
                      </a:r>
                      <a:endParaRPr lang="zh-CN" altLang="en-US" sz="1000" dirty="0"/>
                    </a:p>
                  </a:txBody>
                  <a:tcPr marL="91428" marR="91428"/>
                </a:tc>
                <a:tc>
                  <a:txBody>
                    <a:bodyPr/>
                    <a:lstStyle/>
                    <a:p>
                      <a:r>
                        <a:rPr lang="en-US" altLang="zh-CN" sz="1000" smtClean="0"/>
                        <a:t>Expired</a:t>
                      </a:r>
                      <a:r>
                        <a:rPr lang="en-US" altLang="zh-CN" sz="1000" baseline="0" smtClean="0"/>
                        <a:t> </a:t>
                      </a:r>
                      <a:r>
                        <a:rPr lang="en-US" altLang="zh-CN" sz="1000" smtClean="0"/>
                        <a:t>Date</a:t>
                      </a:r>
                      <a:endParaRPr lang="zh-CN" altLang="en-US" sz="1000" dirty="0"/>
                    </a:p>
                  </a:txBody>
                  <a:tcPr marL="91428" marR="91428"/>
                </a:tc>
                <a:tc>
                  <a:txBody>
                    <a:bodyPr/>
                    <a:lstStyle/>
                    <a:p>
                      <a:pPr marL="0" marR="0" indent="0" algn="l" defTabSz="913765" rtl="0" eaLnBrk="1" fontAlgn="auto" latinLnBrk="0" hangingPunct="1">
                        <a:lnSpc>
                          <a:spcPct val="100000"/>
                        </a:lnSpc>
                        <a:spcBef>
                          <a:spcPts val="0"/>
                        </a:spcBef>
                        <a:spcAft>
                          <a:spcPts val="0"/>
                        </a:spcAft>
                        <a:buClrTx/>
                        <a:buSzTx/>
                        <a:buFontTx/>
                        <a:buNone/>
                        <a:tabLst/>
                        <a:defRPr/>
                      </a:pPr>
                      <a:r>
                        <a:rPr lang="en-US" altLang="zh-CN" sz="1000" dirty="0" smtClean="0"/>
                        <a:t>Design</a:t>
                      </a:r>
                      <a:r>
                        <a:rPr lang="en-US" altLang="zh-CN" sz="1000" baseline="0" dirty="0" smtClean="0"/>
                        <a:t> </a:t>
                      </a:r>
                      <a:r>
                        <a:rPr lang="en-US" altLang="zh-CN" sz="1000" dirty="0" smtClean="0"/>
                        <a:t>around</a:t>
                      </a:r>
                      <a:endParaRPr lang="zh-CN" altLang="en-US" sz="1000" dirty="0" smtClean="0"/>
                    </a:p>
                    <a:p>
                      <a:endParaRPr lang="zh-CN" altLang="en-US" sz="1000" dirty="0"/>
                    </a:p>
                  </a:txBody>
                  <a:tcPr marL="91428" marR="91428"/>
                </a:tc>
                <a:extLst>
                  <a:ext uri="{0D108BD9-81ED-4DB2-BD59-A6C34878D82A}">
                    <a16:rowId xmlns:a16="http://schemas.microsoft.com/office/drawing/2014/main" val="10000"/>
                  </a:ext>
                </a:extLst>
              </a:tr>
              <a:tr h="396240">
                <a:tc>
                  <a:txBody>
                    <a:bodyPr/>
                    <a:lstStyle/>
                    <a:p>
                      <a:r>
                        <a:rPr lang="zh-CN" altLang="en-US" sz="1000" dirty="0" smtClean="0">
                          <a:latin typeface="微软雅黑" panose="020B0503020204020204" pitchFamily="34" charset="-122"/>
                          <a:ea typeface="微软雅黑" panose="020B0503020204020204" pitchFamily="34" charset="-122"/>
                        </a:rPr>
                        <a:t>对手 </a:t>
                      </a:r>
                      <a:r>
                        <a:rPr lang="en-US" altLang="zh-CN" sz="1000" dirty="0" smtClean="0">
                          <a:latin typeface="微软雅黑" panose="020B0503020204020204" pitchFamily="34" charset="-122"/>
                          <a:ea typeface="微软雅黑" panose="020B0503020204020204" pitchFamily="34" charset="-122"/>
                        </a:rPr>
                        <a:t>A</a:t>
                      </a:r>
                      <a:endParaRPr lang="zh-CN" altLang="en-US" sz="1000" dirty="0">
                        <a:latin typeface="微软雅黑" panose="020B0503020204020204" pitchFamily="34" charset="-122"/>
                        <a:ea typeface="微软雅黑" panose="020B0503020204020204" pitchFamily="34" charset="-122"/>
                      </a:endParaRPr>
                    </a:p>
                  </a:txBody>
                  <a:tcPr marL="91428" marR="91428"/>
                </a:tc>
                <a:tc>
                  <a:txBody>
                    <a:bodyPr/>
                    <a:lstStyle/>
                    <a:p>
                      <a:r>
                        <a:rPr lang="en-US" altLang="zh-CN" sz="1000" dirty="0" err="1" smtClean="0"/>
                        <a:t>HemoClip</a:t>
                      </a:r>
                      <a:r>
                        <a:rPr lang="en-US" altLang="zh-CN" sz="1000" dirty="0" smtClean="0"/>
                        <a:t> </a:t>
                      </a:r>
                      <a:endParaRPr lang="zh-CN" altLang="en-US" sz="1000" dirty="0"/>
                    </a:p>
                  </a:txBody>
                  <a:tcPr marL="91428" marR="91428"/>
                </a:tc>
                <a:tc>
                  <a:txBody>
                    <a:bodyPr/>
                    <a:lstStyle/>
                    <a:p>
                      <a:r>
                        <a:rPr lang="en-US" altLang="zh-CN" sz="1000" dirty="0" smtClean="0"/>
                        <a:t> 1. Barb…</a:t>
                      </a:r>
                      <a:endParaRPr lang="zh-CN" altLang="en-US" sz="1000" dirty="0"/>
                    </a:p>
                  </a:txBody>
                  <a:tcPr marL="91428" marR="91428"/>
                </a:tc>
                <a:tc>
                  <a:txBody>
                    <a:bodyPr/>
                    <a:lstStyle/>
                    <a:p>
                      <a:r>
                        <a:rPr lang="en-US" altLang="zh-CN" sz="1000" dirty="0" smtClean="0"/>
                        <a:t>           L</a:t>
                      </a:r>
                      <a:endParaRPr lang="zh-CN" altLang="en-US" sz="1000" dirty="0"/>
                    </a:p>
                  </a:txBody>
                  <a:tcPr marL="91428" marR="91428">
                    <a:solidFill>
                      <a:srgbClr val="FFFF00"/>
                    </a:solidFill>
                  </a:tcPr>
                </a:tc>
                <a:tc>
                  <a:txBody>
                    <a:bodyPr/>
                    <a:lstStyle/>
                    <a:p>
                      <a:r>
                        <a:rPr lang="en-US" altLang="zh-CN" sz="1000" dirty="0" smtClean="0"/>
                        <a:t>2023-</a:t>
                      </a:r>
                    </a:p>
                    <a:p>
                      <a:r>
                        <a:rPr lang="en-US" altLang="zh-CN" sz="1000" dirty="0" smtClean="0"/>
                        <a:t>……</a:t>
                      </a:r>
                    </a:p>
                  </a:txBody>
                  <a:tcPr marL="91428" marR="91428">
                    <a:solidFill>
                      <a:schemeClr val="accent3"/>
                    </a:solidFill>
                  </a:tcPr>
                </a:tc>
                <a:tc>
                  <a:txBody>
                    <a:bodyPr/>
                    <a:lstStyle/>
                    <a:p>
                      <a:endParaRPr lang="en-US" altLang="zh-CN" sz="1000" dirty="0" smtClean="0"/>
                    </a:p>
                    <a:p>
                      <a:r>
                        <a:rPr lang="en-US" altLang="zh-CN" sz="1000" dirty="0" smtClean="0"/>
                        <a:t>…………</a:t>
                      </a:r>
                      <a:endParaRPr lang="zh-CN" altLang="en-US" sz="1000" dirty="0"/>
                    </a:p>
                  </a:txBody>
                  <a:tcPr marL="91428" marR="91428">
                    <a:solidFill>
                      <a:schemeClr val="accent3"/>
                    </a:solidFill>
                  </a:tcPr>
                </a:tc>
                <a:extLst>
                  <a:ext uri="{0D108BD9-81ED-4DB2-BD59-A6C34878D82A}">
                    <a16:rowId xmlns:a16="http://schemas.microsoft.com/office/drawing/2014/main" val="10001"/>
                  </a:ext>
                </a:extLst>
              </a:tr>
              <a:tr h="396240">
                <a:tc>
                  <a:txBody>
                    <a:bodyPr/>
                    <a:lstStyle/>
                    <a:p>
                      <a:r>
                        <a:rPr lang="zh-CN" altLang="en-US" sz="1000" dirty="0" smtClean="0">
                          <a:latin typeface="微软雅黑" panose="020B0503020204020204" pitchFamily="34" charset="-122"/>
                          <a:ea typeface="微软雅黑" panose="020B0503020204020204" pitchFamily="34" charset="-122"/>
                        </a:rPr>
                        <a:t>对手</a:t>
                      </a:r>
                      <a:r>
                        <a:rPr lang="en-US" altLang="zh-CN" sz="1000" dirty="0" smtClean="0">
                          <a:latin typeface="微软雅黑" panose="020B0503020204020204" pitchFamily="34" charset="-122"/>
                          <a:ea typeface="微软雅黑" panose="020B0503020204020204" pitchFamily="34" charset="-122"/>
                        </a:rPr>
                        <a:t>B</a:t>
                      </a:r>
                      <a:endParaRPr lang="zh-CN" altLang="en-US" sz="1000" dirty="0">
                        <a:latin typeface="微软雅黑" panose="020B0503020204020204" pitchFamily="34" charset="-122"/>
                        <a:ea typeface="微软雅黑" panose="020B0503020204020204" pitchFamily="34" charset="-122"/>
                      </a:endParaRPr>
                    </a:p>
                  </a:txBody>
                  <a:tcPr marL="91428" marR="91428"/>
                </a:tc>
                <a:tc>
                  <a:txBody>
                    <a:bodyPr/>
                    <a:lstStyle/>
                    <a:p>
                      <a:r>
                        <a:rPr lang="en-US" altLang="zh-CN" sz="1000" dirty="0" smtClean="0"/>
                        <a:t>……</a:t>
                      </a:r>
                      <a:endParaRPr lang="zh-CN" altLang="en-US" sz="1000" dirty="0"/>
                    </a:p>
                  </a:txBody>
                  <a:tcPr marL="91428" marR="91428"/>
                </a:tc>
                <a:tc>
                  <a:txBody>
                    <a:bodyPr/>
                    <a:lstStyle/>
                    <a:p>
                      <a:r>
                        <a:rPr lang="en-US" altLang="zh-CN" sz="1000" dirty="0" smtClean="0"/>
                        <a:t>1.Wing teeth…</a:t>
                      </a:r>
                      <a:endParaRPr lang="zh-CN" altLang="en-US" sz="1000" dirty="0"/>
                    </a:p>
                  </a:txBody>
                  <a:tcPr marL="91428" marR="91428"/>
                </a:tc>
                <a:tc>
                  <a:txBody>
                    <a:bodyPr/>
                    <a:lstStyle/>
                    <a:p>
                      <a:r>
                        <a:rPr lang="en-US" altLang="zh-CN" sz="1000" dirty="0" smtClean="0"/>
                        <a:t>           </a:t>
                      </a:r>
                    </a:p>
                    <a:p>
                      <a:r>
                        <a:rPr lang="en-US" altLang="zh-CN" sz="1000" dirty="0" smtClean="0"/>
                        <a:t>          M</a:t>
                      </a:r>
                      <a:endParaRPr lang="zh-CN" altLang="en-US" sz="1000" dirty="0"/>
                    </a:p>
                  </a:txBody>
                  <a:tcPr marL="91428" marR="91428">
                    <a:solidFill>
                      <a:srgbClr val="FFC000"/>
                    </a:solidFill>
                  </a:tcPr>
                </a:tc>
                <a:tc>
                  <a:txBody>
                    <a:bodyPr/>
                    <a:lstStyle/>
                    <a:p>
                      <a:endParaRPr lang="zh-CN" altLang="en-US" sz="1000"/>
                    </a:p>
                  </a:txBody>
                  <a:tcPr marL="91428" marR="91428"/>
                </a:tc>
                <a:tc>
                  <a:txBody>
                    <a:bodyPr/>
                    <a:lstStyle/>
                    <a:p>
                      <a:endParaRPr lang="zh-CN" altLang="en-US" sz="1000" dirty="0"/>
                    </a:p>
                  </a:txBody>
                  <a:tcPr marL="91428" marR="91428"/>
                </a:tc>
                <a:extLst>
                  <a:ext uri="{0D108BD9-81ED-4DB2-BD59-A6C34878D82A}">
                    <a16:rowId xmlns:a16="http://schemas.microsoft.com/office/drawing/2014/main" val="10002"/>
                  </a:ext>
                </a:extLst>
              </a:tr>
              <a:tr h="243840">
                <a:tc>
                  <a:txBody>
                    <a:bodyPr/>
                    <a:lstStyle/>
                    <a:p>
                      <a:r>
                        <a:rPr lang="zh-CN" altLang="en-US" sz="1000" dirty="0" smtClean="0">
                          <a:latin typeface="微软雅黑" panose="020B0503020204020204" pitchFamily="34" charset="-122"/>
                          <a:ea typeface="微软雅黑" panose="020B0503020204020204" pitchFamily="34" charset="-122"/>
                        </a:rPr>
                        <a:t>对手</a:t>
                      </a:r>
                      <a:r>
                        <a:rPr lang="en-US" altLang="zh-CN" sz="1000" dirty="0" smtClean="0">
                          <a:latin typeface="微软雅黑" panose="020B0503020204020204" pitchFamily="34" charset="-122"/>
                          <a:ea typeface="微软雅黑" panose="020B0503020204020204" pitchFamily="34" charset="-122"/>
                        </a:rPr>
                        <a:t>C</a:t>
                      </a:r>
                    </a:p>
                  </a:txBody>
                  <a:tcPr marL="91428" marR="91428"/>
                </a:tc>
                <a:tc>
                  <a:txBody>
                    <a:bodyPr/>
                    <a:lstStyle/>
                    <a:p>
                      <a:r>
                        <a:rPr lang="en-US" altLang="zh-CN" sz="1000" dirty="0" smtClean="0"/>
                        <a:t>……</a:t>
                      </a:r>
                      <a:endParaRPr lang="zh-CN" altLang="en-US" sz="1000" dirty="0"/>
                    </a:p>
                  </a:txBody>
                  <a:tcPr marL="91428" marR="91428"/>
                </a:tc>
                <a:tc>
                  <a:txBody>
                    <a:bodyPr/>
                    <a:lstStyle/>
                    <a:p>
                      <a:endParaRPr lang="zh-CN" altLang="en-US" sz="1000" dirty="0"/>
                    </a:p>
                  </a:txBody>
                  <a:tcPr marL="91428" marR="91428"/>
                </a:tc>
                <a:tc>
                  <a:txBody>
                    <a:bodyPr/>
                    <a:lstStyle/>
                    <a:p>
                      <a:r>
                        <a:rPr lang="en-US" altLang="zh-CN" sz="1000" dirty="0" smtClean="0"/>
                        <a:t>          H</a:t>
                      </a:r>
                      <a:endParaRPr lang="zh-CN" altLang="en-US" sz="1000" dirty="0"/>
                    </a:p>
                  </a:txBody>
                  <a:tcPr marL="91428" marR="91428">
                    <a:solidFill>
                      <a:srgbClr val="FF0000"/>
                    </a:solidFill>
                  </a:tcPr>
                </a:tc>
                <a:tc>
                  <a:txBody>
                    <a:bodyPr/>
                    <a:lstStyle/>
                    <a:p>
                      <a:endParaRPr lang="zh-CN" altLang="en-US" sz="1000" dirty="0"/>
                    </a:p>
                  </a:txBody>
                  <a:tcPr marL="91428" marR="91428"/>
                </a:tc>
                <a:tc>
                  <a:txBody>
                    <a:bodyPr/>
                    <a:lstStyle/>
                    <a:p>
                      <a:endParaRPr lang="zh-CN" altLang="en-US" sz="1000"/>
                    </a:p>
                  </a:txBody>
                  <a:tcPr marL="91428" marR="91428"/>
                </a:tc>
                <a:extLst>
                  <a:ext uri="{0D108BD9-81ED-4DB2-BD59-A6C34878D82A}">
                    <a16:rowId xmlns:a16="http://schemas.microsoft.com/office/drawing/2014/main" val="10003"/>
                  </a:ext>
                </a:extLst>
              </a:tr>
              <a:tr h="243840">
                <a:tc>
                  <a:txBody>
                    <a:bodyPr/>
                    <a:lstStyle/>
                    <a:p>
                      <a:r>
                        <a:rPr lang="zh-CN" altLang="en-US" sz="1000" dirty="0" smtClean="0">
                          <a:latin typeface="微软雅黑" panose="020B0503020204020204" pitchFamily="34" charset="-122"/>
                          <a:ea typeface="微软雅黑" panose="020B0503020204020204" pitchFamily="34" charset="-122"/>
                        </a:rPr>
                        <a:t>对手</a:t>
                      </a:r>
                      <a:r>
                        <a:rPr lang="en-US" altLang="zh-CN" sz="1000" dirty="0" smtClean="0">
                          <a:latin typeface="微软雅黑" panose="020B0503020204020204" pitchFamily="34" charset="-122"/>
                          <a:ea typeface="微软雅黑" panose="020B0503020204020204" pitchFamily="34" charset="-122"/>
                        </a:rPr>
                        <a:t>D</a:t>
                      </a:r>
                      <a:endParaRPr lang="zh-CN" altLang="en-US" sz="1000" dirty="0">
                        <a:latin typeface="微软雅黑" panose="020B0503020204020204" pitchFamily="34" charset="-122"/>
                        <a:ea typeface="微软雅黑" panose="020B0503020204020204" pitchFamily="34" charset="-122"/>
                      </a:endParaRPr>
                    </a:p>
                  </a:txBody>
                  <a:tcPr marL="91428" marR="91428"/>
                </a:tc>
                <a:tc>
                  <a:txBody>
                    <a:bodyPr/>
                    <a:lstStyle/>
                    <a:p>
                      <a:endParaRPr lang="zh-CN" altLang="en-US" sz="1000"/>
                    </a:p>
                  </a:txBody>
                  <a:tcPr marL="91428" marR="91428"/>
                </a:tc>
                <a:tc>
                  <a:txBody>
                    <a:bodyPr/>
                    <a:lstStyle/>
                    <a:p>
                      <a:endParaRPr lang="zh-CN" altLang="en-US" sz="1000"/>
                    </a:p>
                  </a:txBody>
                  <a:tcPr marL="91428" marR="91428"/>
                </a:tc>
                <a:tc>
                  <a:txBody>
                    <a:bodyPr/>
                    <a:lstStyle/>
                    <a:p>
                      <a:r>
                        <a:rPr lang="en-US" altLang="zh-CN" sz="1000" dirty="0" smtClean="0"/>
                        <a:t>          N</a:t>
                      </a:r>
                      <a:endParaRPr lang="zh-CN" altLang="en-US" sz="1000" dirty="0"/>
                    </a:p>
                  </a:txBody>
                  <a:tcPr marL="91428" marR="91428">
                    <a:solidFill>
                      <a:srgbClr val="92D050"/>
                    </a:solidFill>
                  </a:tcPr>
                </a:tc>
                <a:tc>
                  <a:txBody>
                    <a:bodyPr/>
                    <a:lstStyle/>
                    <a:p>
                      <a:endParaRPr lang="zh-CN" altLang="en-US" sz="1000"/>
                    </a:p>
                  </a:txBody>
                  <a:tcPr marL="91428" marR="91428"/>
                </a:tc>
                <a:tc>
                  <a:txBody>
                    <a:bodyPr/>
                    <a:lstStyle/>
                    <a:p>
                      <a:endParaRPr lang="zh-CN" altLang="en-US" sz="1000" dirty="0"/>
                    </a:p>
                  </a:txBody>
                  <a:tcPr marL="91428" marR="91428"/>
                </a:tc>
                <a:extLst>
                  <a:ext uri="{0D108BD9-81ED-4DB2-BD59-A6C34878D82A}">
                    <a16:rowId xmlns:a16="http://schemas.microsoft.com/office/drawing/2014/main" val="10004"/>
                  </a:ext>
                </a:extLst>
              </a:tr>
              <a:tr h="243840">
                <a:tc>
                  <a:txBody>
                    <a:bodyPr/>
                    <a:lstStyle/>
                    <a:p>
                      <a:r>
                        <a:rPr lang="en-US" altLang="zh-CN" sz="1000" dirty="0" smtClean="0"/>
                        <a:t>……</a:t>
                      </a:r>
                      <a:endParaRPr lang="zh-CN" altLang="en-US" sz="1000" dirty="0"/>
                    </a:p>
                  </a:txBody>
                  <a:tcPr marL="91428" marR="91428"/>
                </a:tc>
                <a:tc>
                  <a:txBody>
                    <a:bodyPr/>
                    <a:lstStyle/>
                    <a:p>
                      <a:endParaRPr lang="zh-CN" altLang="en-US" sz="1000" dirty="0"/>
                    </a:p>
                  </a:txBody>
                  <a:tcPr marL="91428" marR="91428"/>
                </a:tc>
                <a:tc>
                  <a:txBody>
                    <a:bodyPr/>
                    <a:lstStyle/>
                    <a:p>
                      <a:endParaRPr lang="zh-CN" altLang="en-US" sz="1000"/>
                    </a:p>
                  </a:txBody>
                  <a:tcPr marL="91428" marR="91428"/>
                </a:tc>
                <a:tc>
                  <a:txBody>
                    <a:bodyPr/>
                    <a:lstStyle/>
                    <a:p>
                      <a:r>
                        <a:rPr lang="en-US" altLang="zh-CN" sz="1000" dirty="0" smtClean="0"/>
                        <a:t>          L</a:t>
                      </a:r>
                      <a:endParaRPr lang="zh-CN" altLang="en-US" sz="1000" dirty="0"/>
                    </a:p>
                  </a:txBody>
                  <a:tcPr marL="91428" marR="91428">
                    <a:solidFill>
                      <a:srgbClr val="FFFF00"/>
                    </a:solidFill>
                  </a:tcPr>
                </a:tc>
                <a:tc>
                  <a:txBody>
                    <a:bodyPr/>
                    <a:lstStyle/>
                    <a:p>
                      <a:endParaRPr lang="zh-CN" altLang="en-US" sz="1000"/>
                    </a:p>
                  </a:txBody>
                  <a:tcPr marL="91428" marR="91428"/>
                </a:tc>
                <a:tc>
                  <a:txBody>
                    <a:bodyPr/>
                    <a:lstStyle/>
                    <a:p>
                      <a:endParaRPr lang="zh-CN" altLang="en-US" sz="1000"/>
                    </a:p>
                  </a:txBody>
                  <a:tcPr marL="91428" marR="91428"/>
                </a:tc>
                <a:extLst>
                  <a:ext uri="{0D108BD9-81ED-4DB2-BD59-A6C34878D82A}">
                    <a16:rowId xmlns:a16="http://schemas.microsoft.com/office/drawing/2014/main" val="10005"/>
                  </a:ext>
                </a:extLst>
              </a:tr>
              <a:tr h="243840">
                <a:tc>
                  <a:txBody>
                    <a:bodyPr/>
                    <a:lstStyle/>
                    <a:p>
                      <a:r>
                        <a:rPr lang="en-US" altLang="zh-CN" sz="1000" dirty="0" smtClean="0"/>
                        <a:t>……</a:t>
                      </a:r>
                      <a:endParaRPr lang="zh-CN" altLang="en-US" sz="1000" dirty="0"/>
                    </a:p>
                  </a:txBody>
                  <a:tcPr marL="91428" marR="91428"/>
                </a:tc>
                <a:tc>
                  <a:txBody>
                    <a:bodyPr/>
                    <a:lstStyle/>
                    <a:p>
                      <a:endParaRPr lang="zh-CN" altLang="en-US" sz="1000"/>
                    </a:p>
                  </a:txBody>
                  <a:tcPr marL="91428" marR="91428"/>
                </a:tc>
                <a:tc>
                  <a:txBody>
                    <a:bodyPr/>
                    <a:lstStyle/>
                    <a:p>
                      <a:endParaRPr lang="zh-CN" altLang="en-US" sz="1000"/>
                    </a:p>
                  </a:txBody>
                  <a:tcPr marL="91428" marR="91428"/>
                </a:tc>
                <a:tc>
                  <a:txBody>
                    <a:bodyPr/>
                    <a:lstStyle/>
                    <a:p>
                      <a:endParaRPr lang="zh-CN" altLang="en-US" sz="1000" dirty="0"/>
                    </a:p>
                  </a:txBody>
                  <a:tcPr marL="91428" marR="91428">
                    <a:solidFill>
                      <a:srgbClr val="92D050"/>
                    </a:solidFill>
                  </a:tcPr>
                </a:tc>
                <a:tc>
                  <a:txBody>
                    <a:bodyPr/>
                    <a:lstStyle/>
                    <a:p>
                      <a:endParaRPr lang="zh-CN" altLang="en-US" sz="1000" dirty="0"/>
                    </a:p>
                  </a:txBody>
                  <a:tcPr marL="91428" marR="91428"/>
                </a:tc>
                <a:tc>
                  <a:txBody>
                    <a:bodyPr/>
                    <a:lstStyle/>
                    <a:p>
                      <a:endParaRPr lang="zh-CN" altLang="en-US" sz="1000" dirty="0"/>
                    </a:p>
                  </a:txBody>
                  <a:tcPr marL="91428" marR="91428"/>
                </a:tc>
                <a:extLst>
                  <a:ext uri="{0D108BD9-81ED-4DB2-BD59-A6C34878D82A}">
                    <a16:rowId xmlns:a16="http://schemas.microsoft.com/office/drawing/2014/main" val="10006"/>
                  </a:ext>
                </a:extLst>
              </a:tr>
            </a:tbl>
          </a:graphicData>
        </a:graphic>
      </p:graphicFrame>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1987" y="3039835"/>
            <a:ext cx="3494943" cy="151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95703" y="1278690"/>
            <a:ext cx="4266474" cy="784822"/>
          </a:xfrm>
          <a:prstGeom prst="rect">
            <a:avLst/>
          </a:prstGeom>
          <a:noFill/>
        </p:spPr>
        <p:txBody>
          <a:bodyPr wrap="square" lIns="91431" tIns="45716" rIns="91431" bIns="45716" rtlCol="0">
            <a:spAutoFit/>
          </a:bodyPr>
          <a:lstStyle/>
          <a:p>
            <a:pPr>
              <a:lnSpc>
                <a:spcPct val="150000"/>
              </a:lnSpc>
            </a:pPr>
            <a:r>
              <a:rPr lang="zh-CN" altLang="en-US" sz="1500" b="1" dirty="0" smtClean="0">
                <a:solidFill>
                  <a:schemeClr val="tx2">
                    <a:lumMod val="75000"/>
                  </a:schemeClr>
                </a:solidFill>
                <a:latin typeface="黑体" panose="02010609060101010101" pitchFamily="49" charset="-122"/>
                <a:ea typeface="黑体" panose="02010609060101010101" pitchFamily="49" charset="-122"/>
              </a:rPr>
              <a:t>针对竞争对手，根据产品类别，建立专利标引数据库，对开发项目的风险排查实现快速响应。</a:t>
            </a:r>
            <a:endParaRPr lang="zh-CN" altLang="en-US" sz="1500" b="1" dirty="0">
              <a:solidFill>
                <a:schemeClr val="tx2">
                  <a:lumMod val="75000"/>
                </a:schemeClr>
              </a:solidFill>
              <a:latin typeface="黑体" panose="02010609060101010101" pitchFamily="49" charset="-122"/>
              <a:ea typeface="黑体" panose="02010609060101010101" pitchFamily="49" charset="-122"/>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987" y="1059582"/>
            <a:ext cx="3494943" cy="1988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圆角矩形 6"/>
          <p:cNvSpPr/>
          <p:nvPr/>
        </p:nvSpPr>
        <p:spPr>
          <a:xfrm>
            <a:off x="-252535" y="267494"/>
            <a:ext cx="4392487" cy="462993"/>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zh-CN" altLang="en-US" sz="2400" b="1" dirty="0">
                <a:solidFill>
                  <a:srgbClr val="002060"/>
                </a:solidFill>
                <a:latin typeface="微软雅黑" panose="020B0503020204020204" pitchFamily="34" charset="-122"/>
                <a:ea typeface="微软雅黑" panose="020B0503020204020204" pitchFamily="34" charset="-122"/>
                <a:sym typeface="Source Han Sans K Medium" panose="020B0600000000000000" pitchFamily="34" charset="-128"/>
              </a:rPr>
              <a:t>竞争对手</a:t>
            </a:r>
            <a:r>
              <a:rPr lang="zh-CN" altLang="en-US" sz="2400" b="1" dirty="0" smtClean="0">
                <a:solidFill>
                  <a:srgbClr val="002060"/>
                </a:solidFill>
                <a:latin typeface="微软雅黑" panose="020B0503020204020204" pitchFamily="34" charset="-122"/>
                <a:ea typeface="微软雅黑" panose="020B0503020204020204" pitchFamily="34" charset="-122"/>
                <a:sym typeface="Source Han Sans K Medium" panose="020B0600000000000000" pitchFamily="34" charset="-128"/>
              </a:rPr>
              <a:t>专利标引数据库</a:t>
            </a:r>
            <a:endParaRPr lang="zh-CN" altLang="en-US" sz="2400" b="1" dirty="0">
              <a:solidFill>
                <a:srgbClr val="002060"/>
              </a:solidFill>
              <a:latin typeface="微软雅黑" panose="020B0503020204020204" pitchFamily="34" charset="-122"/>
              <a:ea typeface="微软雅黑" panose="020B0503020204020204" pitchFamily="34" charset="-122"/>
              <a:sym typeface="Source Han Sans K Medium" panose="020B0600000000000000" pitchFamily="34" charset="-128"/>
            </a:endParaRPr>
          </a:p>
        </p:txBody>
      </p:sp>
    </p:spTree>
    <p:extLst>
      <p:ext uri="{BB962C8B-B14F-4D97-AF65-F5344CB8AC3E}">
        <p14:creationId xmlns:p14="http://schemas.microsoft.com/office/powerpoint/2010/main" val="402124137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0" name="Group 30"/>
          <p:cNvGraphicFramePr>
            <a:graphicFrameLocks noGrp="1"/>
          </p:cNvGraphicFramePr>
          <p:nvPr>
            <p:ph idx="1"/>
            <p:extLst/>
          </p:nvPr>
        </p:nvGraphicFramePr>
        <p:xfrm>
          <a:off x="467544" y="1275609"/>
          <a:ext cx="8229600" cy="2797969"/>
        </p:xfrm>
        <a:graphic>
          <a:graphicData uri="http://schemas.openxmlformats.org/drawingml/2006/table">
            <a:tbl>
              <a:tblPr/>
              <a:tblGrid>
                <a:gridCol w="3754437">
                  <a:extLst>
                    <a:ext uri="{9D8B030D-6E8A-4147-A177-3AD203B41FA5}">
                      <a16:colId xmlns:a16="http://schemas.microsoft.com/office/drawing/2014/main" val="20000"/>
                    </a:ext>
                  </a:extLst>
                </a:gridCol>
                <a:gridCol w="1731963">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31006">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规避设计方法</a:t>
                      </a:r>
                    </a:p>
                  </a:txBody>
                  <a:tcPr marL="91076" marR="91076" marT="34195" marB="341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1"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Calibri" panose="020F0502020204030204" pitchFamily="34" charset="0"/>
                        </a:rPr>
                        <a:t>Claim</a:t>
                      </a:r>
                    </a:p>
                  </a:txBody>
                  <a:tcPr marL="91076" marR="91076" marT="34195" marB="341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1600" b="1"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规避设计</a:t>
                      </a:r>
                    </a:p>
                  </a:txBody>
                  <a:tcPr marL="91076" marR="91076" marT="34195" marB="341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3666">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减法原则</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a:t>
                      </a:r>
                      <a:r>
                        <a:rPr kumimoji="0" lang="zh-CN" altLang="en-US"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减去一个以上的必要技术特征</a:t>
                      </a:r>
                      <a:r>
                        <a:rPr kumimoji="0" lang="en-US" altLang="zh-CN"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a:t>
                      </a:r>
                      <a:endParaRPr kumimoji="0" lang="en-US" altLang="zh-TW"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endParaRPr>
                    </a:p>
                  </a:txBody>
                  <a:tcPr marL="91076" marR="91076" marT="34195" marB="341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C</a:t>
                      </a:r>
                    </a:p>
                  </a:txBody>
                  <a:tcPr marL="91076" marR="91076" marT="34195" marB="341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               </a:t>
                      </a: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A   </a:t>
                      </a:r>
                      <a:endParaRPr kumimoji="0" lang="en-US" altLang="zh-CN"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               </a:t>
                      </a: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B       OR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                                  </a:t>
                      </a: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   </a:t>
                      </a:r>
                    </a:p>
                  </a:txBody>
                  <a:tcPr marL="91076" marR="91076" marT="34195" marB="341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897">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替换原则</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a:t>
                      </a:r>
                      <a:r>
                        <a:rPr kumimoji="0" lang="zh-CN" altLang="en-US"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至少改变一必要技术特征</a:t>
                      </a:r>
                      <a:r>
                        <a:rPr kumimoji="0" lang="en-US" altLang="zh-CN"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a:t>
                      </a:r>
                      <a:endParaRPr kumimoji="0" lang="en-US" altLang="zh-TW"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endParaRPr>
                    </a:p>
                  </a:txBody>
                  <a:tcPr marL="91076" marR="91076" marT="34195" marB="341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C</a:t>
                      </a:r>
                    </a:p>
                  </a:txBody>
                  <a:tcPr marL="91076" marR="91076" marT="34195" marB="341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D</a:t>
                      </a:r>
                    </a:p>
                  </a:txBody>
                  <a:tcPr marL="91076" marR="91076" marT="34195" marB="341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分解原则</a:t>
                      </a:r>
                      <a:endParaRPr kumimoji="0" lang="en-US" altLang="zh-CN"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a:t>
                      </a:r>
                      <a:r>
                        <a:rPr kumimoji="0" lang="zh-CN" altLang="en-US"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将必有技术特征进行拆解</a:t>
                      </a:r>
                      <a:r>
                        <a:rPr kumimoji="0" lang="en-US" altLang="zh-CN" sz="16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TW" altLang="en-US"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endParaRPr>
                    </a:p>
                  </a:txBody>
                  <a:tcPr marL="91076" marR="91076" marT="34195" marB="341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C</a:t>
                      </a:r>
                    </a:p>
                  </a:txBody>
                  <a:tcPr marL="91076" marR="91076" marT="34195" marB="341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itchFamily="34" charset="0"/>
                        <a:defRPr sz="2800">
                          <a:solidFill>
                            <a:schemeClr val="tx1"/>
                          </a:solidFill>
                          <a:latin typeface="Calibri" pitchFamily="34" charset="0"/>
                          <a:ea typeface="宋体" pitchFamily="2" charset="-122"/>
                        </a:defRPr>
                      </a:lvl1pPr>
                      <a:lvl2pPr marL="742950" indent="-285750" algn="l" eaLnBrk="0" hangingPunct="0">
                        <a:spcBef>
                          <a:spcPct val="20000"/>
                        </a:spcBef>
                        <a:buFont typeface="Arial" pitchFamily="34" charset="0"/>
                        <a:defRPr sz="2400">
                          <a:solidFill>
                            <a:schemeClr val="tx1"/>
                          </a:solidFill>
                          <a:latin typeface="Calibri" pitchFamily="34" charset="0"/>
                          <a:ea typeface="宋体" pitchFamily="2" charset="-122"/>
                        </a:defRPr>
                      </a:lvl2pPr>
                      <a:lvl3pPr marL="1143000" indent="-228600" algn="l" eaLnBrk="0" hangingPunct="0">
                        <a:spcBef>
                          <a:spcPct val="20000"/>
                        </a:spcBef>
                        <a:buFont typeface="Arial" pitchFamily="34" charset="0"/>
                        <a:defRPr sz="2000">
                          <a:solidFill>
                            <a:schemeClr val="tx1"/>
                          </a:solidFill>
                          <a:latin typeface="Calibri" pitchFamily="34" charset="0"/>
                          <a:ea typeface="宋体" pitchFamily="2" charset="-122"/>
                        </a:defRPr>
                      </a:lvl3pPr>
                      <a:lvl4pPr marL="1600200" indent="-228600" algn="l" eaLnBrk="0" hangingPunct="0">
                        <a:spcBef>
                          <a:spcPct val="20000"/>
                        </a:spcBef>
                        <a:buFont typeface="Arial" pitchFamily="34" charset="0"/>
                        <a:defRPr>
                          <a:solidFill>
                            <a:schemeClr val="tx1"/>
                          </a:solidFill>
                          <a:latin typeface="Calibri" pitchFamily="34" charset="0"/>
                          <a:ea typeface="宋体" pitchFamily="2" charset="-122"/>
                        </a:defRPr>
                      </a:lvl4pPr>
                      <a:lvl5pPr marL="2057400" indent="-228600" algn="l" eaLnBrk="0" hangingPunct="0">
                        <a:spcBef>
                          <a:spcPct val="20000"/>
                        </a:spcBef>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200" b="0" i="0" u="none" strike="noStrike" cap="none" normalizeH="0" baseline="0" dirty="0" smtClean="0">
                          <a:ln>
                            <a:noFill/>
                          </a:ln>
                          <a:solidFill>
                            <a:srgbClr val="002060"/>
                          </a:solidFill>
                          <a:effectLst/>
                          <a:latin typeface="黑体" panose="02010609060101010101" pitchFamily="49" charset="-122"/>
                          <a:ea typeface="黑体" panose="02010609060101010101" pitchFamily="49" charset="-122"/>
                          <a:cs typeface="汉仪中黑简"/>
                        </a:rPr>
                        <a:t>E</a:t>
                      </a:r>
                    </a:p>
                  </a:txBody>
                  <a:tcPr marL="91076" marR="91076" marT="34195" marB="341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9593" name="Line 31"/>
          <p:cNvSpPr>
            <a:spLocks noChangeShapeType="1"/>
          </p:cNvSpPr>
          <p:nvPr/>
        </p:nvSpPr>
        <p:spPr bwMode="auto">
          <a:xfrm>
            <a:off x="5289552" y="3651870"/>
            <a:ext cx="1792288"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lIns="68340" tIns="34170" rIns="68340" bIns="34170"/>
          <a:lstStyle/>
          <a:p>
            <a:endParaRPr lang="zh-CN" altLang="en-US">
              <a:solidFill>
                <a:srgbClr val="002060"/>
              </a:solidFill>
              <a:latin typeface="黑体" panose="02010609060101010101" pitchFamily="49" charset="-122"/>
              <a:ea typeface="黑体" panose="02010609060101010101" pitchFamily="49" charset="-122"/>
            </a:endParaRPr>
          </a:p>
        </p:txBody>
      </p:sp>
      <p:sp>
        <p:nvSpPr>
          <p:cNvPr id="109594" name="Line 32"/>
          <p:cNvSpPr>
            <a:spLocks noChangeShapeType="1"/>
          </p:cNvSpPr>
          <p:nvPr/>
        </p:nvSpPr>
        <p:spPr bwMode="auto">
          <a:xfrm>
            <a:off x="5289552" y="3645697"/>
            <a:ext cx="1792288" cy="161925"/>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lIns="68340" tIns="34170" rIns="68340" bIns="34170"/>
          <a:lstStyle/>
          <a:p>
            <a:endParaRPr lang="zh-CN" altLang="en-US">
              <a:solidFill>
                <a:srgbClr val="002060"/>
              </a:solidFill>
              <a:latin typeface="黑体" panose="02010609060101010101" pitchFamily="49" charset="-122"/>
              <a:ea typeface="黑体" panose="02010609060101010101" pitchFamily="49" charset="-122"/>
            </a:endParaRPr>
          </a:p>
        </p:txBody>
      </p:sp>
      <p:sp>
        <p:nvSpPr>
          <p:cNvPr id="6" name="圆角矩形 5"/>
          <p:cNvSpPr/>
          <p:nvPr/>
        </p:nvSpPr>
        <p:spPr>
          <a:xfrm>
            <a:off x="-324543" y="339502"/>
            <a:ext cx="3384375"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buSzPct val="80000"/>
            </a:pPr>
            <a:r>
              <a:rPr lang="zh-CN" altLang="en-US" sz="2000" b="1" dirty="0">
                <a:solidFill>
                  <a:srgbClr val="002060"/>
                </a:solidFill>
                <a:latin typeface="黑体" panose="02010609060101010101" pitchFamily="49" charset="-122"/>
                <a:ea typeface="黑体" panose="02010609060101010101" pitchFamily="49"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规避设计常用方法</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56858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385234" y="1054705"/>
            <a:ext cx="6225915" cy="3523082"/>
            <a:chOff x="1899522" y="1236190"/>
            <a:chExt cx="7787635" cy="4615637"/>
          </a:xfrm>
        </p:grpSpPr>
        <p:grpSp>
          <p:nvGrpSpPr>
            <p:cNvPr id="3103" name="组合 3102"/>
            <p:cNvGrpSpPr/>
            <p:nvPr/>
          </p:nvGrpSpPr>
          <p:grpSpPr>
            <a:xfrm>
              <a:off x="2449399" y="1236190"/>
              <a:ext cx="7237758" cy="4381540"/>
              <a:chOff x="3862958" y="1319228"/>
              <a:chExt cx="6799048" cy="4217116"/>
            </a:xfrm>
          </p:grpSpPr>
          <p:grpSp>
            <p:nvGrpSpPr>
              <p:cNvPr id="3097" name="组合 3096"/>
              <p:cNvGrpSpPr/>
              <p:nvPr/>
            </p:nvGrpSpPr>
            <p:grpSpPr>
              <a:xfrm>
                <a:off x="3862958" y="1319228"/>
                <a:ext cx="6799048" cy="4217116"/>
                <a:chOff x="2026593" y="769556"/>
                <a:chExt cx="7375112" cy="4744794"/>
              </a:xfrm>
            </p:grpSpPr>
            <p:sp>
              <p:nvSpPr>
                <p:cNvPr id="10" name="圆角矩形 9"/>
                <p:cNvSpPr/>
                <p:nvPr/>
              </p:nvSpPr>
              <p:spPr>
                <a:xfrm>
                  <a:off x="2026593" y="788897"/>
                  <a:ext cx="1758488" cy="527678"/>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黑体" panose="02010609060101010101" pitchFamily="49" charset="-122"/>
                      <a:ea typeface="黑体" panose="02010609060101010101" pitchFamily="49" charset="-122"/>
                    </a:rPr>
                    <a:t>确定目标专利</a:t>
                  </a:r>
                </a:p>
              </p:txBody>
            </p:sp>
            <p:cxnSp>
              <p:nvCxnSpPr>
                <p:cNvPr id="11" name="直接箭头连接符 10"/>
                <p:cNvCxnSpPr/>
                <p:nvPr/>
              </p:nvCxnSpPr>
              <p:spPr>
                <a:xfrm>
                  <a:off x="2905837" y="2338951"/>
                  <a:ext cx="0" cy="461718"/>
                </a:xfrm>
                <a:prstGeom prst="straightConnector1">
                  <a:avLst/>
                </a:prstGeom>
                <a:ln w="19050">
                  <a:solidFill>
                    <a:schemeClr val="tx2">
                      <a:lumMod val="60000"/>
                      <a:lumOff val="40000"/>
                    </a:schemeClr>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2026593" y="1811273"/>
                  <a:ext cx="1758488" cy="527678"/>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黑体" panose="02010609060101010101" pitchFamily="49" charset="-122"/>
                      <a:ea typeface="黑体" panose="02010609060101010101" pitchFamily="49" charset="-122"/>
                    </a:rPr>
                    <a:t>有效性核实</a:t>
                  </a:r>
                </a:p>
              </p:txBody>
            </p:sp>
            <p:sp>
              <p:nvSpPr>
                <p:cNvPr id="14" name="圆角矩形 13"/>
                <p:cNvSpPr/>
                <p:nvPr/>
              </p:nvSpPr>
              <p:spPr>
                <a:xfrm>
                  <a:off x="2026593" y="2833649"/>
                  <a:ext cx="1758488" cy="527678"/>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黑体" panose="02010609060101010101" pitchFamily="49" charset="-122"/>
                      <a:ea typeface="黑体" panose="02010609060101010101" pitchFamily="49" charset="-122"/>
                    </a:rPr>
                    <a:t>解构权利要求</a:t>
                  </a:r>
                </a:p>
              </p:txBody>
            </p:sp>
            <p:sp>
              <p:nvSpPr>
                <p:cNvPr id="16" name="圆角矩形 15"/>
                <p:cNvSpPr/>
                <p:nvPr/>
              </p:nvSpPr>
              <p:spPr>
                <a:xfrm>
                  <a:off x="2059924" y="3921985"/>
                  <a:ext cx="1758488" cy="527678"/>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黑体" panose="02010609060101010101" pitchFamily="49" charset="-122"/>
                      <a:ea typeface="黑体" panose="02010609060101010101" pitchFamily="49" charset="-122"/>
                    </a:rPr>
                    <a:t>查阅审查意见</a:t>
                  </a:r>
                </a:p>
              </p:txBody>
            </p:sp>
            <p:sp>
              <p:nvSpPr>
                <p:cNvPr id="18" name="圆角矩形 17"/>
                <p:cNvSpPr/>
                <p:nvPr/>
              </p:nvSpPr>
              <p:spPr>
                <a:xfrm>
                  <a:off x="2086964" y="4977341"/>
                  <a:ext cx="1758488" cy="527678"/>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确定保护范围</a:t>
                  </a:r>
                </a:p>
              </p:txBody>
            </p:sp>
            <p:sp>
              <p:nvSpPr>
                <p:cNvPr id="19" name="圆角矩形 18"/>
                <p:cNvSpPr/>
                <p:nvPr/>
              </p:nvSpPr>
              <p:spPr>
                <a:xfrm>
                  <a:off x="5009624" y="3937871"/>
                  <a:ext cx="1758488" cy="527678"/>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黑体" panose="02010609060101010101" pitchFamily="49" charset="-122"/>
                      <a:ea typeface="黑体" panose="02010609060101010101" pitchFamily="49" charset="-122"/>
                    </a:rPr>
                    <a:t>寻找突破点</a:t>
                  </a:r>
                </a:p>
              </p:txBody>
            </p:sp>
            <p:sp>
              <p:nvSpPr>
                <p:cNvPr id="20" name="圆角矩形 19"/>
                <p:cNvSpPr/>
                <p:nvPr/>
              </p:nvSpPr>
              <p:spPr>
                <a:xfrm>
                  <a:off x="4974533" y="1783113"/>
                  <a:ext cx="1758488" cy="527678"/>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黑体" panose="02010609060101010101" pitchFamily="49" charset="-122"/>
                      <a:ea typeface="黑体" panose="02010609060101010101" pitchFamily="49" charset="-122"/>
                    </a:rPr>
                    <a:t>可行性验证</a:t>
                  </a:r>
                </a:p>
              </p:txBody>
            </p:sp>
            <p:cxnSp>
              <p:nvCxnSpPr>
                <p:cNvPr id="24" name="直接箭头连接符 23"/>
                <p:cNvCxnSpPr/>
                <p:nvPr/>
              </p:nvCxnSpPr>
              <p:spPr>
                <a:xfrm>
                  <a:off x="2940361" y="3361327"/>
                  <a:ext cx="0" cy="527678"/>
                </a:xfrm>
                <a:prstGeom prst="straightConnector1">
                  <a:avLst/>
                </a:prstGeom>
                <a:ln w="19050">
                  <a:solidFill>
                    <a:schemeClr val="tx2">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5924658" y="4449663"/>
                  <a:ext cx="0" cy="527678"/>
                </a:xfrm>
                <a:prstGeom prst="straightConnector1">
                  <a:avLst/>
                </a:prstGeom>
                <a:ln w="19050">
                  <a:solidFill>
                    <a:schemeClr val="tx2">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3845452" y="5250511"/>
                  <a:ext cx="1188000" cy="0"/>
                </a:xfrm>
                <a:prstGeom prst="straightConnector1">
                  <a:avLst/>
                </a:prstGeom>
                <a:ln w="19050">
                  <a:solidFill>
                    <a:schemeClr val="tx2">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5045414" y="4986672"/>
                  <a:ext cx="1758488" cy="527678"/>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黑体" panose="02010609060101010101" pitchFamily="49" charset="-122"/>
                      <a:ea typeface="黑体" panose="02010609060101010101" pitchFamily="49" charset="-122"/>
                    </a:rPr>
                    <a:t>产品对应特征比对</a:t>
                  </a:r>
                </a:p>
              </p:txBody>
            </p:sp>
            <p:cxnSp>
              <p:nvCxnSpPr>
                <p:cNvPr id="40" name="直接箭头连接符 39"/>
                <p:cNvCxnSpPr/>
                <p:nvPr/>
              </p:nvCxnSpPr>
              <p:spPr>
                <a:xfrm>
                  <a:off x="2918150" y="1316574"/>
                  <a:ext cx="0" cy="510743"/>
                </a:xfrm>
                <a:prstGeom prst="straightConnector1">
                  <a:avLst/>
                </a:prstGeom>
                <a:ln w="19050">
                  <a:solidFill>
                    <a:schemeClr val="tx2">
                      <a:lumMod val="60000"/>
                      <a:lumOff val="40000"/>
                    </a:schemeClr>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2966208" y="4449663"/>
                  <a:ext cx="0" cy="527678"/>
                </a:xfrm>
                <a:prstGeom prst="straightConnector1">
                  <a:avLst/>
                </a:prstGeom>
                <a:ln w="19050">
                  <a:solidFill>
                    <a:schemeClr val="tx2">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5888868" y="3410193"/>
                  <a:ext cx="0" cy="527678"/>
                </a:xfrm>
                <a:prstGeom prst="straightConnector1">
                  <a:avLst/>
                </a:prstGeom>
                <a:ln w="19050">
                  <a:solidFill>
                    <a:schemeClr val="tx2">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sp>
              <p:nvSpPr>
                <p:cNvPr id="44" name="圆角矩形 43"/>
                <p:cNvSpPr/>
                <p:nvPr/>
              </p:nvSpPr>
              <p:spPr>
                <a:xfrm>
                  <a:off x="5009624" y="2871346"/>
                  <a:ext cx="1758488" cy="527678"/>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黑体" panose="02010609060101010101" pitchFamily="49" charset="-122"/>
                      <a:ea typeface="黑体" panose="02010609060101010101" pitchFamily="49" charset="-122"/>
                    </a:rPr>
                    <a:t>减少技术特征</a:t>
                  </a:r>
                </a:p>
              </p:txBody>
            </p:sp>
            <p:sp>
              <p:nvSpPr>
                <p:cNvPr id="46" name="圆角矩形 45"/>
                <p:cNvSpPr/>
                <p:nvPr/>
              </p:nvSpPr>
              <p:spPr>
                <a:xfrm>
                  <a:off x="7643217" y="3900193"/>
                  <a:ext cx="1758488" cy="527678"/>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黑体" panose="02010609060101010101" pitchFamily="49" charset="-122"/>
                      <a:ea typeface="黑体" panose="02010609060101010101" pitchFamily="49" charset="-122"/>
                    </a:rPr>
                    <a:t>技术特征改变</a:t>
                  </a:r>
                </a:p>
              </p:txBody>
            </p:sp>
            <p:cxnSp>
              <p:nvCxnSpPr>
                <p:cNvPr id="52" name="直接箭头连接符 51"/>
                <p:cNvCxnSpPr/>
                <p:nvPr/>
              </p:nvCxnSpPr>
              <p:spPr>
                <a:xfrm>
                  <a:off x="6755208" y="4185824"/>
                  <a:ext cx="828000" cy="0"/>
                </a:xfrm>
                <a:prstGeom prst="straightConnector1">
                  <a:avLst/>
                </a:prstGeom>
                <a:ln w="19050">
                  <a:solidFill>
                    <a:schemeClr val="tx2">
                      <a:lumMod val="60000"/>
                      <a:lumOff val="40000"/>
                    </a:schemeClr>
                  </a:solidFill>
                  <a:prstDash val="dash"/>
                  <a:tailEnd type="triangle" w="sm" len="lg"/>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V="1">
                  <a:off x="5853777" y="2305971"/>
                  <a:ext cx="0" cy="576000"/>
                </a:xfrm>
                <a:prstGeom prst="straightConnector1">
                  <a:avLst/>
                </a:prstGeom>
                <a:ln w="19050">
                  <a:solidFill>
                    <a:schemeClr val="tx2">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087" name="肘形连接符 3086"/>
                <p:cNvCxnSpPr>
                  <a:stCxn id="46" idx="0"/>
                  <a:endCxn id="20" idx="3"/>
                </p:cNvCxnSpPr>
                <p:nvPr/>
              </p:nvCxnSpPr>
              <p:spPr>
                <a:xfrm rot="16200000" flipV="1">
                  <a:off x="6701121" y="2078853"/>
                  <a:ext cx="1853241" cy="1789440"/>
                </a:xfrm>
                <a:prstGeom prst="bentConnector2">
                  <a:avLst/>
                </a:prstGeom>
                <a:ln w="19050">
                  <a:prstDash val="dash"/>
                  <a:tailEnd type="triangle" w="sm" len="lg"/>
                </a:ln>
              </p:spPr>
              <p:style>
                <a:lnRef idx="1">
                  <a:schemeClr val="accent1"/>
                </a:lnRef>
                <a:fillRef idx="0">
                  <a:schemeClr val="accent1"/>
                </a:fillRef>
                <a:effectRef idx="0">
                  <a:schemeClr val="accent1"/>
                </a:effectRef>
                <a:fontRef idx="minor">
                  <a:schemeClr val="tx1"/>
                </a:fontRef>
              </p:style>
            </p:cxnSp>
            <p:sp>
              <p:nvSpPr>
                <p:cNvPr id="57" name="圆角矩形 56"/>
                <p:cNvSpPr/>
                <p:nvPr/>
              </p:nvSpPr>
              <p:spPr>
                <a:xfrm>
                  <a:off x="4969770" y="769556"/>
                  <a:ext cx="1758488" cy="527678"/>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黑体" panose="02010609060101010101" pitchFamily="49" charset="-122"/>
                      <a:ea typeface="黑体" panose="02010609060101010101" pitchFamily="49" charset="-122"/>
                    </a:rPr>
                    <a:t>法律意见书</a:t>
                  </a:r>
                </a:p>
              </p:txBody>
            </p:sp>
            <p:cxnSp>
              <p:nvCxnSpPr>
                <p:cNvPr id="58" name="直接箭头连接符 57"/>
                <p:cNvCxnSpPr/>
                <p:nvPr/>
              </p:nvCxnSpPr>
              <p:spPr>
                <a:xfrm flipV="1">
                  <a:off x="5849014" y="1292414"/>
                  <a:ext cx="0" cy="485205"/>
                </a:xfrm>
                <a:prstGeom prst="straightConnector1">
                  <a:avLst/>
                </a:prstGeom>
                <a:ln w="19050">
                  <a:solidFill>
                    <a:schemeClr val="tx2">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5853777" y="1580414"/>
                  <a:ext cx="1728000" cy="0"/>
                </a:xfrm>
                <a:prstGeom prst="straightConnector1">
                  <a:avLst/>
                </a:prstGeom>
                <a:ln w="19050">
                  <a:solidFill>
                    <a:schemeClr val="tx2">
                      <a:lumMod val="60000"/>
                      <a:lumOff val="40000"/>
                    </a:schemeClr>
                  </a:solidFill>
                  <a:tailEnd type="triangle" w="sm" len="lg"/>
                </a:ln>
              </p:spPr>
              <p:style>
                <a:lnRef idx="1">
                  <a:schemeClr val="accent1"/>
                </a:lnRef>
                <a:fillRef idx="0">
                  <a:schemeClr val="accent1"/>
                </a:fillRef>
                <a:effectRef idx="0">
                  <a:schemeClr val="accent1"/>
                </a:effectRef>
                <a:fontRef idx="minor">
                  <a:schemeClr val="tx1"/>
                </a:fontRef>
              </p:style>
            </p:cxnSp>
          </p:grpSp>
          <p:sp>
            <p:nvSpPr>
              <p:cNvPr id="76" name="圆角矩形 75"/>
              <p:cNvSpPr/>
              <p:nvPr/>
            </p:nvSpPr>
            <p:spPr>
              <a:xfrm>
                <a:off x="8984231" y="1805411"/>
                <a:ext cx="1621134" cy="468994"/>
              </a:xfrm>
              <a:prstGeom prst="roundRect">
                <a:avLst/>
              </a:prstGeom>
              <a:solidFill>
                <a:srgbClr val="7FA1CB"/>
              </a:solidFill>
              <a:ln>
                <a:solidFill>
                  <a:srgbClr val="7F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黑体" panose="02010609060101010101" pitchFamily="49" charset="-122"/>
                    <a:ea typeface="黑体" panose="02010609060101010101" pitchFamily="49" charset="-122"/>
                  </a:rPr>
                  <a:t>专利申请</a:t>
                </a:r>
              </a:p>
            </p:txBody>
          </p:sp>
        </p:grpSp>
        <p:sp>
          <p:nvSpPr>
            <p:cNvPr id="32" name="椭圆 31"/>
            <p:cNvSpPr/>
            <p:nvPr/>
          </p:nvSpPr>
          <p:spPr>
            <a:xfrm>
              <a:off x="1899522" y="3904561"/>
              <a:ext cx="2943986" cy="1947266"/>
            </a:xfrm>
            <a:prstGeom prst="ellipse">
              <a:avLst/>
            </a:prstGeom>
            <a:noFill/>
            <a:ln>
              <a:solidFill>
                <a:srgbClr val="CC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grpSp>
      <p:sp>
        <p:nvSpPr>
          <p:cNvPr id="34" name="圆角矩形 33"/>
          <p:cNvSpPr/>
          <p:nvPr/>
        </p:nvSpPr>
        <p:spPr>
          <a:xfrm>
            <a:off x="-252535" y="196469"/>
            <a:ext cx="2952328"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buSzPct val="80000"/>
            </a:pPr>
            <a:r>
              <a:rPr lang="zh-CN" altLang="en-US" sz="2000" b="1" dirty="0" smtClean="0">
                <a:solidFill>
                  <a:srgbClr val="002060"/>
                </a:solidFill>
                <a:latin typeface="微软雅黑" panose="020B0503020204020204" pitchFamily="34" charset="-122"/>
                <a:ea typeface="微软雅黑" panose="020B0503020204020204" pitchFamily="34" charset="-122"/>
              </a:rPr>
              <a:t>    规避</a:t>
            </a:r>
            <a:r>
              <a:rPr lang="zh-CN" altLang="en-US" sz="2000" b="1" dirty="0">
                <a:solidFill>
                  <a:srgbClr val="002060"/>
                </a:solidFill>
                <a:latin typeface="微软雅黑" panose="020B0503020204020204" pitchFamily="34" charset="-122"/>
                <a:ea typeface="微软雅黑" panose="020B0503020204020204" pitchFamily="34" charset="-122"/>
              </a:rPr>
              <a:t>设计操作流程</a:t>
            </a:r>
          </a:p>
        </p:txBody>
      </p:sp>
    </p:spTree>
    <p:extLst>
      <p:ext uri="{BB962C8B-B14F-4D97-AF65-F5344CB8AC3E}">
        <p14:creationId xmlns:p14="http://schemas.microsoft.com/office/powerpoint/2010/main" val="173539041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11560" y="915566"/>
            <a:ext cx="7891908" cy="3737546"/>
            <a:chOff x="470152" y="984522"/>
            <a:chExt cx="7891908" cy="3737546"/>
          </a:xfrm>
        </p:grpSpPr>
        <p:cxnSp>
          <p:nvCxnSpPr>
            <p:cNvPr id="3" name="直接连接符 2"/>
            <p:cNvCxnSpPr/>
            <p:nvPr/>
          </p:nvCxnSpPr>
          <p:spPr>
            <a:xfrm>
              <a:off x="470152" y="2867000"/>
              <a:ext cx="789190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427984" y="984522"/>
              <a:ext cx="0" cy="373754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038791" y="2865267"/>
              <a:ext cx="364202" cy="365036"/>
            </a:xfrm>
            <a:prstGeom prst="rect">
              <a:avLst/>
            </a:prstGeom>
          </p:spPr>
          <p:txBody>
            <a:bodyPr wrap="none">
              <a:spAutoFit/>
            </a:bodyPr>
            <a:lstStyle/>
            <a:p>
              <a:pPr>
                <a:lnSpc>
                  <a:spcPct val="150000"/>
                </a:lnSpc>
                <a:spcBef>
                  <a:spcPct val="0"/>
                </a:spcBef>
              </a:pPr>
              <a:r>
                <a:rPr lang="en-US" altLang="zh-CN" b="1" dirty="0" smtClean="0">
                  <a:solidFill>
                    <a:srgbClr val="002060"/>
                  </a:solidFill>
                  <a:latin typeface="黑体" panose="02010609060101010101" pitchFamily="49" charset="-122"/>
                  <a:ea typeface="黑体" panose="02010609060101010101" pitchFamily="49" charset="-122"/>
                </a:rPr>
                <a:t> 3</a:t>
              </a:r>
              <a:endParaRPr lang="en-US" altLang="zh-CN" b="1" dirty="0">
                <a:solidFill>
                  <a:srgbClr val="002060"/>
                </a:solidFill>
                <a:latin typeface="黑体" panose="02010609060101010101" pitchFamily="49" charset="-122"/>
                <a:ea typeface="黑体" panose="02010609060101010101" pitchFamily="49" charset="-122"/>
              </a:endParaRPr>
            </a:p>
          </p:txBody>
        </p:sp>
        <p:sp>
          <p:nvSpPr>
            <p:cNvPr id="14" name="矩形 13"/>
            <p:cNvSpPr/>
            <p:nvPr/>
          </p:nvSpPr>
          <p:spPr>
            <a:xfrm>
              <a:off x="4129271" y="2444284"/>
              <a:ext cx="274434" cy="365036"/>
            </a:xfrm>
            <a:prstGeom prst="rect">
              <a:avLst/>
            </a:prstGeom>
          </p:spPr>
          <p:txBody>
            <a:bodyPr wrap="none">
              <a:spAutoFit/>
            </a:bodyPr>
            <a:lstStyle/>
            <a:p>
              <a:pPr>
                <a:lnSpc>
                  <a:spcPct val="150000"/>
                </a:lnSpc>
                <a:spcBef>
                  <a:spcPct val="0"/>
                </a:spcBef>
              </a:pPr>
              <a:r>
                <a:rPr lang="en-US" altLang="zh-CN" b="1" dirty="0" smtClean="0">
                  <a:solidFill>
                    <a:srgbClr val="002060"/>
                  </a:solidFill>
                  <a:latin typeface="黑体" panose="02010609060101010101" pitchFamily="49" charset="-122"/>
                  <a:ea typeface="黑体" panose="02010609060101010101" pitchFamily="49" charset="-122"/>
                </a:rPr>
                <a:t>1</a:t>
              </a:r>
              <a:endParaRPr lang="en-US" altLang="zh-CN" b="1" dirty="0">
                <a:solidFill>
                  <a:srgbClr val="002060"/>
                </a:solidFill>
                <a:latin typeface="黑体" panose="02010609060101010101" pitchFamily="49" charset="-122"/>
                <a:ea typeface="黑体" panose="02010609060101010101" pitchFamily="49" charset="-122"/>
              </a:endParaRPr>
            </a:p>
          </p:txBody>
        </p:sp>
        <p:sp>
          <p:nvSpPr>
            <p:cNvPr id="15" name="矩形 14"/>
            <p:cNvSpPr/>
            <p:nvPr/>
          </p:nvSpPr>
          <p:spPr>
            <a:xfrm>
              <a:off x="4457597" y="2444284"/>
              <a:ext cx="274434" cy="365036"/>
            </a:xfrm>
            <a:prstGeom prst="rect">
              <a:avLst/>
            </a:prstGeom>
          </p:spPr>
          <p:txBody>
            <a:bodyPr wrap="none">
              <a:spAutoFit/>
            </a:bodyPr>
            <a:lstStyle/>
            <a:p>
              <a:pPr>
                <a:lnSpc>
                  <a:spcPct val="150000"/>
                </a:lnSpc>
                <a:spcBef>
                  <a:spcPct val="0"/>
                </a:spcBef>
              </a:pPr>
              <a:r>
                <a:rPr lang="en-US" altLang="zh-CN" b="1" dirty="0" smtClean="0">
                  <a:solidFill>
                    <a:srgbClr val="002060"/>
                  </a:solidFill>
                  <a:latin typeface="黑体" panose="02010609060101010101" pitchFamily="49" charset="-122"/>
                  <a:ea typeface="黑体" panose="02010609060101010101" pitchFamily="49" charset="-122"/>
                </a:rPr>
                <a:t>2</a:t>
              </a:r>
              <a:endParaRPr lang="en-US" altLang="zh-CN" b="1" dirty="0">
                <a:solidFill>
                  <a:srgbClr val="002060"/>
                </a:solidFill>
                <a:latin typeface="黑体" panose="02010609060101010101" pitchFamily="49" charset="-122"/>
                <a:ea typeface="黑体" panose="02010609060101010101" pitchFamily="49" charset="-122"/>
              </a:endParaRPr>
            </a:p>
          </p:txBody>
        </p:sp>
        <p:sp>
          <p:nvSpPr>
            <p:cNvPr id="16" name="矩形 15"/>
            <p:cNvSpPr/>
            <p:nvPr/>
          </p:nvSpPr>
          <p:spPr>
            <a:xfrm>
              <a:off x="4457597" y="2867549"/>
              <a:ext cx="274434" cy="365036"/>
            </a:xfrm>
            <a:prstGeom prst="rect">
              <a:avLst/>
            </a:prstGeom>
          </p:spPr>
          <p:txBody>
            <a:bodyPr wrap="none">
              <a:spAutoFit/>
            </a:bodyPr>
            <a:lstStyle/>
            <a:p>
              <a:pPr>
                <a:lnSpc>
                  <a:spcPct val="150000"/>
                </a:lnSpc>
                <a:spcBef>
                  <a:spcPct val="0"/>
                </a:spcBef>
              </a:pPr>
              <a:r>
                <a:rPr lang="en-US" altLang="zh-CN" b="1" dirty="0" smtClean="0">
                  <a:solidFill>
                    <a:srgbClr val="002060"/>
                  </a:solidFill>
                  <a:latin typeface="黑体" panose="02010609060101010101" pitchFamily="49" charset="-122"/>
                  <a:ea typeface="黑体" panose="02010609060101010101" pitchFamily="49" charset="-122"/>
                </a:rPr>
                <a:t>4</a:t>
              </a:r>
              <a:endParaRPr lang="en-US" altLang="zh-CN" b="1" dirty="0">
                <a:solidFill>
                  <a:srgbClr val="002060"/>
                </a:solidFill>
                <a:latin typeface="黑体" panose="02010609060101010101" pitchFamily="49" charset="-122"/>
                <a:ea typeface="黑体" panose="02010609060101010101" pitchFamily="49"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52" y="1054434"/>
              <a:ext cx="3758855" cy="151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395" y="1072434"/>
              <a:ext cx="36576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152" y="3147656"/>
              <a:ext cx="3673456" cy="157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927" y="3161411"/>
              <a:ext cx="3622068" cy="154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圆角矩形 16"/>
          <p:cNvSpPr/>
          <p:nvPr/>
        </p:nvSpPr>
        <p:spPr>
          <a:xfrm>
            <a:off x="-252535" y="196469"/>
            <a:ext cx="4622950"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zh-CN" altLang="en-US" sz="2000" b="1" dirty="0" smtClean="0">
                <a:solidFill>
                  <a:srgbClr val="002060"/>
                </a:solidFill>
                <a:latin typeface="微软雅黑" panose="020B0503020204020204" pitchFamily="34" charset="-122"/>
                <a:ea typeface="微软雅黑" panose="020B0503020204020204" pitchFamily="34" charset="-122"/>
              </a:rPr>
              <a:t>     案例</a:t>
            </a:r>
            <a:r>
              <a:rPr lang="en-US" altLang="zh-CN" sz="2000" b="1" dirty="0">
                <a:solidFill>
                  <a:srgbClr val="002060"/>
                </a:solidFill>
                <a:latin typeface="微软雅黑" panose="020B0503020204020204" pitchFamily="34" charset="-122"/>
                <a:ea typeface="微软雅黑" panose="020B0503020204020204"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rPr>
              <a:t>止血夹海外专利布局与诉讼</a:t>
            </a:r>
          </a:p>
        </p:txBody>
      </p:sp>
    </p:spTree>
    <p:extLst>
      <p:ext uri="{BB962C8B-B14F-4D97-AF65-F5344CB8AC3E}">
        <p14:creationId xmlns:p14="http://schemas.microsoft.com/office/powerpoint/2010/main" val="51290336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370932" y="1059582"/>
            <a:ext cx="8677989" cy="3716761"/>
            <a:chOff x="478582" y="1285096"/>
            <a:chExt cx="11569146" cy="4955681"/>
          </a:xfrm>
        </p:grpSpPr>
        <p:cxnSp>
          <p:nvCxnSpPr>
            <p:cNvPr id="5" name="直接连接符 4"/>
            <p:cNvCxnSpPr/>
            <p:nvPr/>
          </p:nvCxnSpPr>
          <p:spPr>
            <a:xfrm>
              <a:off x="983274" y="2602011"/>
              <a:ext cx="0" cy="325408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907442" y="2579277"/>
              <a:ext cx="0" cy="329955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03237" y="2555933"/>
              <a:ext cx="0" cy="334624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862958" y="2509856"/>
              <a:ext cx="0" cy="334624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789569" y="2555933"/>
              <a:ext cx="0" cy="334624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779957" y="2540129"/>
              <a:ext cx="0" cy="328569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755613" y="2498507"/>
              <a:ext cx="0" cy="334830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8582" y="4102711"/>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2001</a:t>
              </a:r>
              <a:r>
                <a:rPr lang="zh-CN" altLang="en-US" sz="1050" dirty="0">
                  <a:solidFill>
                    <a:srgbClr val="002060"/>
                  </a:solidFill>
                  <a:latin typeface="微软雅黑" pitchFamily="34" charset="-122"/>
                  <a:ea typeface="微软雅黑" pitchFamily="34" charset="-122"/>
                </a:rPr>
                <a:t>年</a:t>
              </a:r>
            </a:p>
          </p:txBody>
        </p:sp>
        <p:sp>
          <p:nvSpPr>
            <p:cNvPr id="14" name="TextBox 13"/>
            <p:cNvSpPr txBox="1"/>
            <p:nvPr/>
          </p:nvSpPr>
          <p:spPr>
            <a:xfrm>
              <a:off x="478582" y="5424682"/>
              <a:ext cx="1272677" cy="430887"/>
            </a:xfrm>
            <a:prstGeom prst="rect">
              <a:avLst/>
            </a:prstGeom>
            <a:noFill/>
          </p:spPr>
          <p:txBody>
            <a:bodyPr wrap="square" lIns="0" tIns="0" rIns="0" bIns="0" rtlCol="0">
              <a:spAutoFit/>
            </a:bodyPr>
            <a:lstStyle/>
            <a:p>
              <a:r>
                <a:rPr lang="zh-CN" altLang="en-US" sz="1050" dirty="0">
                  <a:solidFill>
                    <a:srgbClr val="002060"/>
                  </a:solidFill>
                  <a:latin typeface="微软雅黑" pitchFamily="34" charset="-122"/>
                  <a:ea typeface="微软雅黑" pitchFamily="34" charset="-122"/>
                </a:rPr>
                <a:t>止血夹</a:t>
              </a:r>
              <a:endParaRPr lang="en-US" altLang="zh-CN" sz="1050" dirty="0">
                <a:solidFill>
                  <a:srgbClr val="002060"/>
                </a:solidFill>
                <a:latin typeface="微软雅黑" pitchFamily="34" charset="-122"/>
                <a:ea typeface="微软雅黑" pitchFamily="34" charset="-122"/>
              </a:endParaRPr>
            </a:p>
            <a:p>
              <a:r>
                <a:rPr lang="zh-CN" altLang="en-US" sz="1050" dirty="0">
                  <a:solidFill>
                    <a:srgbClr val="002060"/>
                  </a:solidFill>
                  <a:latin typeface="微软雅黑" pitchFamily="34" charset="-122"/>
                  <a:ea typeface="微软雅黑" pitchFamily="34" charset="-122"/>
                </a:rPr>
                <a:t>原型专利</a:t>
              </a:r>
            </a:p>
          </p:txBody>
        </p:sp>
        <p:cxnSp>
          <p:nvCxnSpPr>
            <p:cNvPr id="15" name="直接连接符 14"/>
            <p:cNvCxnSpPr/>
            <p:nvPr/>
          </p:nvCxnSpPr>
          <p:spPr>
            <a:xfrm>
              <a:off x="5783183" y="2544820"/>
              <a:ext cx="0" cy="334624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9447316" y="2422898"/>
              <a:ext cx="0" cy="340762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0301630" y="2394001"/>
              <a:ext cx="0" cy="355239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5984" y="3618745"/>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2002</a:t>
              </a:r>
              <a:r>
                <a:rPr lang="zh-CN" altLang="en-US" sz="1050" dirty="0">
                  <a:solidFill>
                    <a:srgbClr val="002060"/>
                  </a:solidFill>
                  <a:latin typeface="微软雅黑" pitchFamily="34" charset="-122"/>
                  <a:ea typeface="微软雅黑" pitchFamily="34" charset="-122"/>
                </a:rPr>
                <a:t>年</a:t>
              </a:r>
            </a:p>
          </p:txBody>
        </p:sp>
        <p:sp>
          <p:nvSpPr>
            <p:cNvPr id="19" name="TextBox 18"/>
            <p:cNvSpPr txBox="1"/>
            <p:nvPr/>
          </p:nvSpPr>
          <p:spPr>
            <a:xfrm>
              <a:off x="2615243" y="3519520"/>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2004</a:t>
              </a:r>
              <a:r>
                <a:rPr lang="zh-CN" altLang="en-US" sz="1050" dirty="0">
                  <a:solidFill>
                    <a:srgbClr val="002060"/>
                  </a:solidFill>
                  <a:latin typeface="微软雅黑" pitchFamily="34" charset="-122"/>
                  <a:ea typeface="微软雅黑" pitchFamily="34" charset="-122"/>
                </a:rPr>
                <a:t>年</a:t>
              </a:r>
            </a:p>
          </p:txBody>
        </p:sp>
        <p:sp>
          <p:nvSpPr>
            <p:cNvPr id="20" name="TextBox 19"/>
            <p:cNvSpPr txBox="1"/>
            <p:nvPr/>
          </p:nvSpPr>
          <p:spPr>
            <a:xfrm>
              <a:off x="707119" y="4837369"/>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 2  </a:t>
              </a:r>
              <a:r>
                <a:rPr lang="zh-CN" altLang="en-US" sz="1050" dirty="0">
                  <a:solidFill>
                    <a:srgbClr val="002060"/>
                  </a:solidFill>
                  <a:latin typeface="微软雅黑" pitchFamily="34" charset="-122"/>
                  <a:ea typeface="微软雅黑" pitchFamily="34" charset="-122"/>
                </a:rPr>
                <a:t>件</a:t>
              </a:r>
            </a:p>
          </p:txBody>
        </p:sp>
        <p:sp>
          <p:nvSpPr>
            <p:cNvPr id="21" name="TextBox 20"/>
            <p:cNvSpPr txBox="1"/>
            <p:nvPr/>
          </p:nvSpPr>
          <p:spPr>
            <a:xfrm>
              <a:off x="1524410" y="3936295"/>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23  </a:t>
              </a:r>
              <a:r>
                <a:rPr lang="zh-CN" altLang="en-US" sz="1050" dirty="0">
                  <a:solidFill>
                    <a:srgbClr val="002060"/>
                  </a:solidFill>
                  <a:latin typeface="微软雅黑" pitchFamily="34" charset="-122"/>
                  <a:ea typeface="微软雅黑" pitchFamily="34" charset="-122"/>
                </a:rPr>
                <a:t>件</a:t>
              </a:r>
            </a:p>
          </p:txBody>
        </p:sp>
        <p:sp>
          <p:nvSpPr>
            <p:cNvPr id="22" name="TextBox 21"/>
            <p:cNvSpPr txBox="1"/>
            <p:nvPr/>
          </p:nvSpPr>
          <p:spPr>
            <a:xfrm>
              <a:off x="2615243" y="3941635"/>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15 </a:t>
              </a:r>
              <a:r>
                <a:rPr lang="zh-CN" altLang="en-US" sz="1050" dirty="0">
                  <a:solidFill>
                    <a:srgbClr val="002060"/>
                  </a:solidFill>
                  <a:latin typeface="微软雅黑" pitchFamily="34" charset="-122"/>
                  <a:ea typeface="微软雅黑" pitchFamily="34" charset="-122"/>
                </a:rPr>
                <a:t>件</a:t>
              </a:r>
            </a:p>
          </p:txBody>
        </p:sp>
        <p:sp>
          <p:nvSpPr>
            <p:cNvPr id="23" name="TextBox 22"/>
            <p:cNvSpPr txBox="1"/>
            <p:nvPr/>
          </p:nvSpPr>
          <p:spPr>
            <a:xfrm>
              <a:off x="3617883" y="3289767"/>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2008</a:t>
              </a:r>
              <a:r>
                <a:rPr lang="zh-CN" altLang="en-US" sz="1050" dirty="0">
                  <a:solidFill>
                    <a:srgbClr val="002060"/>
                  </a:solidFill>
                  <a:latin typeface="微软雅黑" pitchFamily="34" charset="-122"/>
                  <a:ea typeface="微软雅黑" pitchFamily="34" charset="-122"/>
                </a:rPr>
                <a:t>年</a:t>
              </a:r>
            </a:p>
          </p:txBody>
        </p:sp>
        <p:sp>
          <p:nvSpPr>
            <p:cNvPr id="24" name="TextBox 23"/>
            <p:cNvSpPr txBox="1"/>
            <p:nvPr/>
          </p:nvSpPr>
          <p:spPr>
            <a:xfrm>
              <a:off x="3588040" y="3955537"/>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  14  </a:t>
              </a:r>
              <a:r>
                <a:rPr lang="zh-CN" altLang="en-US" sz="1050" dirty="0">
                  <a:solidFill>
                    <a:srgbClr val="002060"/>
                  </a:solidFill>
                  <a:latin typeface="微软雅黑" pitchFamily="34" charset="-122"/>
                  <a:ea typeface="微软雅黑" pitchFamily="34" charset="-122"/>
                </a:rPr>
                <a:t>件</a:t>
              </a:r>
            </a:p>
          </p:txBody>
        </p:sp>
        <p:sp>
          <p:nvSpPr>
            <p:cNvPr id="25" name="TextBox 24"/>
            <p:cNvSpPr txBox="1"/>
            <p:nvPr/>
          </p:nvSpPr>
          <p:spPr>
            <a:xfrm>
              <a:off x="4617587" y="3151552"/>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2009</a:t>
              </a:r>
              <a:r>
                <a:rPr lang="zh-CN" altLang="en-US" sz="1050" dirty="0">
                  <a:solidFill>
                    <a:srgbClr val="002060"/>
                  </a:solidFill>
                  <a:latin typeface="微软雅黑" pitchFamily="34" charset="-122"/>
                  <a:ea typeface="微软雅黑" pitchFamily="34" charset="-122"/>
                </a:rPr>
                <a:t>年</a:t>
              </a:r>
            </a:p>
          </p:txBody>
        </p:sp>
        <p:sp>
          <p:nvSpPr>
            <p:cNvPr id="26" name="TextBox 25"/>
            <p:cNvSpPr txBox="1"/>
            <p:nvPr/>
          </p:nvSpPr>
          <p:spPr>
            <a:xfrm>
              <a:off x="4654470" y="3743245"/>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19  </a:t>
              </a:r>
              <a:r>
                <a:rPr lang="zh-CN" altLang="en-US" sz="1050" dirty="0">
                  <a:solidFill>
                    <a:srgbClr val="002060"/>
                  </a:solidFill>
                  <a:latin typeface="微软雅黑" pitchFamily="34" charset="-122"/>
                  <a:ea typeface="微软雅黑" pitchFamily="34" charset="-122"/>
                </a:rPr>
                <a:t>件</a:t>
              </a:r>
            </a:p>
          </p:txBody>
        </p:sp>
        <p:sp>
          <p:nvSpPr>
            <p:cNvPr id="27" name="TextBox 26"/>
            <p:cNvSpPr txBox="1"/>
            <p:nvPr/>
          </p:nvSpPr>
          <p:spPr>
            <a:xfrm>
              <a:off x="5498715" y="2968475"/>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2010</a:t>
              </a:r>
              <a:r>
                <a:rPr lang="zh-CN" altLang="en-US" sz="1050" dirty="0">
                  <a:solidFill>
                    <a:srgbClr val="002060"/>
                  </a:solidFill>
                  <a:latin typeface="微软雅黑" pitchFamily="34" charset="-122"/>
                  <a:ea typeface="微软雅黑" pitchFamily="34" charset="-122"/>
                </a:rPr>
                <a:t>年</a:t>
              </a:r>
            </a:p>
          </p:txBody>
        </p:sp>
        <p:sp>
          <p:nvSpPr>
            <p:cNvPr id="28" name="TextBox 27"/>
            <p:cNvSpPr txBox="1"/>
            <p:nvPr/>
          </p:nvSpPr>
          <p:spPr>
            <a:xfrm>
              <a:off x="5639241" y="3877811"/>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15</a:t>
              </a:r>
              <a:r>
                <a:rPr lang="zh-CN" altLang="en-US" sz="1050" dirty="0">
                  <a:solidFill>
                    <a:srgbClr val="002060"/>
                  </a:solidFill>
                  <a:latin typeface="微软雅黑" pitchFamily="34" charset="-122"/>
                  <a:ea typeface="微软雅黑" pitchFamily="34" charset="-122"/>
                </a:rPr>
                <a:t>件</a:t>
              </a:r>
            </a:p>
          </p:txBody>
        </p:sp>
        <p:sp>
          <p:nvSpPr>
            <p:cNvPr id="29" name="TextBox 28"/>
            <p:cNvSpPr txBox="1"/>
            <p:nvPr/>
          </p:nvSpPr>
          <p:spPr>
            <a:xfrm>
              <a:off x="6503262" y="2859164"/>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2013</a:t>
              </a:r>
              <a:r>
                <a:rPr lang="zh-CN" altLang="en-US" sz="1050" dirty="0">
                  <a:solidFill>
                    <a:srgbClr val="002060"/>
                  </a:solidFill>
                  <a:latin typeface="微软雅黑" pitchFamily="34" charset="-122"/>
                  <a:ea typeface="微软雅黑" pitchFamily="34" charset="-122"/>
                </a:rPr>
                <a:t>年</a:t>
              </a:r>
            </a:p>
          </p:txBody>
        </p:sp>
        <p:sp>
          <p:nvSpPr>
            <p:cNvPr id="30" name="TextBox 29"/>
            <p:cNvSpPr txBox="1"/>
            <p:nvPr/>
          </p:nvSpPr>
          <p:spPr>
            <a:xfrm>
              <a:off x="6553449" y="3449232"/>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21 </a:t>
              </a:r>
              <a:r>
                <a:rPr lang="zh-CN" altLang="en-US" sz="1050" dirty="0">
                  <a:solidFill>
                    <a:srgbClr val="002060"/>
                  </a:solidFill>
                  <a:latin typeface="微软雅黑" pitchFamily="34" charset="-122"/>
                  <a:ea typeface="微软雅黑" pitchFamily="34" charset="-122"/>
                </a:rPr>
                <a:t>件</a:t>
              </a:r>
            </a:p>
          </p:txBody>
        </p:sp>
        <p:sp>
          <p:nvSpPr>
            <p:cNvPr id="31" name="TextBox 30"/>
            <p:cNvSpPr txBox="1"/>
            <p:nvPr/>
          </p:nvSpPr>
          <p:spPr>
            <a:xfrm>
              <a:off x="7397707" y="2745637"/>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2014</a:t>
              </a:r>
              <a:r>
                <a:rPr lang="zh-CN" altLang="en-US" sz="1050" dirty="0">
                  <a:solidFill>
                    <a:srgbClr val="002060"/>
                  </a:solidFill>
                  <a:latin typeface="微软雅黑" pitchFamily="34" charset="-122"/>
                  <a:ea typeface="微软雅黑" pitchFamily="34" charset="-122"/>
                </a:rPr>
                <a:t>年</a:t>
              </a:r>
            </a:p>
          </p:txBody>
        </p:sp>
        <p:sp>
          <p:nvSpPr>
            <p:cNvPr id="32" name="TextBox 31"/>
            <p:cNvSpPr txBox="1"/>
            <p:nvPr/>
          </p:nvSpPr>
          <p:spPr>
            <a:xfrm>
              <a:off x="7437054" y="3202352"/>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24</a:t>
              </a:r>
              <a:r>
                <a:rPr lang="zh-CN" altLang="en-US" sz="1050" dirty="0">
                  <a:solidFill>
                    <a:srgbClr val="002060"/>
                  </a:solidFill>
                  <a:latin typeface="微软雅黑" pitchFamily="34" charset="-122"/>
                  <a:ea typeface="微软雅黑" pitchFamily="34" charset="-122"/>
                </a:rPr>
                <a:t>件</a:t>
              </a:r>
            </a:p>
          </p:txBody>
        </p:sp>
        <p:sp>
          <p:nvSpPr>
            <p:cNvPr id="33" name="TextBox 32"/>
            <p:cNvSpPr txBox="1"/>
            <p:nvPr/>
          </p:nvSpPr>
          <p:spPr>
            <a:xfrm>
              <a:off x="9177394" y="2599443"/>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2016</a:t>
              </a:r>
              <a:r>
                <a:rPr lang="zh-CN" altLang="en-US" sz="1050" dirty="0">
                  <a:solidFill>
                    <a:srgbClr val="002060"/>
                  </a:solidFill>
                  <a:latin typeface="微软雅黑" pitchFamily="34" charset="-122"/>
                  <a:ea typeface="微软雅黑" pitchFamily="34" charset="-122"/>
                </a:rPr>
                <a:t>年</a:t>
              </a:r>
            </a:p>
          </p:txBody>
        </p:sp>
        <p:sp>
          <p:nvSpPr>
            <p:cNvPr id="34" name="TextBox 33"/>
            <p:cNvSpPr txBox="1"/>
            <p:nvPr/>
          </p:nvSpPr>
          <p:spPr>
            <a:xfrm>
              <a:off x="9193845" y="3084279"/>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28  </a:t>
              </a:r>
              <a:r>
                <a:rPr lang="zh-CN" altLang="en-US" sz="1050" dirty="0">
                  <a:solidFill>
                    <a:srgbClr val="002060"/>
                  </a:solidFill>
                  <a:latin typeface="微软雅黑" pitchFamily="34" charset="-122"/>
                  <a:ea typeface="微软雅黑" pitchFamily="34" charset="-122"/>
                </a:rPr>
                <a:t>件</a:t>
              </a:r>
            </a:p>
          </p:txBody>
        </p:sp>
        <p:cxnSp>
          <p:nvCxnSpPr>
            <p:cNvPr id="35" name="直接连接符 34"/>
            <p:cNvCxnSpPr/>
            <p:nvPr/>
          </p:nvCxnSpPr>
          <p:spPr>
            <a:xfrm>
              <a:off x="8589772" y="2466952"/>
              <a:ext cx="0" cy="341188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295338" y="2621379"/>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2015</a:t>
              </a:r>
              <a:r>
                <a:rPr lang="zh-CN" altLang="en-US" sz="1050" dirty="0">
                  <a:solidFill>
                    <a:srgbClr val="002060"/>
                  </a:solidFill>
                  <a:latin typeface="微软雅黑" pitchFamily="34" charset="-122"/>
                  <a:ea typeface="微软雅黑" pitchFamily="34" charset="-122"/>
                </a:rPr>
                <a:t>年</a:t>
              </a:r>
            </a:p>
          </p:txBody>
        </p:sp>
        <p:sp>
          <p:nvSpPr>
            <p:cNvPr id="37" name="TextBox 36"/>
            <p:cNvSpPr txBox="1"/>
            <p:nvPr/>
          </p:nvSpPr>
          <p:spPr>
            <a:xfrm>
              <a:off x="8295338" y="3459329"/>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  </a:t>
              </a:r>
              <a:r>
                <a:rPr lang="zh-CN" altLang="en-US" sz="1050" dirty="0">
                  <a:solidFill>
                    <a:srgbClr val="002060"/>
                  </a:solidFill>
                  <a:latin typeface="微软雅黑" pitchFamily="34" charset="-122"/>
                  <a:ea typeface="微软雅黑" pitchFamily="34" charset="-122"/>
                </a:rPr>
                <a:t>件</a:t>
              </a:r>
            </a:p>
          </p:txBody>
        </p:sp>
        <p:sp>
          <p:nvSpPr>
            <p:cNvPr id="38" name="TextBox 37"/>
            <p:cNvSpPr txBox="1"/>
            <p:nvPr/>
          </p:nvSpPr>
          <p:spPr>
            <a:xfrm>
              <a:off x="10007108" y="2558347"/>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2017</a:t>
              </a:r>
              <a:r>
                <a:rPr lang="zh-CN" altLang="en-US" sz="1050" dirty="0">
                  <a:solidFill>
                    <a:srgbClr val="002060"/>
                  </a:solidFill>
                  <a:latin typeface="微软雅黑" pitchFamily="34" charset="-122"/>
                  <a:ea typeface="微软雅黑" pitchFamily="34" charset="-122"/>
                </a:rPr>
                <a:t>年</a:t>
              </a:r>
            </a:p>
          </p:txBody>
        </p:sp>
        <p:sp>
          <p:nvSpPr>
            <p:cNvPr id="39" name="TextBox 38"/>
            <p:cNvSpPr txBox="1"/>
            <p:nvPr/>
          </p:nvSpPr>
          <p:spPr>
            <a:xfrm>
              <a:off x="9978163" y="2866555"/>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85 </a:t>
              </a:r>
              <a:r>
                <a:rPr lang="zh-CN" altLang="en-US" sz="1050" dirty="0">
                  <a:solidFill>
                    <a:srgbClr val="002060"/>
                  </a:solidFill>
                  <a:latin typeface="微软雅黑" pitchFamily="34" charset="-122"/>
                  <a:ea typeface="微软雅黑" pitchFamily="34" charset="-122"/>
                </a:rPr>
                <a:t>件</a:t>
              </a:r>
            </a:p>
          </p:txBody>
        </p:sp>
        <p:sp>
          <p:nvSpPr>
            <p:cNvPr id="40" name="TextBox 39"/>
            <p:cNvSpPr txBox="1"/>
            <p:nvPr/>
          </p:nvSpPr>
          <p:spPr>
            <a:xfrm>
              <a:off x="1540980" y="4822146"/>
              <a:ext cx="1272677" cy="430887"/>
            </a:xfrm>
            <a:prstGeom prst="rect">
              <a:avLst/>
            </a:prstGeom>
            <a:noFill/>
          </p:spPr>
          <p:txBody>
            <a:bodyPr wrap="square" lIns="0" tIns="0" rIns="0" bIns="0" rtlCol="0">
              <a:spAutoFit/>
            </a:bodyPr>
            <a:lstStyle/>
            <a:p>
              <a:r>
                <a:rPr lang="zh-CN" altLang="en-US" sz="1050" dirty="0">
                  <a:solidFill>
                    <a:srgbClr val="002060"/>
                  </a:solidFill>
                  <a:latin typeface="微软雅黑" pitchFamily="34" charset="-122"/>
                  <a:ea typeface="微软雅黑" pitchFamily="34" charset="-122"/>
                </a:rPr>
                <a:t>该次几件申请成为重要的母案</a:t>
              </a:r>
            </a:p>
          </p:txBody>
        </p:sp>
        <p:sp>
          <p:nvSpPr>
            <p:cNvPr id="41" name="右大括号 40"/>
            <p:cNvSpPr/>
            <p:nvPr/>
          </p:nvSpPr>
          <p:spPr>
            <a:xfrm rot="16200000">
              <a:off x="5816615" y="-3079184"/>
              <a:ext cx="509133" cy="10175815"/>
            </a:xfrm>
            <a:prstGeom prst="rightBrace">
              <a:avLst/>
            </a:prstGeom>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sz="1050">
                <a:solidFill>
                  <a:srgbClr val="002060"/>
                </a:solidFill>
              </a:endParaRPr>
            </a:p>
          </p:txBody>
        </p:sp>
        <p:sp>
          <p:nvSpPr>
            <p:cNvPr id="42" name="TextBox 41"/>
            <p:cNvSpPr txBox="1"/>
            <p:nvPr/>
          </p:nvSpPr>
          <p:spPr>
            <a:xfrm>
              <a:off x="4549959" y="1285096"/>
              <a:ext cx="3400099" cy="328295"/>
            </a:xfrm>
            <a:prstGeom prst="rect">
              <a:avLst/>
            </a:prstGeom>
            <a:noFill/>
          </p:spPr>
          <p:txBody>
            <a:bodyPr wrap="square" lIns="0" tIns="0" rIns="0" bIns="0" rtlCol="0">
              <a:spAutoFit/>
            </a:bodyPr>
            <a:lstStyle/>
            <a:p>
              <a:r>
                <a:rPr lang="en-US" altLang="zh-CN" sz="1600" b="1" dirty="0" smtClean="0">
                  <a:solidFill>
                    <a:srgbClr val="002060"/>
                  </a:solidFill>
                  <a:latin typeface="微软雅黑" pitchFamily="34" charset="-122"/>
                  <a:ea typeface="微软雅黑" pitchFamily="34" charset="-122"/>
                </a:rPr>
                <a:t>B </a:t>
              </a:r>
              <a:r>
                <a:rPr lang="zh-CN" altLang="en-US" sz="1600" b="1" dirty="0" smtClean="0">
                  <a:solidFill>
                    <a:srgbClr val="002060"/>
                  </a:solidFill>
                  <a:latin typeface="微软雅黑" pitchFamily="34" charset="-122"/>
                  <a:ea typeface="微软雅黑" pitchFamily="34" charset="-122"/>
                </a:rPr>
                <a:t>公司止血夹专利全球布局</a:t>
              </a:r>
              <a:endParaRPr lang="zh-CN" altLang="en-US" sz="1600" b="1" dirty="0">
                <a:solidFill>
                  <a:srgbClr val="002060"/>
                </a:solidFill>
                <a:latin typeface="微软雅黑" pitchFamily="34" charset="-122"/>
                <a:ea typeface="微软雅黑" pitchFamily="34" charset="-122"/>
              </a:endParaRPr>
            </a:p>
          </p:txBody>
        </p:sp>
        <p:cxnSp>
          <p:nvCxnSpPr>
            <p:cNvPr id="43" name="直接箭头连接符 42"/>
            <p:cNvCxnSpPr/>
            <p:nvPr/>
          </p:nvCxnSpPr>
          <p:spPr>
            <a:xfrm>
              <a:off x="2142301" y="5392597"/>
              <a:ext cx="8753449" cy="0"/>
            </a:xfrm>
            <a:prstGeom prst="straightConnector1">
              <a:avLst/>
            </a:prstGeom>
            <a:ln w="19050">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862957" y="5861202"/>
              <a:ext cx="4995556" cy="379575"/>
            </a:xfrm>
            <a:prstGeom prst="rect">
              <a:avLst/>
            </a:prstGeom>
          </p:spPr>
          <p:txBody>
            <a:bodyPr wrap="none" lIns="121908" tIns="60954" rIns="121908" bIns="60954">
              <a:spAutoFit/>
            </a:bodyPr>
            <a:lstStyle/>
            <a:p>
              <a:r>
                <a:rPr lang="zh-CN" altLang="en-US" sz="1050" dirty="0">
                  <a:solidFill>
                    <a:srgbClr val="002060"/>
                  </a:solidFill>
                  <a:latin typeface="黑体" panose="02010609060101010101" pitchFamily="49" charset="-122"/>
                  <a:ea typeface="黑体" panose="02010609060101010101" pitchFamily="49" charset="-122"/>
                </a:rPr>
                <a:t>以</a:t>
              </a:r>
              <a:r>
                <a:rPr lang="en-US" altLang="zh-CN" sz="1050" dirty="0" smtClean="0">
                  <a:solidFill>
                    <a:srgbClr val="002060"/>
                  </a:solidFill>
                  <a:latin typeface="黑体" panose="02010609060101010101" pitchFamily="49" charset="-122"/>
                  <a:ea typeface="黑体" panose="02010609060101010101" pitchFamily="49" charset="-122"/>
                </a:rPr>
                <a:t>2001</a:t>
              </a:r>
              <a:r>
                <a:rPr lang="zh-CN" altLang="en-US" sz="1050" dirty="0" smtClean="0">
                  <a:solidFill>
                    <a:srgbClr val="002060"/>
                  </a:solidFill>
                  <a:latin typeface="黑体" panose="02010609060101010101" pitchFamily="49" charset="-122"/>
                  <a:ea typeface="黑体" panose="02010609060101010101" pitchFamily="49" charset="-122"/>
                </a:rPr>
                <a:t>年</a:t>
              </a:r>
              <a:r>
                <a:rPr lang="zh-CN" altLang="en-US" sz="1050" dirty="0">
                  <a:solidFill>
                    <a:srgbClr val="002060"/>
                  </a:solidFill>
                  <a:latin typeface="黑体" panose="02010609060101010101" pitchFamily="49" charset="-122"/>
                  <a:ea typeface="黑体" panose="02010609060101010101" pitchFamily="49" charset="-122"/>
                </a:rPr>
                <a:t>的申请为母案</a:t>
              </a:r>
              <a:r>
                <a:rPr lang="zh-CN" altLang="en-US" sz="1050" dirty="0" smtClean="0">
                  <a:solidFill>
                    <a:srgbClr val="002060"/>
                  </a:solidFill>
                  <a:latin typeface="黑体" panose="02010609060101010101" pitchFamily="49" charset="-122"/>
                  <a:ea typeface="黑体" panose="02010609060101010101" pitchFamily="49" charset="-122"/>
                </a:rPr>
                <a:t>，持续进行</a:t>
              </a:r>
              <a:r>
                <a:rPr lang="zh-CN" altLang="en-US" sz="1050" dirty="0">
                  <a:solidFill>
                    <a:srgbClr val="002060"/>
                  </a:solidFill>
                  <a:latin typeface="黑体" panose="02010609060101010101" pitchFamily="49" charset="-122"/>
                  <a:ea typeface="黑体" panose="02010609060101010101" pitchFamily="49" charset="-122"/>
                </a:rPr>
                <a:t>大量的分</a:t>
              </a:r>
              <a:r>
                <a:rPr lang="zh-CN" altLang="en-US" sz="1050" dirty="0" smtClean="0">
                  <a:solidFill>
                    <a:srgbClr val="002060"/>
                  </a:solidFill>
                  <a:latin typeface="黑体" panose="02010609060101010101" pitchFamily="49" charset="-122"/>
                  <a:ea typeface="黑体" panose="02010609060101010101" pitchFamily="49" charset="-122"/>
                </a:rPr>
                <a:t>案和续案申请</a:t>
              </a:r>
              <a:endParaRPr lang="en-US" altLang="zh-CN" sz="1050" dirty="0">
                <a:solidFill>
                  <a:srgbClr val="002060"/>
                </a:solidFill>
                <a:latin typeface="黑体" panose="02010609060101010101" pitchFamily="49" charset="-122"/>
                <a:ea typeface="黑体" panose="02010609060101010101" pitchFamily="49" charset="-122"/>
              </a:endParaRPr>
            </a:p>
          </p:txBody>
        </p:sp>
        <p:cxnSp>
          <p:nvCxnSpPr>
            <p:cNvPr id="45" name="直接连接符 44"/>
            <p:cNvCxnSpPr/>
            <p:nvPr/>
          </p:nvCxnSpPr>
          <p:spPr>
            <a:xfrm>
              <a:off x="11145127" y="2422898"/>
              <a:ext cx="0" cy="355239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0895750" y="2380998"/>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2018</a:t>
              </a:r>
              <a:r>
                <a:rPr lang="zh-CN" altLang="en-US" sz="1050" dirty="0">
                  <a:solidFill>
                    <a:srgbClr val="002060"/>
                  </a:solidFill>
                  <a:latin typeface="微软雅黑" pitchFamily="34" charset="-122"/>
                  <a:ea typeface="微软雅黑" pitchFamily="34" charset="-122"/>
                </a:rPr>
                <a:t>年</a:t>
              </a:r>
            </a:p>
          </p:txBody>
        </p:sp>
        <p:sp>
          <p:nvSpPr>
            <p:cNvPr id="49" name="TextBox 48"/>
            <p:cNvSpPr txBox="1"/>
            <p:nvPr/>
          </p:nvSpPr>
          <p:spPr>
            <a:xfrm>
              <a:off x="10775726" y="3572743"/>
              <a:ext cx="1151978" cy="215444"/>
            </a:xfrm>
            <a:prstGeom prst="rect">
              <a:avLst/>
            </a:prstGeom>
            <a:noFill/>
          </p:spPr>
          <p:txBody>
            <a:bodyPr wrap="square" lIns="0" tIns="0" rIns="0" bIns="0" rtlCol="0">
              <a:spAutoFit/>
            </a:bodyPr>
            <a:lstStyle/>
            <a:p>
              <a:r>
                <a:rPr lang="en-US" altLang="zh-CN" sz="1050" dirty="0">
                  <a:solidFill>
                    <a:srgbClr val="002060"/>
                  </a:solidFill>
                  <a:latin typeface="微软雅黑" pitchFamily="34" charset="-122"/>
                  <a:ea typeface="微软雅黑" pitchFamily="34" charset="-122"/>
                </a:rPr>
                <a:t>17  </a:t>
              </a:r>
              <a:r>
                <a:rPr lang="zh-CN" altLang="en-US" sz="1050" dirty="0">
                  <a:solidFill>
                    <a:srgbClr val="002060"/>
                  </a:solidFill>
                  <a:latin typeface="微软雅黑" pitchFamily="34" charset="-122"/>
                  <a:ea typeface="微软雅黑" pitchFamily="34" charset="-122"/>
                </a:rPr>
                <a:t>件</a:t>
              </a:r>
            </a:p>
          </p:txBody>
        </p:sp>
      </p:grpSp>
      <p:sp>
        <p:nvSpPr>
          <p:cNvPr id="50" name="圆角矩形 49"/>
          <p:cNvSpPr/>
          <p:nvPr/>
        </p:nvSpPr>
        <p:spPr>
          <a:xfrm>
            <a:off x="-189009" y="327229"/>
            <a:ext cx="3664599"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zh-CN" altLang="en-US" sz="2000" b="1" dirty="0" smtClean="0">
                <a:solidFill>
                  <a:srgbClr val="002060"/>
                </a:solidFill>
                <a:latin typeface="微软雅黑" panose="020B0503020204020204" pitchFamily="34" charset="-122"/>
                <a:ea typeface="微软雅黑" panose="020B0503020204020204" pitchFamily="34" charset="-122"/>
              </a:rPr>
              <a:t>   止血</a:t>
            </a:r>
            <a:r>
              <a:rPr lang="zh-CN" altLang="en-US" sz="2000" b="1" dirty="0">
                <a:solidFill>
                  <a:srgbClr val="002060"/>
                </a:solidFill>
                <a:latin typeface="微软雅黑" panose="020B0503020204020204" pitchFamily="34" charset="-122"/>
                <a:ea typeface="微软雅黑" panose="020B0503020204020204" pitchFamily="34" charset="-122"/>
              </a:rPr>
              <a:t>夹专利全球布局脉络</a:t>
            </a:r>
          </a:p>
        </p:txBody>
      </p:sp>
    </p:spTree>
    <p:extLst>
      <p:ext uri="{BB962C8B-B14F-4D97-AF65-F5344CB8AC3E}">
        <p14:creationId xmlns:p14="http://schemas.microsoft.com/office/powerpoint/2010/main" val="192972086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7614"/>
            <a:ext cx="2295135" cy="254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右箭头 6"/>
          <p:cNvSpPr/>
          <p:nvPr/>
        </p:nvSpPr>
        <p:spPr>
          <a:xfrm>
            <a:off x="2909616" y="2396689"/>
            <a:ext cx="733902" cy="363474"/>
          </a:xfrm>
          <a:prstGeom prst="rightArrow">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206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3427579894"/>
              </p:ext>
            </p:extLst>
          </p:nvPr>
        </p:nvGraphicFramePr>
        <p:xfrm>
          <a:off x="3862463" y="1876290"/>
          <a:ext cx="4860722" cy="1483360"/>
        </p:xfrm>
        <a:graphic>
          <a:graphicData uri="http://schemas.openxmlformats.org/drawingml/2006/table">
            <a:tbl>
              <a:tblPr firstRow="1" bandRow="1">
                <a:tableStyleId>{5C22544A-7EE6-4342-B048-85BDC9FD1C3A}</a:tableStyleId>
              </a:tblPr>
              <a:tblGrid>
                <a:gridCol w="1044298">
                  <a:extLst>
                    <a:ext uri="{9D8B030D-6E8A-4147-A177-3AD203B41FA5}">
                      <a16:colId xmlns:a16="http://schemas.microsoft.com/office/drawing/2014/main" val="20000"/>
                    </a:ext>
                  </a:extLst>
                </a:gridCol>
                <a:gridCol w="885700">
                  <a:extLst>
                    <a:ext uri="{9D8B030D-6E8A-4147-A177-3AD203B41FA5}">
                      <a16:colId xmlns:a16="http://schemas.microsoft.com/office/drawing/2014/main" val="20001"/>
                    </a:ext>
                  </a:extLst>
                </a:gridCol>
                <a:gridCol w="846654">
                  <a:extLst>
                    <a:ext uri="{9D8B030D-6E8A-4147-A177-3AD203B41FA5}">
                      <a16:colId xmlns:a16="http://schemas.microsoft.com/office/drawing/2014/main" val="20002"/>
                    </a:ext>
                  </a:extLst>
                </a:gridCol>
                <a:gridCol w="716399">
                  <a:extLst>
                    <a:ext uri="{9D8B030D-6E8A-4147-A177-3AD203B41FA5}">
                      <a16:colId xmlns:a16="http://schemas.microsoft.com/office/drawing/2014/main" val="20003"/>
                    </a:ext>
                  </a:extLst>
                </a:gridCol>
                <a:gridCol w="651272">
                  <a:extLst>
                    <a:ext uri="{9D8B030D-6E8A-4147-A177-3AD203B41FA5}">
                      <a16:colId xmlns:a16="http://schemas.microsoft.com/office/drawing/2014/main" val="20004"/>
                    </a:ext>
                  </a:extLst>
                </a:gridCol>
                <a:gridCol w="716399">
                  <a:extLst>
                    <a:ext uri="{9D8B030D-6E8A-4147-A177-3AD203B41FA5}">
                      <a16:colId xmlns:a16="http://schemas.microsoft.com/office/drawing/2014/main" val="20005"/>
                    </a:ext>
                  </a:extLst>
                </a:gridCol>
              </a:tblGrid>
              <a:tr h="370840">
                <a:tc>
                  <a:txBody>
                    <a:bodyPr/>
                    <a:lstStyle/>
                    <a:p>
                      <a:r>
                        <a:rPr lang="en-US" altLang="zh-CN" sz="1200" dirty="0" smtClean="0"/>
                        <a:t>Applicant</a:t>
                      </a:r>
                      <a:endParaRPr lang="zh-CN" altLang="en-US" sz="1200" dirty="0"/>
                    </a:p>
                  </a:txBody>
                  <a:tcPr/>
                </a:tc>
                <a:tc>
                  <a:txBody>
                    <a:bodyPr/>
                    <a:lstStyle/>
                    <a:p>
                      <a:r>
                        <a:rPr lang="en-US" altLang="zh-CN" sz="1200" dirty="0" smtClean="0"/>
                        <a:t>Pending</a:t>
                      </a:r>
                      <a:endParaRPr lang="zh-CN" altLang="en-US" sz="1200" dirty="0"/>
                    </a:p>
                  </a:txBody>
                  <a:tcPr/>
                </a:tc>
                <a:tc>
                  <a:txBody>
                    <a:bodyPr/>
                    <a:lstStyle/>
                    <a:p>
                      <a:r>
                        <a:rPr lang="en-US" altLang="zh-CN" sz="1200" dirty="0" smtClean="0"/>
                        <a:t>Active</a:t>
                      </a:r>
                      <a:endParaRPr lang="zh-CN" altLang="en-US" sz="1200" dirty="0"/>
                    </a:p>
                  </a:txBody>
                  <a:tcPr/>
                </a:tc>
                <a:tc>
                  <a:txBody>
                    <a:bodyPr/>
                    <a:lstStyle/>
                    <a:p>
                      <a:r>
                        <a:rPr lang="en-US" altLang="zh-CN" sz="1200" dirty="0" smtClean="0"/>
                        <a:t>Inactive</a:t>
                      </a:r>
                      <a:endParaRPr lang="zh-CN" altLang="en-US" sz="1200" dirty="0"/>
                    </a:p>
                  </a:txBody>
                  <a:tcPr/>
                </a:tc>
                <a:tc>
                  <a:txBody>
                    <a:bodyPr/>
                    <a:lstStyle/>
                    <a:p>
                      <a:r>
                        <a:rPr lang="en-US" altLang="zh-CN" sz="1200" dirty="0" smtClean="0"/>
                        <a:t>PCT</a:t>
                      </a:r>
                      <a:endParaRPr lang="zh-CN" altLang="en-US" sz="1200" dirty="0"/>
                    </a:p>
                  </a:txBody>
                  <a:tcPr/>
                </a:tc>
                <a:tc>
                  <a:txBody>
                    <a:bodyPr/>
                    <a:lstStyle/>
                    <a:p>
                      <a:r>
                        <a:rPr lang="en-US" altLang="zh-CN" sz="1200" dirty="0" smtClean="0"/>
                        <a:t>Total</a:t>
                      </a:r>
                      <a:endParaRPr lang="zh-CN" altLang="en-US" sz="1200" dirty="0"/>
                    </a:p>
                  </a:txBody>
                  <a:tcPr/>
                </a:tc>
                <a:extLst>
                  <a:ext uri="{0D108BD9-81ED-4DB2-BD59-A6C34878D82A}">
                    <a16:rowId xmlns:a16="http://schemas.microsoft.com/office/drawing/2014/main" val="10000"/>
                  </a:ext>
                </a:extLst>
              </a:tr>
              <a:tr h="370840">
                <a:tc>
                  <a:txBody>
                    <a:bodyPr/>
                    <a:lstStyle/>
                    <a:p>
                      <a:r>
                        <a:rPr lang="en-US" altLang="zh-CN" dirty="0" smtClean="0"/>
                        <a:t>A</a:t>
                      </a:r>
                      <a:endParaRPr lang="zh-CN" altLang="en-US" dirty="0"/>
                    </a:p>
                  </a:txBody>
                  <a:tcPr/>
                </a:tc>
                <a:tc>
                  <a:txBody>
                    <a:bodyPr/>
                    <a:lstStyle/>
                    <a:p>
                      <a:r>
                        <a:rPr lang="en-US" altLang="zh-CN" dirty="0" smtClean="0"/>
                        <a:t>26</a:t>
                      </a:r>
                      <a:endParaRPr lang="zh-CN" altLang="en-US" dirty="0"/>
                    </a:p>
                  </a:txBody>
                  <a:tcPr/>
                </a:tc>
                <a:tc>
                  <a:txBody>
                    <a:bodyPr/>
                    <a:lstStyle/>
                    <a:p>
                      <a:r>
                        <a:rPr lang="en-US" altLang="zh-CN" dirty="0" smtClean="0"/>
                        <a:t>244</a:t>
                      </a:r>
                      <a:endParaRPr lang="zh-CN" altLang="en-US" dirty="0"/>
                    </a:p>
                  </a:txBody>
                  <a:tcPr/>
                </a:tc>
                <a:tc>
                  <a:txBody>
                    <a:bodyPr/>
                    <a:lstStyle/>
                    <a:p>
                      <a:r>
                        <a:rPr lang="en-US" altLang="zh-CN" dirty="0" smtClean="0"/>
                        <a:t>103</a:t>
                      </a:r>
                      <a:endParaRPr lang="zh-CN" altLang="en-US" dirty="0"/>
                    </a:p>
                  </a:txBody>
                  <a:tcPr/>
                </a:tc>
                <a:tc>
                  <a:txBody>
                    <a:bodyPr/>
                    <a:lstStyle/>
                    <a:p>
                      <a:r>
                        <a:rPr lang="en-US" altLang="zh-CN" dirty="0" smtClean="0"/>
                        <a:t>41</a:t>
                      </a:r>
                      <a:endParaRPr lang="zh-CN" altLang="en-US" dirty="0"/>
                    </a:p>
                  </a:txBody>
                  <a:tcPr/>
                </a:tc>
                <a:tc>
                  <a:txBody>
                    <a:bodyPr/>
                    <a:lstStyle/>
                    <a:p>
                      <a:r>
                        <a:rPr lang="en-US" altLang="zh-CN" dirty="0" smtClean="0"/>
                        <a:t>414</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smtClean="0"/>
                        <a:t>B</a:t>
                      </a:r>
                      <a:endParaRPr lang="zh-CN" altLang="en-US" dirty="0"/>
                    </a:p>
                  </a:txBody>
                  <a:tcPr/>
                </a:tc>
                <a:tc>
                  <a:txBody>
                    <a:bodyPr/>
                    <a:lstStyle/>
                    <a:p>
                      <a:r>
                        <a:rPr lang="en-US" altLang="zh-CN" dirty="0" smtClean="0"/>
                        <a:t>90</a:t>
                      </a:r>
                      <a:endParaRPr lang="zh-CN" altLang="en-US" dirty="0"/>
                    </a:p>
                  </a:txBody>
                  <a:tcPr/>
                </a:tc>
                <a:tc>
                  <a:txBody>
                    <a:bodyPr/>
                    <a:lstStyle/>
                    <a:p>
                      <a:r>
                        <a:rPr lang="en-US" altLang="zh-CN" dirty="0" smtClean="0"/>
                        <a:t>156</a:t>
                      </a:r>
                      <a:endParaRPr lang="zh-CN" altLang="en-US" dirty="0"/>
                    </a:p>
                  </a:txBody>
                  <a:tcPr/>
                </a:tc>
                <a:tc>
                  <a:txBody>
                    <a:bodyPr/>
                    <a:lstStyle/>
                    <a:p>
                      <a:r>
                        <a:rPr lang="en-US" altLang="zh-CN" dirty="0" smtClean="0"/>
                        <a:t>96</a:t>
                      </a:r>
                      <a:endParaRPr lang="zh-CN" altLang="en-US" dirty="0"/>
                    </a:p>
                  </a:txBody>
                  <a:tcPr/>
                </a:tc>
                <a:tc>
                  <a:txBody>
                    <a:bodyPr/>
                    <a:lstStyle/>
                    <a:p>
                      <a:r>
                        <a:rPr lang="en-US" altLang="zh-CN" dirty="0" smtClean="0"/>
                        <a:t>51</a:t>
                      </a:r>
                      <a:endParaRPr lang="zh-CN" altLang="en-US" dirty="0"/>
                    </a:p>
                  </a:txBody>
                  <a:tcPr/>
                </a:tc>
                <a:tc>
                  <a:txBody>
                    <a:bodyPr/>
                    <a:lstStyle/>
                    <a:p>
                      <a:r>
                        <a:rPr lang="en-US" altLang="zh-CN" dirty="0" smtClean="0"/>
                        <a:t>393</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smtClean="0"/>
                        <a:t>C</a:t>
                      </a:r>
                      <a:endParaRPr lang="zh-CN" altLang="en-US" dirty="0"/>
                    </a:p>
                  </a:txBody>
                  <a:tcPr/>
                </a:tc>
                <a:tc>
                  <a:txBody>
                    <a:bodyPr/>
                    <a:lstStyle/>
                    <a:p>
                      <a:r>
                        <a:rPr lang="en-US" altLang="zh-CN" dirty="0" smtClean="0"/>
                        <a:t>17</a:t>
                      </a:r>
                      <a:endParaRPr lang="zh-CN" altLang="en-US" dirty="0"/>
                    </a:p>
                  </a:txBody>
                  <a:tcPr/>
                </a:tc>
                <a:tc>
                  <a:txBody>
                    <a:bodyPr/>
                    <a:lstStyle/>
                    <a:p>
                      <a:r>
                        <a:rPr lang="en-US" altLang="zh-CN" dirty="0" smtClean="0"/>
                        <a:t>82</a:t>
                      </a:r>
                      <a:endParaRPr lang="zh-CN" altLang="en-US" dirty="0"/>
                    </a:p>
                  </a:txBody>
                  <a:tcPr/>
                </a:tc>
                <a:tc>
                  <a:txBody>
                    <a:bodyPr/>
                    <a:lstStyle/>
                    <a:p>
                      <a:r>
                        <a:rPr lang="en-US" altLang="zh-CN" dirty="0" smtClean="0"/>
                        <a:t>41</a:t>
                      </a:r>
                      <a:endParaRPr lang="zh-CN" altLang="en-US" dirty="0"/>
                    </a:p>
                  </a:txBody>
                  <a:tcPr/>
                </a:tc>
                <a:tc>
                  <a:txBody>
                    <a:bodyPr/>
                    <a:lstStyle/>
                    <a:p>
                      <a:r>
                        <a:rPr lang="en-US" altLang="zh-CN" dirty="0" smtClean="0"/>
                        <a:t>24</a:t>
                      </a:r>
                      <a:endParaRPr lang="zh-CN" altLang="en-US" dirty="0"/>
                    </a:p>
                  </a:txBody>
                  <a:tcPr/>
                </a:tc>
                <a:tc>
                  <a:txBody>
                    <a:bodyPr/>
                    <a:lstStyle/>
                    <a:p>
                      <a:r>
                        <a:rPr lang="en-US" altLang="zh-CN" dirty="0" smtClean="0"/>
                        <a:t>164</a:t>
                      </a:r>
                      <a:endParaRPr lang="zh-CN" altLang="en-US" dirty="0"/>
                    </a:p>
                  </a:txBody>
                  <a:tcPr/>
                </a:tc>
                <a:extLst>
                  <a:ext uri="{0D108BD9-81ED-4DB2-BD59-A6C34878D82A}">
                    <a16:rowId xmlns:a16="http://schemas.microsoft.com/office/drawing/2014/main" val="10003"/>
                  </a:ext>
                </a:extLst>
              </a:tr>
            </a:tbl>
          </a:graphicData>
        </a:graphic>
      </p:graphicFrame>
      <p:sp>
        <p:nvSpPr>
          <p:cNvPr id="6" name="圆角矩形 5"/>
          <p:cNvSpPr/>
          <p:nvPr/>
        </p:nvSpPr>
        <p:spPr>
          <a:xfrm>
            <a:off x="-227732" y="267494"/>
            <a:ext cx="3664599"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zh-CN" altLang="en-US" sz="2000" b="1" dirty="0" smtClean="0">
                <a:solidFill>
                  <a:srgbClr val="002060"/>
                </a:solidFill>
                <a:latin typeface="微软雅黑" panose="020B0503020204020204" pitchFamily="34" charset="-122"/>
                <a:ea typeface="微软雅黑" panose="020B0503020204020204" pitchFamily="34" charset="-122"/>
              </a:rPr>
              <a:t>    止血</a:t>
            </a:r>
            <a:r>
              <a:rPr lang="zh-CN" altLang="en-US" sz="2000" b="1" dirty="0">
                <a:solidFill>
                  <a:srgbClr val="002060"/>
                </a:solidFill>
                <a:latin typeface="微软雅黑" panose="020B0503020204020204" pitchFamily="34" charset="-122"/>
                <a:ea typeface="微软雅黑" panose="020B0503020204020204" pitchFamily="34" charset="-122"/>
              </a:rPr>
              <a:t>夹专利布局数量情况</a:t>
            </a:r>
            <a:endParaRPr lang="zh-CN" altLang="en-US" sz="2000" dirty="0"/>
          </a:p>
        </p:txBody>
      </p:sp>
    </p:spTree>
    <p:extLst>
      <p:ext uri="{BB962C8B-B14F-4D97-AF65-F5344CB8AC3E}">
        <p14:creationId xmlns:p14="http://schemas.microsoft.com/office/powerpoint/2010/main" val="292317239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extLst/>
          </p:nvPr>
        </p:nvGraphicFramePr>
        <p:xfrm>
          <a:off x="1259632" y="1203598"/>
          <a:ext cx="669674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4" name="圆角矩形 3"/>
          <p:cNvSpPr/>
          <p:nvPr/>
        </p:nvSpPr>
        <p:spPr>
          <a:xfrm>
            <a:off x="-324544" y="267494"/>
            <a:ext cx="4032448"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buSzPct val="70000"/>
            </a:pPr>
            <a:r>
              <a:rPr lang="zh-CN" altLang="en-US" sz="2000" b="1" dirty="0" smtClean="0">
                <a:solidFill>
                  <a:srgbClr val="002060"/>
                </a:solidFill>
                <a:latin typeface="微软雅黑" panose="020B0503020204020204" pitchFamily="34" charset="-122"/>
                <a:ea typeface="微软雅黑" panose="020B0503020204020204" pitchFamily="34" charset="-122"/>
              </a:rPr>
              <a:t>     止血</a:t>
            </a:r>
            <a:r>
              <a:rPr lang="zh-CN" altLang="en-US" sz="2000" b="1" dirty="0">
                <a:solidFill>
                  <a:srgbClr val="002060"/>
                </a:solidFill>
                <a:latin typeface="微软雅黑" panose="020B0503020204020204" pitchFamily="34" charset="-122"/>
                <a:ea typeface="微软雅黑" panose="020B0503020204020204" pitchFamily="34" charset="-122"/>
              </a:rPr>
              <a:t>夹专利布局技术点分布</a:t>
            </a:r>
          </a:p>
        </p:txBody>
      </p:sp>
    </p:spTree>
    <p:extLst>
      <p:ext uri="{BB962C8B-B14F-4D97-AF65-F5344CB8AC3E}">
        <p14:creationId xmlns:p14="http://schemas.microsoft.com/office/powerpoint/2010/main" val="37732265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622098733"/>
              </p:ext>
            </p:extLst>
          </p:nvPr>
        </p:nvGraphicFramePr>
        <p:xfrm>
          <a:off x="1115616" y="2077986"/>
          <a:ext cx="3960440" cy="1965960"/>
        </p:xfrm>
        <a:graphic>
          <a:graphicData uri="http://schemas.openxmlformats.org/drawingml/2006/table">
            <a:tbl>
              <a:tblPr firstRow="1" bandRow="1">
                <a:tableStyleId>{5C22544A-7EE6-4342-B048-85BDC9FD1C3A}</a:tableStyleId>
              </a:tblPr>
              <a:tblGrid>
                <a:gridCol w="608166">
                  <a:extLst>
                    <a:ext uri="{9D8B030D-6E8A-4147-A177-3AD203B41FA5}">
                      <a16:colId xmlns:a16="http://schemas.microsoft.com/office/drawing/2014/main" val="360096076"/>
                    </a:ext>
                  </a:extLst>
                </a:gridCol>
                <a:gridCol w="1120025">
                  <a:extLst>
                    <a:ext uri="{9D8B030D-6E8A-4147-A177-3AD203B41FA5}">
                      <a16:colId xmlns:a16="http://schemas.microsoft.com/office/drawing/2014/main" val="4158112864"/>
                    </a:ext>
                  </a:extLst>
                </a:gridCol>
                <a:gridCol w="1368152">
                  <a:extLst>
                    <a:ext uri="{9D8B030D-6E8A-4147-A177-3AD203B41FA5}">
                      <a16:colId xmlns:a16="http://schemas.microsoft.com/office/drawing/2014/main" val="2929615738"/>
                    </a:ext>
                  </a:extLst>
                </a:gridCol>
                <a:gridCol w="864097">
                  <a:extLst>
                    <a:ext uri="{9D8B030D-6E8A-4147-A177-3AD203B41FA5}">
                      <a16:colId xmlns:a16="http://schemas.microsoft.com/office/drawing/2014/main" val="1765464288"/>
                    </a:ext>
                  </a:extLst>
                </a:gridCol>
              </a:tblGrid>
              <a:tr h="370840">
                <a:tc>
                  <a:txBody>
                    <a:bodyPr/>
                    <a:lstStyle/>
                    <a:p>
                      <a:pPr algn="ctr"/>
                      <a:r>
                        <a:rPr lang="en-US" altLang="zh-CN" sz="1100" dirty="0" smtClean="0">
                          <a:latin typeface="黑体" panose="02010609060101010101" pitchFamily="49" charset="-122"/>
                          <a:ea typeface="黑体" panose="02010609060101010101" pitchFamily="49" charset="-122"/>
                        </a:rPr>
                        <a:t> </a:t>
                      </a:r>
                      <a:r>
                        <a:rPr lang="zh-CN" altLang="en-US" sz="1100" dirty="0" smtClean="0">
                          <a:latin typeface="黑体" panose="02010609060101010101" pitchFamily="49" charset="-122"/>
                          <a:ea typeface="黑体" panose="02010609060101010101" pitchFamily="49" charset="-122"/>
                        </a:rPr>
                        <a:t>类型</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zh-CN" altLang="en-US" sz="1100" dirty="0" smtClean="0">
                          <a:latin typeface="黑体" panose="02010609060101010101" pitchFamily="49" charset="-122"/>
                          <a:ea typeface="黑体" panose="02010609060101010101" pitchFamily="49" charset="-122"/>
                        </a:rPr>
                        <a:t>原告中国企业数量（家次）</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zh-CN" altLang="en-US" sz="1100" dirty="0" smtClean="0">
                          <a:latin typeface="黑体" panose="02010609060101010101" pitchFamily="49" charset="-122"/>
                          <a:ea typeface="黑体" panose="02010609060101010101" pitchFamily="49" charset="-122"/>
                        </a:rPr>
                        <a:t>被告中国企业数量（家次）</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 </a:t>
                      </a:r>
                      <a:r>
                        <a:rPr lang="zh-CN" altLang="en-US" sz="1100" dirty="0" smtClean="0">
                          <a:latin typeface="黑体" panose="02010609060101010101" pitchFamily="49" charset="-122"/>
                          <a:ea typeface="黑体" panose="02010609060101010101" pitchFamily="49" charset="-122"/>
                        </a:rPr>
                        <a:t>被告占比</a:t>
                      </a:r>
                      <a:endParaRPr lang="zh-CN" altLang="en-US" sz="11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295497029"/>
                  </a:ext>
                </a:extLst>
              </a:tr>
              <a:tr h="370840">
                <a:tc>
                  <a:txBody>
                    <a:bodyPr/>
                    <a:lstStyle/>
                    <a:p>
                      <a:pPr algn="ctr"/>
                      <a:r>
                        <a:rPr lang="zh-CN" altLang="en-US" sz="1100" dirty="0" smtClean="0">
                          <a:latin typeface="黑体" panose="02010609060101010101" pitchFamily="49" charset="-122"/>
                          <a:ea typeface="黑体" panose="02010609060101010101" pitchFamily="49" charset="-122"/>
                        </a:rPr>
                        <a:t>专利</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65</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917</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93.4%</a:t>
                      </a:r>
                      <a:endParaRPr lang="zh-CN" altLang="en-US" sz="11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851762749"/>
                  </a:ext>
                </a:extLst>
              </a:tr>
              <a:tr h="370840">
                <a:tc>
                  <a:txBody>
                    <a:bodyPr/>
                    <a:lstStyle/>
                    <a:p>
                      <a:pPr algn="ctr"/>
                      <a:r>
                        <a:rPr lang="zh-CN" altLang="en-US" sz="1100" dirty="0" smtClean="0">
                          <a:latin typeface="黑体" panose="02010609060101010101" pitchFamily="49" charset="-122"/>
                          <a:ea typeface="黑体" panose="02010609060101010101" pitchFamily="49" charset="-122"/>
                        </a:rPr>
                        <a:t>商标</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99</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8446</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98.8%</a:t>
                      </a:r>
                      <a:endParaRPr lang="zh-CN" altLang="en-US" sz="11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431592092"/>
                  </a:ext>
                </a:extLst>
              </a:tr>
              <a:tr h="370840">
                <a:tc>
                  <a:txBody>
                    <a:bodyPr/>
                    <a:lstStyle/>
                    <a:p>
                      <a:pPr algn="ctr"/>
                      <a:r>
                        <a:rPr lang="zh-CN" altLang="en-US" sz="1100" dirty="0" smtClean="0">
                          <a:latin typeface="黑体" panose="02010609060101010101" pitchFamily="49" charset="-122"/>
                          <a:ea typeface="黑体" panose="02010609060101010101" pitchFamily="49" charset="-122"/>
                        </a:rPr>
                        <a:t>商业秘密</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5</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37</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88%</a:t>
                      </a:r>
                      <a:endParaRPr lang="zh-CN" altLang="en-US" sz="11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195276255"/>
                  </a:ext>
                </a:extLst>
              </a:tr>
              <a:tr h="370840">
                <a:tc>
                  <a:txBody>
                    <a:bodyPr/>
                    <a:lstStyle/>
                    <a:p>
                      <a:pPr algn="ctr"/>
                      <a:r>
                        <a:rPr lang="zh-CN" altLang="en-US" sz="1100" dirty="0" smtClean="0">
                          <a:latin typeface="黑体" panose="02010609060101010101" pitchFamily="49" charset="-122"/>
                          <a:ea typeface="黑体" panose="02010609060101010101" pitchFamily="49" charset="-122"/>
                        </a:rPr>
                        <a:t>合计</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169</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9400</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en-US" altLang="zh-CN" sz="1100" dirty="0" smtClean="0">
                          <a:latin typeface="黑体" panose="02010609060101010101" pitchFamily="49" charset="-122"/>
                          <a:ea typeface="黑体" panose="02010609060101010101" pitchFamily="49" charset="-122"/>
                        </a:rPr>
                        <a:t>98.2%</a:t>
                      </a:r>
                      <a:endParaRPr lang="zh-CN" altLang="en-US" sz="11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292554907"/>
                  </a:ext>
                </a:extLst>
              </a:tr>
            </a:tbl>
          </a:graphicData>
        </a:graphic>
      </p:graphicFrame>
      <p:sp>
        <p:nvSpPr>
          <p:cNvPr id="5" name="矩形 4"/>
          <p:cNvSpPr/>
          <p:nvPr/>
        </p:nvSpPr>
        <p:spPr>
          <a:xfrm>
            <a:off x="5868144" y="4876006"/>
            <a:ext cx="2852063" cy="215444"/>
          </a:xfrm>
          <a:prstGeom prst="rect">
            <a:avLst/>
          </a:prstGeom>
        </p:spPr>
        <p:txBody>
          <a:bodyPr wrap="none">
            <a:spAutoFit/>
          </a:bodyPr>
          <a:lstStyle/>
          <a:p>
            <a:r>
              <a:rPr lang="zh-CN" altLang="en-US" sz="800" dirty="0" smtClean="0">
                <a:solidFill>
                  <a:srgbClr val="002060"/>
                </a:solidFill>
                <a:latin typeface="黑体" panose="02010609060101010101" pitchFamily="49" charset="-122"/>
                <a:ea typeface="黑体" panose="02010609060101010101" pitchFamily="49" charset="-122"/>
              </a:rPr>
              <a:t>数据来源：</a:t>
            </a:r>
            <a:r>
              <a:rPr lang="en-US" altLang="zh-CN" sz="800" dirty="0" smtClean="0">
                <a:solidFill>
                  <a:srgbClr val="002060"/>
                </a:solidFill>
                <a:latin typeface="黑体" panose="02010609060101010101" pitchFamily="49" charset="-122"/>
                <a:ea typeface="黑体" panose="02010609060101010101" pitchFamily="49" charset="-122"/>
              </a:rPr>
              <a:t>《</a:t>
            </a:r>
            <a:r>
              <a:rPr lang="zh-CN" altLang="en-US" sz="800" dirty="0" smtClean="0">
                <a:solidFill>
                  <a:srgbClr val="002060"/>
                </a:solidFill>
                <a:latin typeface="黑体" panose="02010609060101010101" pitchFamily="49" charset="-122"/>
                <a:ea typeface="黑体" panose="02010609060101010101" pitchFamily="49" charset="-122"/>
              </a:rPr>
              <a:t>2022年</a:t>
            </a:r>
            <a:r>
              <a:rPr lang="zh-CN" altLang="en-US" sz="800" dirty="0">
                <a:solidFill>
                  <a:srgbClr val="002060"/>
                </a:solidFill>
                <a:latin typeface="黑体" panose="02010609060101010101" pitchFamily="49" charset="-122"/>
                <a:ea typeface="黑体" panose="02010609060101010101" pitchFamily="49" charset="-122"/>
              </a:rPr>
              <a:t>中国企业在美知识产权纠纷调查</a:t>
            </a:r>
            <a:r>
              <a:rPr lang="zh-CN" altLang="en-US" sz="800" dirty="0" smtClean="0">
                <a:solidFill>
                  <a:srgbClr val="002060"/>
                </a:solidFill>
                <a:latin typeface="黑体" panose="02010609060101010101" pitchFamily="49" charset="-122"/>
                <a:ea typeface="黑体" panose="02010609060101010101" pitchFamily="49" charset="-122"/>
              </a:rPr>
              <a:t>报告</a:t>
            </a:r>
            <a:r>
              <a:rPr lang="en-US" altLang="zh-CN" sz="800" dirty="0" smtClean="0">
                <a:solidFill>
                  <a:srgbClr val="002060"/>
                </a:solidFill>
                <a:latin typeface="黑体" panose="02010609060101010101" pitchFamily="49" charset="-122"/>
                <a:ea typeface="黑体" panose="02010609060101010101" pitchFamily="49" charset="-122"/>
              </a:rPr>
              <a:t>》</a:t>
            </a:r>
            <a:endParaRPr lang="zh-CN" altLang="en-US" sz="800" dirty="0">
              <a:solidFill>
                <a:srgbClr val="002060"/>
              </a:solidFill>
              <a:latin typeface="黑体" panose="02010609060101010101" pitchFamily="49" charset="-122"/>
              <a:ea typeface="黑体" panose="02010609060101010101" pitchFamily="49" charset="-122"/>
            </a:endParaRPr>
          </a:p>
        </p:txBody>
      </p:sp>
      <p:graphicFrame>
        <p:nvGraphicFramePr>
          <p:cNvPr id="6" name="图表 5"/>
          <p:cNvGraphicFramePr/>
          <p:nvPr>
            <p:extLst>
              <p:ext uri="{D42A27DB-BD31-4B8C-83A1-F6EECF244321}">
                <p14:modId xmlns:p14="http://schemas.microsoft.com/office/powerpoint/2010/main" val="4106016139"/>
              </p:ext>
            </p:extLst>
          </p:nvPr>
        </p:nvGraphicFramePr>
        <p:xfrm>
          <a:off x="5484440" y="1853162"/>
          <a:ext cx="3336032" cy="2395024"/>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p:cNvSpPr/>
          <p:nvPr/>
        </p:nvSpPr>
        <p:spPr>
          <a:xfrm>
            <a:off x="683568" y="862290"/>
            <a:ext cx="7848872" cy="1011367"/>
          </a:xfrm>
          <a:prstGeom prst="rect">
            <a:avLst/>
          </a:prstGeom>
        </p:spPr>
        <p:txBody>
          <a:bodyPr wrap="square">
            <a:spAutoFit/>
          </a:bodyPr>
          <a:lstStyle/>
          <a:p>
            <a:pPr>
              <a:lnSpc>
                <a:spcPct val="150000"/>
              </a:lnSpc>
            </a:pPr>
            <a:r>
              <a:rPr lang="en-US" altLang="zh-CN" dirty="0" smtClean="0">
                <a:solidFill>
                  <a:srgbClr val="000000"/>
                </a:solidFill>
                <a:latin typeface="黑体" panose="02010609060101010101" pitchFamily="49" charset="-122"/>
                <a:ea typeface="黑体" panose="02010609060101010101" pitchFamily="49" charset="-122"/>
              </a:rPr>
              <a:t>    2022</a:t>
            </a:r>
            <a:r>
              <a:rPr lang="zh-CN" altLang="en-US" dirty="0" smtClean="0">
                <a:solidFill>
                  <a:srgbClr val="000000"/>
                </a:solidFill>
                <a:latin typeface="黑体" panose="02010609060101010101" pitchFamily="49" charset="-122"/>
                <a:ea typeface="黑体" panose="02010609060101010101" pitchFamily="49" charset="-122"/>
              </a:rPr>
              <a:t>年</a:t>
            </a:r>
            <a:r>
              <a:rPr lang="zh-CN" altLang="en-US" dirty="0">
                <a:solidFill>
                  <a:srgbClr val="000000"/>
                </a:solidFill>
                <a:latin typeface="黑体" panose="02010609060101010101" pitchFamily="49" charset="-122"/>
                <a:ea typeface="黑体" panose="02010609060101010101" pitchFamily="49" charset="-122"/>
              </a:rPr>
              <a:t>，新立案专利诉讼</a:t>
            </a:r>
            <a:r>
              <a:rPr lang="zh-CN" altLang="en-US" dirty="0" smtClean="0">
                <a:solidFill>
                  <a:srgbClr val="000000"/>
                </a:solidFill>
                <a:latin typeface="黑体" panose="02010609060101010101" pitchFamily="49" charset="-122"/>
                <a:ea typeface="黑体" panose="02010609060101010101" pitchFamily="49" charset="-122"/>
              </a:rPr>
              <a:t>共</a:t>
            </a:r>
            <a:r>
              <a:rPr lang="en-US" altLang="zh-CN" dirty="0" smtClean="0">
                <a:solidFill>
                  <a:srgbClr val="000000"/>
                </a:solidFill>
                <a:latin typeface="黑体" panose="02010609060101010101" pitchFamily="49" charset="-122"/>
                <a:ea typeface="黑体" panose="02010609060101010101" pitchFamily="49" charset="-122"/>
              </a:rPr>
              <a:t>287</a:t>
            </a:r>
            <a:r>
              <a:rPr lang="zh-CN" altLang="en-US" dirty="0" smtClean="0">
                <a:solidFill>
                  <a:srgbClr val="000000"/>
                </a:solidFill>
                <a:latin typeface="黑体" panose="02010609060101010101" pitchFamily="49" charset="-122"/>
                <a:ea typeface="黑体" panose="02010609060101010101" pitchFamily="49" charset="-122"/>
              </a:rPr>
              <a:t>起</a:t>
            </a:r>
            <a:r>
              <a:rPr lang="zh-CN" altLang="en-US" dirty="0">
                <a:solidFill>
                  <a:srgbClr val="000000"/>
                </a:solidFill>
                <a:latin typeface="黑体" panose="02010609060101010101" pitchFamily="49" charset="-122"/>
                <a:ea typeface="黑体" panose="02010609060101010101" pitchFamily="49" charset="-122"/>
              </a:rPr>
              <a:t>案件，</a:t>
            </a:r>
            <a:r>
              <a:rPr lang="zh-CN" altLang="en-US" dirty="0" smtClean="0">
                <a:solidFill>
                  <a:srgbClr val="000000"/>
                </a:solidFill>
                <a:latin typeface="黑体" panose="02010609060101010101" pitchFamily="49" charset="-122"/>
                <a:ea typeface="黑体" panose="02010609060101010101" pitchFamily="49" charset="-122"/>
              </a:rPr>
              <a:t>较</a:t>
            </a:r>
            <a:r>
              <a:rPr lang="en-US" altLang="zh-CN" dirty="0" smtClean="0">
                <a:solidFill>
                  <a:srgbClr val="000000"/>
                </a:solidFill>
                <a:latin typeface="黑体" panose="02010609060101010101" pitchFamily="49" charset="-122"/>
                <a:ea typeface="黑体" panose="02010609060101010101" pitchFamily="49" charset="-122"/>
              </a:rPr>
              <a:t>2021</a:t>
            </a:r>
            <a:r>
              <a:rPr lang="zh-CN" altLang="en-US" dirty="0" smtClean="0">
                <a:solidFill>
                  <a:srgbClr val="000000"/>
                </a:solidFill>
                <a:latin typeface="黑体" panose="02010609060101010101" pitchFamily="49" charset="-122"/>
                <a:ea typeface="黑体" panose="02010609060101010101" pitchFamily="49" charset="-122"/>
              </a:rPr>
              <a:t>年相比减少</a:t>
            </a:r>
            <a:r>
              <a:rPr lang="en-US" altLang="zh-CN" dirty="0" smtClean="0">
                <a:solidFill>
                  <a:srgbClr val="000000"/>
                </a:solidFill>
                <a:latin typeface="黑体" panose="02010609060101010101" pitchFamily="49" charset="-122"/>
                <a:ea typeface="黑体" panose="02010609060101010101" pitchFamily="49" charset="-122"/>
              </a:rPr>
              <a:t>20.06</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。中国企业作为原告的案件 </a:t>
            </a:r>
            <a:r>
              <a:rPr lang="en-US" altLang="zh-CN" dirty="0" smtClean="0">
                <a:solidFill>
                  <a:srgbClr val="000000"/>
                </a:solidFill>
                <a:latin typeface="黑体" panose="02010609060101010101" pitchFamily="49" charset="-122"/>
                <a:ea typeface="黑体" panose="02010609060101010101" pitchFamily="49" charset="-122"/>
              </a:rPr>
              <a:t>32</a:t>
            </a:r>
            <a:r>
              <a:rPr lang="zh-CN" altLang="en-US" dirty="0" smtClean="0">
                <a:solidFill>
                  <a:srgbClr val="000000"/>
                </a:solidFill>
                <a:latin typeface="黑体" panose="02010609060101010101" pitchFamily="49" charset="-122"/>
                <a:ea typeface="黑体" panose="02010609060101010101" pitchFamily="49" charset="-122"/>
              </a:rPr>
              <a:t>起</a:t>
            </a:r>
            <a:r>
              <a:rPr lang="zh-CN" altLang="en-US" dirty="0">
                <a:solidFill>
                  <a:srgbClr val="000000"/>
                </a:solidFill>
                <a:latin typeface="黑体" panose="02010609060101010101" pitchFamily="49" charset="-122"/>
                <a:ea typeface="黑体" panose="02010609060101010101" pitchFamily="49" charset="-122"/>
              </a:rPr>
              <a:t>，作为被告</a:t>
            </a:r>
            <a:r>
              <a:rPr lang="zh-CN" altLang="en-US" dirty="0" smtClean="0">
                <a:solidFill>
                  <a:srgbClr val="000000"/>
                </a:solidFill>
                <a:latin typeface="黑体" panose="02010609060101010101" pitchFamily="49" charset="-122"/>
                <a:ea typeface="黑体" panose="02010609060101010101" pitchFamily="49" charset="-122"/>
              </a:rPr>
              <a:t>的案件</a:t>
            </a:r>
            <a:r>
              <a:rPr lang="en-US" altLang="zh-CN" dirty="0" smtClean="0">
                <a:solidFill>
                  <a:srgbClr val="000000"/>
                </a:solidFill>
                <a:latin typeface="黑体" panose="02010609060101010101" pitchFamily="49" charset="-122"/>
                <a:ea typeface="黑体" panose="02010609060101010101" pitchFamily="49" charset="-122"/>
              </a:rPr>
              <a:t>232</a:t>
            </a:r>
            <a:r>
              <a:rPr lang="zh-CN" altLang="en-US" dirty="0" smtClean="0">
                <a:solidFill>
                  <a:srgbClr val="000000"/>
                </a:solidFill>
                <a:latin typeface="黑体" panose="02010609060101010101" pitchFamily="49" charset="-122"/>
                <a:ea typeface="黑体" panose="02010609060101010101" pitchFamily="49" charset="-122"/>
              </a:rPr>
              <a:t>起</a:t>
            </a:r>
            <a:r>
              <a:rPr lang="zh-CN" altLang="en-US" dirty="0">
                <a:solidFill>
                  <a:srgbClr val="000000"/>
                </a:solidFill>
                <a:latin typeface="黑体" panose="02010609060101010101" pitchFamily="49" charset="-122"/>
                <a:ea typeface="黑体" panose="02010609060101010101" pitchFamily="49" charset="-122"/>
              </a:rPr>
              <a:t>，</a:t>
            </a:r>
            <a:r>
              <a:rPr lang="zh-CN" altLang="en-US" dirty="0" smtClean="0">
                <a:solidFill>
                  <a:srgbClr val="000000"/>
                </a:solidFill>
                <a:latin typeface="黑体" panose="02010609060101010101" pitchFamily="49" charset="-122"/>
                <a:ea typeface="黑体" panose="02010609060101010101" pitchFamily="49" charset="-122"/>
              </a:rPr>
              <a:t>有</a:t>
            </a:r>
            <a:r>
              <a:rPr lang="en-US" altLang="zh-CN" dirty="0" smtClean="0">
                <a:solidFill>
                  <a:srgbClr val="000000"/>
                </a:solidFill>
                <a:latin typeface="黑体" panose="02010609060101010101" pitchFamily="49" charset="-122"/>
                <a:ea typeface="黑体" panose="02010609060101010101" pitchFamily="49" charset="-122"/>
              </a:rPr>
              <a:t>23</a:t>
            </a:r>
            <a:r>
              <a:rPr lang="zh-CN" altLang="en-US" dirty="0" smtClean="0">
                <a:solidFill>
                  <a:srgbClr val="000000"/>
                </a:solidFill>
                <a:latin typeface="黑体" panose="02010609060101010101" pitchFamily="49" charset="-122"/>
                <a:ea typeface="黑体" panose="02010609060101010101" pitchFamily="49" charset="-122"/>
              </a:rPr>
              <a:t>起</a:t>
            </a:r>
            <a:r>
              <a:rPr lang="zh-CN" altLang="en-US" dirty="0">
                <a:solidFill>
                  <a:srgbClr val="000000"/>
                </a:solidFill>
                <a:latin typeface="黑体" panose="02010609060101010101" pitchFamily="49" charset="-122"/>
                <a:ea typeface="黑体" panose="02010609060101010101" pitchFamily="49" charset="-122"/>
              </a:rPr>
              <a:t>案件的原被告同时包含中国企业。</a:t>
            </a:r>
            <a:r>
              <a:rPr lang="en-US" altLang="zh-CN" dirty="0">
                <a:solidFill>
                  <a:srgbClr val="000000"/>
                </a:solidFill>
                <a:latin typeface="黑体" panose="02010609060101010101" pitchFamily="49" charset="-122"/>
                <a:ea typeface="黑体" panose="02010609060101010101" pitchFamily="49" charset="-122"/>
              </a:rPr>
              <a:t>287 </a:t>
            </a:r>
            <a:r>
              <a:rPr lang="zh-CN" altLang="en-US" dirty="0">
                <a:solidFill>
                  <a:srgbClr val="000000"/>
                </a:solidFill>
                <a:latin typeface="黑体" panose="02010609060101010101" pitchFamily="49" charset="-122"/>
                <a:ea typeface="黑体" panose="02010609060101010101" pitchFamily="49" charset="-122"/>
              </a:rPr>
              <a:t>起案件共涉及中国</a:t>
            </a:r>
            <a:r>
              <a:rPr lang="zh-CN" altLang="en-US" dirty="0" smtClean="0">
                <a:solidFill>
                  <a:srgbClr val="000000"/>
                </a:solidFill>
                <a:latin typeface="黑体" panose="02010609060101010101" pitchFamily="49" charset="-122"/>
                <a:ea typeface="黑体" panose="02010609060101010101" pitchFamily="49" charset="-122"/>
              </a:rPr>
              <a:t>企业</a:t>
            </a:r>
            <a:r>
              <a:rPr lang="en-US" altLang="zh-CN" dirty="0" smtClean="0">
                <a:solidFill>
                  <a:srgbClr val="000000"/>
                </a:solidFill>
                <a:latin typeface="黑体" panose="02010609060101010101" pitchFamily="49" charset="-122"/>
                <a:ea typeface="黑体" panose="02010609060101010101" pitchFamily="49" charset="-122"/>
              </a:rPr>
              <a:t>982</a:t>
            </a:r>
            <a:r>
              <a:rPr lang="zh-CN" altLang="en-US" dirty="0" smtClean="0">
                <a:solidFill>
                  <a:srgbClr val="000000"/>
                </a:solidFill>
                <a:latin typeface="黑体" panose="02010609060101010101" pitchFamily="49" charset="-122"/>
                <a:ea typeface="黑体" panose="02010609060101010101" pitchFamily="49" charset="-122"/>
              </a:rPr>
              <a:t>家</a:t>
            </a:r>
            <a:r>
              <a:rPr lang="zh-CN" altLang="en-US" dirty="0">
                <a:solidFill>
                  <a:srgbClr val="000000"/>
                </a:solidFill>
                <a:latin typeface="黑体" panose="02010609060101010101" pitchFamily="49" charset="-122"/>
                <a:ea typeface="黑体" panose="02010609060101010101" pitchFamily="49" charset="-122"/>
              </a:rPr>
              <a:t>次，较上一年</a:t>
            </a:r>
            <a:r>
              <a:rPr lang="zh-CN" altLang="en-US" dirty="0" smtClean="0">
                <a:solidFill>
                  <a:srgbClr val="000000"/>
                </a:solidFill>
                <a:latin typeface="黑体" panose="02010609060101010101" pitchFamily="49" charset="-122"/>
                <a:ea typeface="黑体" panose="02010609060101010101" pitchFamily="49" charset="-122"/>
              </a:rPr>
              <a:t>增加</a:t>
            </a:r>
            <a:r>
              <a:rPr lang="en-US" altLang="zh-CN" dirty="0" smtClean="0">
                <a:solidFill>
                  <a:srgbClr val="000000"/>
                </a:solidFill>
                <a:latin typeface="黑体" panose="02010609060101010101" pitchFamily="49" charset="-122"/>
                <a:ea typeface="黑体" panose="02010609060101010101" pitchFamily="49" charset="-122"/>
              </a:rPr>
              <a:t>14.45</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p:txBody>
      </p:sp>
      <p:sp>
        <p:nvSpPr>
          <p:cNvPr id="9" name="圆角矩形 8"/>
          <p:cNvSpPr/>
          <p:nvPr/>
        </p:nvSpPr>
        <p:spPr>
          <a:xfrm>
            <a:off x="-288540" y="123478"/>
            <a:ext cx="2052228"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专利诉讼</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378713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8">
            <a:extLst>
              <a:ext uri="{FF2B5EF4-FFF2-40B4-BE49-F238E27FC236}">
                <a16:creationId xmlns:a16="http://schemas.microsoft.com/office/drawing/2014/main" id="{4246E7E1-F17C-2674-E3F8-32336D2A04BB}"/>
              </a:ext>
            </a:extLst>
          </p:cNvPr>
          <p:cNvGrpSpPr/>
          <p:nvPr/>
        </p:nvGrpSpPr>
        <p:grpSpPr>
          <a:xfrm>
            <a:off x="179512" y="1419622"/>
            <a:ext cx="8928992" cy="2808312"/>
            <a:chOff x="546610" y="1888178"/>
            <a:chExt cx="11098780" cy="3646982"/>
          </a:xfrm>
        </p:grpSpPr>
        <p:grpSp>
          <p:nvGrpSpPr>
            <p:cNvPr id="5" name="Group 1">
              <a:extLst>
                <a:ext uri="{FF2B5EF4-FFF2-40B4-BE49-F238E27FC236}">
                  <a16:creationId xmlns:a16="http://schemas.microsoft.com/office/drawing/2014/main" id="{95B2A079-6595-0FE6-6E1C-25E0F7E65E75}"/>
                </a:ext>
              </a:extLst>
            </p:cNvPr>
            <p:cNvGrpSpPr/>
            <p:nvPr/>
          </p:nvGrpSpPr>
          <p:grpSpPr>
            <a:xfrm>
              <a:off x="546610" y="1888178"/>
              <a:ext cx="11098780" cy="3646982"/>
              <a:chOff x="920408" y="2001369"/>
              <a:chExt cx="10409830" cy="3420599"/>
            </a:xfrm>
          </p:grpSpPr>
          <p:grpSp>
            <p:nvGrpSpPr>
              <p:cNvPr id="11" name="Group 2">
                <a:extLst>
                  <a:ext uri="{FF2B5EF4-FFF2-40B4-BE49-F238E27FC236}">
                    <a16:creationId xmlns:a16="http://schemas.microsoft.com/office/drawing/2014/main" id="{DA44B2F9-4E2E-5C95-50C8-BEF55415BA04}"/>
                  </a:ext>
                </a:extLst>
              </p:cNvPr>
              <p:cNvGrpSpPr/>
              <p:nvPr/>
            </p:nvGrpSpPr>
            <p:grpSpPr>
              <a:xfrm>
                <a:off x="920408" y="2845766"/>
                <a:ext cx="10409830" cy="2576202"/>
                <a:chOff x="920408" y="2845766"/>
                <a:chExt cx="10409830" cy="2576202"/>
              </a:xfrm>
            </p:grpSpPr>
            <p:grpSp>
              <p:nvGrpSpPr>
                <p:cNvPr id="34" name="Group 25">
                  <a:extLst>
                    <a:ext uri="{FF2B5EF4-FFF2-40B4-BE49-F238E27FC236}">
                      <a16:creationId xmlns:a16="http://schemas.microsoft.com/office/drawing/2014/main" id="{CD45D24E-6019-079F-E012-1FF8FC64E870}"/>
                    </a:ext>
                  </a:extLst>
                </p:cNvPr>
                <p:cNvGrpSpPr/>
                <p:nvPr/>
              </p:nvGrpSpPr>
              <p:grpSpPr>
                <a:xfrm>
                  <a:off x="920408" y="5200754"/>
                  <a:ext cx="10409830" cy="221214"/>
                  <a:chOff x="-484474" y="3284984"/>
                  <a:chExt cx="10409830" cy="221214"/>
                </a:xfrm>
                <a:solidFill>
                  <a:schemeClr val="accent5"/>
                </a:solidFill>
              </p:grpSpPr>
              <p:sp>
                <p:nvSpPr>
                  <p:cNvPr id="52" name="Right Arrow 42">
                    <a:extLst>
                      <a:ext uri="{FF2B5EF4-FFF2-40B4-BE49-F238E27FC236}">
                        <a16:creationId xmlns:a16="http://schemas.microsoft.com/office/drawing/2014/main" id="{61082194-8E8F-435F-6E71-072C8C086E1B}"/>
                      </a:ext>
                    </a:extLst>
                  </p:cNvPr>
                  <p:cNvSpPr/>
                  <p:nvPr/>
                </p:nvSpPr>
                <p:spPr>
                  <a:xfrm>
                    <a:off x="-298644" y="3284984"/>
                    <a:ext cx="10224000" cy="216024"/>
                  </a:xfrm>
                  <a:prstGeom prst="rightArrow">
                    <a:avLst>
                      <a:gd name="adj1" fmla="val 45068"/>
                      <a:gd name="adj2" fmla="val 6664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Lora" pitchFamily="2" charset="0"/>
                    </a:endParaRPr>
                  </a:p>
                </p:txBody>
              </p:sp>
              <p:sp>
                <p:nvSpPr>
                  <p:cNvPr id="53" name="Oval 48">
                    <a:extLst>
                      <a:ext uri="{FF2B5EF4-FFF2-40B4-BE49-F238E27FC236}">
                        <a16:creationId xmlns:a16="http://schemas.microsoft.com/office/drawing/2014/main" id="{9F4958DE-CE17-EC31-C906-58212707350C}"/>
                      </a:ext>
                    </a:extLst>
                  </p:cNvPr>
                  <p:cNvSpPr/>
                  <p:nvPr/>
                </p:nvSpPr>
                <p:spPr>
                  <a:xfrm>
                    <a:off x="-484474" y="3284984"/>
                    <a:ext cx="216024" cy="21602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Lora" pitchFamily="2" charset="0"/>
                    </a:endParaRPr>
                  </a:p>
                </p:txBody>
              </p:sp>
              <p:sp>
                <p:nvSpPr>
                  <p:cNvPr id="54" name="Oval 49">
                    <a:extLst>
                      <a:ext uri="{FF2B5EF4-FFF2-40B4-BE49-F238E27FC236}">
                        <a16:creationId xmlns:a16="http://schemas.microsoft.com/office/drawing/2014/main" id="{52462265-2C4C-9898-2FB9-81E15EB62E2F}"/>
                      </a:ext>
                    </a:extLst>
                  </p:cNvPr>
                  <p:cNvSpPr/>
                  <p:nvPr/>
                </p:nvSpPr>
                <p:spPr>
                  <a:xfrm>
                    <a:off x="774376" y="3284984"/>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Lora" pitchFamily="2" charset="0"/>
                    </a:endParaRPr>
                  </a:p>
                </p:txBody>
              </p:sp>
              <p:sp>
                <p:nvSpPr>
                  <p:cNvPr id="55" name="Oval 50">
                    <a:extLst>
                      <a:ext uri="{FF2B5EF4-FFF2-40B4-BE49-F238E27FC236}">
                        <a16:creationId xmlns:a16="http://schemas.microsoft.com/office/drawing/2014/main" id="{59FD96D7-29BB-523A-EEDD-AA2AF73A720A}"/>
                      </a:ext>
                    </a:extLst>
                  </p:cNvPr>
                  <p:cNvSpPr/>
                  <p:nvPr/>
                </p:nvSpPr>
                <p:spPr>
                  <a:xfrm>
                    <a:off x="3333327" y="3284984"/>
                    <a:ext cx="216024" cy="2160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Lora" pitchFamily="2" charset="0"/>
                    </a:endParaRPr>
                  </a:p>
                </p:txBody>
              </p:sp>
              <p:sp>
                <p:nvSpPr>
                  <p:cNvPr id="56" name="Oval 51">
                    <a:extLst>
                      <a:ext uri="{FF2B5EF4-FFF2-40B4-BE49-F238E27FC236}">
                        <a16:creationId xmlns:a16="http://schemas.microsoft.com/office/drawing/2014/main" id="{A95B8195-64AE-A4F1-0BDF-8A366822053D}"/>
                      </a:ext>
                    </a:extLst>
                  </p:cNvPr>
                  <p:cNvSpPr/>
                  <p:nvPr/>
                </p:nvSpPr>
                <p:spPr>
                  <a:xfrm>
                    <a:off x="5892278" y="3290174"/>
                    <a:ext cx="216024" cy="216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Lora" pitchFamily="2" charset="0"/>
                    </a:endParaRPr>
                  </a:p>
                </p:txBody>
              </p:sp>
              <p:sp>
                <p:nvSpPr>
                  <p:cNvPr id="57" name="Oval 52">
                    <a:extLst>
                      <a:ext uri="{FF2B5EF4-FFF2-40B4-BE49-F238E27FC236}">
                        <a16:creationId xmlns:a16="http://schemas.microsoft.com/office/drawing/2014/main" id="{585B8C81-5372-09BA-8CFD-9209BA06E9BF}"/>
                      </a:ext>
                    </a:extLst>
                  </p:cNvPr>
                  <p:cNvSpPr/>
                  <p:nvPr/>
                </p:nvSpPr>
                <p:spPr>
                  <a:xfrm>
                    <a:off x="8451229" y="3284984"/>
                    <a:ext cx="216024" cy="216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Lora" pitchFamily="2" charset="0"/>
                    </a:endParaRPr>
                  </a:p>
                </p:txBody>
              </p:sp>
            </p:grpSp>
            <p:grpSp>
              <p:nvGrpSpPr>
                <p:cNvPr id="35" name="Group 26">
                  <a:extLst>
                    <a:ext uri="{FF2B5EF4-FFF2-40B4-BE49-F238E27FC236}">
                      <a16:creationId xmlns:a16="http://schemas.microsoft.com/office/drawing/2014/main" id="{7FE6E7A0-8D09-49FA-8A7F-AB649BEE3B7E}"/>
                    </a:ext>
                  </a:extLst>
                </p:cNvPr>
                <p:cNvGrpSpPr/>
                <p:nvPr/>
              </p:nvGrpSpPr>
              <p:grpSpPr>
                <a:xfrm>
                  <a:off x="1352965" y="2845766"/>
                  <a:ext cx="9541603" cy="2282230"/>
                  <a:chOff x="1352965" y="2845766"/>
                  <a:chExt cx="9541603" cy="2282230"/>
                </a:xfrm>
              </p:grpSpPr>
              <p:grpSp>
                <p:nvGrpSpPr>
                  <p:cNvPr id="36" name="Group 27">
                    <a:extLst>
                      <a:ext uri="{FF2B5EF4-FFF2-40B4-BE49-F238E27FC236}">
                        <a16:creationId xmlns:a16="http://schemas.microsoft.com/office/drawing/2014/main" id="{E1721D5A-63AB-9C98-CC75-DF7DEE26C214}"/>
                      </a:ext>
                    </a:extLst>
                  </p:cNvPr>
                  <p:cNvGrpSpPr/>
                  <p:nvPr/>
                </p:nvGrpSpPr>
                <p:grpSpPr>
                  <a:xfrm>
                    <a:off x="3919568" y="2845766"/>
                    <a:ext cx="1868610" cy="2282230"/>
                    <a:chOff x="3919568" y="2845766"/>
                    <a:chExt cx="1868610" cy="2282230"/>
                  </a:xfrm>
                </p:grpSpPr>
                <p:sp>
                  <p:nvSpPr>
                    <p:cNvPr id="49" name="Rectangle 43">
                      <a:extLst>
                        <a:ext uri="{FF2B5EF4-FFF2-40B4-BE49-F238E27FC236}">
                          <a16:creationId xmlns:a16="http://schemas.microsoft.com/office/drawing/2014/main" id="{5E514BF5-F4E1-6FED-7462-390D9A1990E1}"/>
                        </a:ext>
                      </a:extLst>
                    </p:cNvPr>
                    <p:cNvSpPr/>
                    <p:nvPr/>
                  </p:nvSpPr>
                  <p:spPr>
                    <a:xfrm>
                      <a:off x="3919568" y="2845766"/>
                      <a:ext cx="1868610" cy="540000"/>
                    </a:xfrm>
                    <a:prstGeom prst="rect">
                      <a:avLst/>
                    </a:pr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a:solidFill>
                          <a:schemeClr val="tx1">
                            <a:lumMod val="75000"/>
                            <a:lumOff val="25000"/>
                          </a:schemeClr>
                        </a:solidFill>
                        <a:latin typeface="Lora" pitchFamily="2" charset="0"/>
                      </a:endParaRPr>
                    </a:p>
                  </p:txBody>
                </p:sp>
                <p:sp>
                  <p:nvSpPr>
                    <p:cNvPr id="50" name="Rectangle 35">
                      <a:extLst>
                        <a:ext uri="{FF2B5EF4-FFF2-40B4-BE49-F238E27FC236}">
                          <a16:creationId xmlns:a16="http://schemas.microsoft.com/office/drawing/2014/main" id="{75CEC608-DDBE-3893-DB48-66EE1E77FA79}"/>
                        </a:ext>
                      </a:extLst>
                    </p:cNvPr>
                    <p:cNvSpPr/>
                    <p:nvPr/>
                  </p:nvSpPr>
                  <p:spPr>
                    <a:xfrm>
                      <a:off x="3919672" y="3386976"/>
                      <a:ext cx="1868402" cy="1741020"/>
                    </a:xfrm>
                    <a:custGeom>
                      <a:avLst/>
                      <a:gdLst/>
                      <a:ahLst/>
                      <a:cxnLst/>
                      <a:rect l="l" t="t" r="r" b="b"/>
                      <a:pathLst>
                        <a:path w="1868402" h="1741020">
                          <a:moveTo>
                            <a:pt x="0" y="0"/>
                          </a:moveTo>
                          <a:lnTo>
                            <a:pt x="1868402" y="0"/>
                          </a:lnTo>
                          <a:lnTo>
                            <a:pt x="1868402" y="1438789"/>
                          </a:lnTo>
                          <a:lnTo>
                            <a:pt x="1109496" y="1438789"/>
                          </a:lnTo>
                          <a:lnTo>
                            <a:pt x="934202" y="1741020"/>
                          </a:lnTo>
                          <a:lnTo>
                            <a:pt x="758908" y="1438789"/>
                          </a:lnTo>
                          <a:lnTo>
                            <a:pt x="0" y="1438789"/>
                          </a:lnTo>
                          <a:close/>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a:solidFill>
                          <a:schemeClr val="tx1">
                            <a:lumMod val="75000"/>
                            <a:lumOff val="25000"/>
                          </a:schemeClr>
                        </a:solidFill>
                        <a:latin typeface="Lora" pitchFamily="2" charset="0"/>
                      </a:endParaRPr>
                    </a:p>
                  </p:txBody>
                </p:sp>
                <p:sp>
                  <p:nvSpPr>
                    <p:cNvPr id="51" name="TextBox 45">
                      <a:extLst>
                        <a:ext uri="{FF2B5EF4-FFF2-40B4-BE49-F238E27FC236}">
                          <a16:creationId xmlns:a16="http://schemas.microsoft.com/office/drawing/2014/main" id="{17B7BFD6-7016-3E31-2BB3-86C8C20C76B6}"/>
                        </a:ext>
                      </a:extLst>
                    </p:cNvPr>
                    <p:cNvSpPr txBox="1"/>
                    <p:nvPr/>
                  </p:nvSpPr>
                  <p:spPr>
                    <a:xfrm>
                      <a:off x="3993470" y="2943242"/>
                      <a:ext cx="1720804" cy="345048"/>
                    </a:xfrm>
                    <a:prstGeom prst="rect">
                      <a:avLst/>
                    </a:prstGeom>
                    <a:noFill/>
                  </p:spPr>
                  <p:txBody>
                    <a:bodyPr wrap="square" rtlCol="0" anchor="ctr">
                      <a:spAutoFit/>
                    </a:bodyPr>
                    <a:lstStyle/>
                    <a:p>
                      <a:pPr algn="ctr">
                        <a:defRPr/>
                      </a:pPr>
                      <a:r>
                        <a:rPr lang="en-US" altLang="zh-CN" sz="1400" b="1" dirty="0" smtClean="0">
                          <a:solidFill>
                            <a:schemeClr val="bg1"/>
                          </a:solidFill>
                          <a:latin typeface="Lora" pitchFamily="2" charset="0"/>
                          <a:cs typeface="Arial" pitchFamily="34" charset="0"/>
                        </a:rPr>
                        <a:t>2018</a:t>
                      </a:r>
                      <a:endParaRPr lang="en-US" altLang="ko-KR" sz="1400" b="1" dirty="0">
                        <a:solidFill>
                          <a:schemeClr val="bg1"/>
                        </a:solidFill>
                        <a:latin typeface="Lora" pitchFamily="2" charset="0"/>
                        <a:cs typeface="Arial" pitchFamily="34" charset="0"/>
                      </a:endParaRPr>
                    </a:p>
                  </p:txBody>
                </p:sp>
              </p:grpSp>
              <p:grpSp>
                <p:nvGrpSpPr>
                  <p:cNvPr id="37" name="Group 28">
                    <a:extLst>
                      <a:ext uri="{FF2B5EF4-FFF2-40B4-BE49-F238E27FC236}">
                        <a16:creationId xmlns:a16="http://schemas.microsoft.com/office/drawing/2014/main" id="{DD43332F-355E-84C3-7EF7-8E1AF5881041}"/>
                      </a:ext>
                    </a:extLst>
                  </p:cNvPr>
                  <p:cNvGrpSpPr/>
                  <p:nvPr/>
                </p:nvGrpSpPr>
                <p:grpSpPr>
                  <a:xfrm>
                    <a:off x="1352965" y="2845766"/>
                    <a:ext cx="1868610" cy="2282230"/>
                    <a:chOff x="3919568" y="2845766"/>
                    <a:chExt cx="1868610" cy="2282230"/>
                  </a:xfrm>
                </p:grpSpPr>
                <p:sp>
                  <p:nvSpPr>
                    <p:cNvPr id="46" name="Rectangle 39">
                      <a:extLst>
                        <a:ext uri="{FF2B5EF4-FFF2-40B4-BE49-F238E27FC236}">
                          <a16:creationId xmlns:a16="http://schemas.microsoft.com/office/drawing/2014/main" id="{89002903-DF26-418E-09F4-B26F71AFDF03}"/>
                        </a:ext>
                      </a:extLst>
                    </p:cNvPr>
                    <p:cNvSpPr/>
                    <p:nvPr/>
                  </p:nvSpPr>
                  <p:spPr>
                    <a:xfrm>
                      <a:off x="3919568" y="2845766"/>
                      <a:ext cx="1868610" cy="540000"/>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a:solidFill>
                          <a:schemeClr val="tx1">
                            <a:lumMod val="75000"/>
                            <a:lumOff val="25000"/>
                          </a:schemeClr>
                        </a:solidFill>
                        <a:latin typeface="Lora" pitchFamily="2" charset="0"/>
                      </a:endParaRPr>
                    </a:p>
                  </p:txBody>
                </p:sp>
                <p:sp>
                  <p:nvSpPr>
                    <p:cNvPr id="47" name="Rectangle 35">
                      <a:extLst>
                        <a:ext uri="{FF2B5EF4-FFF2-40B4-BE49-F238E27FC236}">
                          <a16:creationId xmlns:a16="http://schemas.microsoft.com/office/drawing/2014/main" id="{1375926C-EA65-6986-2881-AE753671E190}"/>
                        </a:ext>
                      </a:extLst>
                    </p:cNvPr>
                    <p:cNvSpPr/>
                    <p:nvPr/>
                  </p:nvSpPr>
                  <p:spPr>
                    <a:xfrm>
                      <a:off x="3919672" y="3386976"/>
                      <a:ext cx="1868402" cy="1741020"/>
                    </a:xfrm>
                    <a:custGeom>
                      <a:avLst/>
                      <a:gdLst/>
                      <a:ahLst/>
                      <a:cxnLst/>
                      <a:rect l="l" t="t" r="r" b="b"/>
                      <a:pathLst>
                        <a:path w="1868402" h="1741020">
                          <a:moveTo>
                            <a:pt x="0" y="0"/>
                          </a:moveTo>
                          <a:lnTo>
                            <a:pt x="1868402" y="0"/>
                          </a:lnTo>
                          <a:lnTo>
                            <a:pt x="1868402" y="1438789"/>
                          </a:lnTo>
                          <a:lnTo>
                            <a:pt x="1109496" y="1438789"/>
                          </a:lnTo>
                          <a:lnTo>
                            <a:pt x="934202" y="1741020"/>
                          </a:lnTo>
                          <a:lnTo>
                            <a:pt x="758908" y="1438789"/>
                          </a:lnTo>
                          <a:lnTo>
                            <a:pt x="0" y="1438789"/>
                          </a:ln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a:solidFill>
                          <a:schemeClr val="tx1">
                            <a:lumMod val="75000"/>
                            <a:lumOff val="25000"/>
                          </a:schemeClr>
                        </a:solidFill>
                        <a:latin typeface="Lora" pitchFamily="2" charset="0"/>
                      </a:endParaRPr>
                    </a:p>
                  </p:txBody>
                </p:sp>
                <p:sp>
                  <p:nvSpPr>
                    <p:cNvPr id="48" name="TextBox 41">
                      <a:extLst>
                        <a:ext uri="{FF2B5EF4-FFF2-40B4-BE49-F238E27FC236}">
                          <a16:creationId xmlns:a16="http://schemas.microsoft.com/office/drawing/2014/main" id="{1A3C3101-3AD4-3D2E-B000-7161B4D87F59}"/>
                        </a:ext>
                      </a:extLst>
                    </p:cNvPr>
                    <p:cNvSpPr txBox="1"/>
                    <p:nvPr/>
                  </p:nvSpPr>
                  <p:spPr>
                    <a:xfrm>
                      <a:off x="3993470" y="2909583"/>
                      <a:ext cx="1720804" cy="412368"/>
                    </a:xfrm>
                    <a:prstGeom prst="rect">
                      <a:avLst/>
                    </a:prstGeom>
                    <a:noFill/>
                  </p:spPr>
                  <p:txBody>
                    <a:bodyPr wrap="square" rtlCol="0" anchor="ctr">
                      <a:spAutoFit/>
                    </a:bodyPr>
                    <a:lstStyle/>
                    <a:p>
                      <a:pPr algn="ctr"/>
                      <a:r>
                        <a:rPr lang="en-US" altLang="zh-CN" sz="1600" b="1" dirty="0" smtClean="0">
                          <a:solidFill>
                            <a:schemeClr val="bg1"/>
                          </a:solidFill>
                          <a:latin typeface="Lora" pitchFamily="2" charset="0"/>
                          <a:cs typeface="Arial" pitchFamily="34" charset="0"/>
                        </a:rPr>
                        <a:t>2001-2017</a:t>
                      </a:r>
                      <a:endParaRPr lang="en-US" altLang="ko-KR" sz="1600" b="1" dirty="0">
                        <a:solidFill>
                          <a:schemeClr val="bg1"/>
                        </a:solidFill>
                        <a:latin typeface="Lora" pitchFamily="2" charset="0"/>
                        <a:cs typeface="Arial" pitchFamily="34" charset="0"/>
                      </a:endParaRPr>
                    </a:p>
                  </p:txBody>
                </p:sp>
              </p:grpSp>
              <p:grpSp>
                <p:nvGrpSpPr>
                  <p:cNvPr id="38" name="Group 29">
                    <a:extLst>
                      <a:ext uri="{FF2B5EF4-FFF2-40B4-BE49-F238E27FC236}">
                        <a16:creationId xmlns:a16="http://schemas.microsoft.com/office/drawing/2014/main" id="{F6CB9003-035C-1C96-BECC-35220DB31CC1}"/>
                      </a:ext>
                    </a:extLst>
                  </p:cNvPr>
                  <p:cNvGrpSpPr/>
                  <p:nvPr/>
                </p:nvGrpSpPr>
                <p:grpSpPr>
                  <a:xfrm>
                    <a:off x="9025958" y="2845766"/>
                    <a:ext cx="1868610" cy="2282230"/>
                    <a:chOff x="3919568" y="2845766"/>
                    <a:chExt cx="1868610" cy="2282230"/>
                  </a:xfrm>
                </p:grpSpPr>
                <p:sp>
                  <p:nvSpPr>
                    <p:cNvPr id="43" name="Rectangle 35">
                      <a:extLst>
                        <a:ext uri="{FF2B5EF4-FFF2-40B4-BE49-F238E27FC236}">
                          <a16:creationId xmlns:a16="http://schemas.microsoft.com/office/drawing/2014/main" id="{D1099A29-F732-5B9A-7663-043347D75C6E}"/>
                        </a:ext>
                      </a:extLst>
                    </p:cNvPr>
                    <p:cNvSpPr/>
                    <p:nvPr/>
                  </p:nvSpPr>
                  <p:spPr>
                    <a:xfrm>
                      <a:off x="3919568" y="2845766"/>
                      <a:ext cx="1868610" cy="540000"/>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a:solidFill>
                          <a:schemeClr val="tx1">
                            <a:lumMod val="75000"/>
                            <a:lumOff val="25000"/>
                          </a:schemeClr>
                        </a:solidFill>
                        <a:latin typeface="Lora" pitchFamily="2" charset="0"/>
                      </a:endParaRPr>
                    </a:p>
                  </p:txBody>
                </p:sp>
                <p:sp>
                  <p:nvSpPr>
                    <p:cNvPr id="44" name="Rectangle 35">
                      <a:extLst>
                        <a:ext uri="{FF2B5EF4-FFF2-40B4-BE49-F238E27FC236}">
                          <a16:creationId xmlns:a16="http://schemas.microsoft.com/office/drawing/2014/main" id="{DAB1C811-C9BC-9D89-9060-7CA62CBB94DF}"/>
                        </a:ext>
                      </a:extLst>
                    </p:cNvPr>
                    <p:cNvSpPr/>
                    <p:nvPr/>
                  </p:nvSpPr>
                  <p:spPr>
                    <a:xfrm>
                      <a:off x="3919672" y="3386976"/>
                      <a:ext cx="1868402" cy="1741020"/>
                    </a:xfrm>
                    <a:custGeom>
                      <a:avLst/>
                      <a:gdLst/>
                      <a:ahLst/>
                      <a:cxnLst/>
                      <a:rect l="l" t="t" r="r" b="b"/>
                      <a:pathLst>
                        <a:path w="1868402" h="1741020">
                          <a:moveTo>
                            <a:pt x="0" y="0"/>
                          </a:moveTo>
                          <a:lnTo>
                            <a:pt x="1868402" y="0"/>
                          </a:lnTo>
                          <a:lnTo>
                            <a:pt x="1868402" y="1438789"/>
                          </a:lnTo>
                          <a:lnTo>
                            <a:pt x="1109496" y="1438789"/>
                          </a:lnTo>
                          <a:lnTo>
                            <a:pt x="934202" y="1741020"/>
                          </a:lnTo>
                          <a:lnTo>
                            <a:pt x="758908" y="1438789"/>
                          </a:lnTo>
                          <a:lnTo>
                            <a:pt x="0" y="1438789"/>
                          </a:lnTo>
                          <a:close/>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a:solidFill>
                          <a:schemeClr val="tx1">
                            <a:lumMod val="75000"/>
                            <a:lumOff val="25000"/>
                          </a:schemeClr>
                        </a:solidFill>
                        <a:latin typeface="Lora" pitchFamily="2" charset="0"/>
                      </a:endParaRPr>
                    </a:p>
                  </p:txBody>
                </p:sp>
                <p:sp>
                  <p:nvSpPr>
                    <p:cNvPr id="45" name="TextBox 37">
                      <a:extLst>
                        <a:ext uri="{FF2B5EF4-FFF2-40B4-BE49-F238E27FC236}">
                          <a16:creationId xmlns:a16="http://schemas.microsoft.com/office/drawing/2014/main" id="{5DE7D472-8AFB-AEE4-56CB-214782777116}"/>
                        </a:ext>
                      </a:extLst>
                    </p:cNvPr>
                    <p:cNvSpPr txBox="1"/>
                    <p:nvPr/>
                  </p:nvSpPr>
                  <p:spPr>
                    <a:xfrm>
                      <a:off x="3993470" y="2943242"/>
                      <a:ext cx="1720804" cy="345048"/>
                    </a:xfrm>
                    <a:prstGeom prst="rect">
                      <a:avLst/>
                    </a:prstGeom>
                    <a:noFill/>
                  </p:spPr>
                  <p:txBody>
                    <a:bodyPr wrap="square" rtlCol="0" anchor="ctr">
                      <a:spAutoFit/>
                    </a:bodyPr>
                    <a:lstStyle/>
                    <a:p>
                      <a:pPr algn="ctr"/>
                      <a:r>
                        <a:rPr lang="en-US" altLang="zh-CN" sz="1400" b="1" dirty="0" smtClean="0">
                          <a:solidFill>
                            <a:schemeClr val="bg1"/>
                          </a:solidFill>
                          <a:latin typeface="Lora" pitchFamily="2" charset="0"/>
                          <a:cs typeface="Arial" pitchFamily="34" charset="0"/>
                        </a:rPr>
                        <a:t>2023</a:t>
                      </a:r>
                      <a:endParaRPr lang="en-US" altLang="ko-KR" sz="1400" b="1" dirty="0">
                        <a:solidFill>
                          <a:schemeClr val="bg1"/>
                        </a:solidFill>
                        <a:latin typeface="Lora" pitchFamily="2" charset="0"/>
                        <a:cs typeface="Arial" pitchFamily="34" charset="0"/>
                      </a:endParaRPr>
                    </a:p>
                  </p:txBody>
                </p:sp>
              </p:grpSp>
              <p:grpSp>
                <p:nvGrpSpPr>
                  <p:cNvPr id="39" name="Group 30">
                    <a:extLst>
                      <a:ext uri="{FF2B5EF4-FFF2-40B4-BE49-F238E27FC236}">
                        <a16:creationId xmlns:a16="http://schemas.microsoft.com/office/drawing/2014/main" id="{2A4375C0-DEB4-5B93-8387-146D4298D1B5}"/>
                      </a:ext>
                    </a:extLst>
                  </p:cNvPr>
                  <p:cNvGrpSpPr/>
                  <p:nvPr/>
                </p:nvGrpSpPr>
                <p:grpSpPr>
                  <a:xfrm>
                    <a:off x="6459355" y="2845766"/>
                    <a:ext cx="1868610" cy="2282230"/>
                    <a:chOff x="3919568" y="2845766"/>
                    <a:chExt cx="1868610" cy="2282230"/>
                  </a:xfrm>
                </p:grpSpPr>
                <p:sp>
                  <p:nvSpPr>
                    <p:cNvPr id="40" name="Rectangle 31">
                      <a:extLst>
                        <a:ext uri="{FF2B5EF4-FFF2-40B4-BE49-F238E27FC236}">
                          <a16:creationId xmlns:a16="http://schemas.microsoft.com/office/drawing/2014/main" id="{F5314D30-198D-FA00-1E34-029E6D00AD96}"/>
                        </a:ext>
                      </a:extLst>
                    </p:cNvPr>
                    <p:cNvSpPr/>
                    <p:nvPr/>
                  </p:nvSpPr>
                  <p:spPr>
                    <a:xfrm>
                      <a:off x="3919568" y="2845766"/>
                      <a:ext cx="1868610" cy="540000"/>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a:solidFill>
                          <a:schemeClr val="tx1">
                            <a:lumMod val="75000"/>
                            <a:lumOff val="25000"/>
                          </a:schemeClr>
                        </a:solidFill>
                        <a:latin typeface="Lora" pitchFamily="2" charset="0"/>
                      </a:endParaRPr>
                    </a:p>
                  </p:txBody>
                </p:sp>
                <p:sp>
                  <p:nvSpPr>
                    <p:cNvPr id="41" name="Rectangle 35">
                      <a:extLst>
                        <a:ext uri="{FF2B5EF4-FFF2-40B4-BE49-F238E27FC236}">
                          <a16:creationId xmlns:a16="http://schemas.microsoft.com/office/drawing/2014/main" id="{9BAC6800-8993-8AD9-C39C-6E85395EC199}"/>
                        </a:ext>
                      </a:extLst>
                    </p:cNvPr>
                    <p:cNvSpPr/>
                    <p:nvPr/>
                  </p:nvSpPr>
                  <p:spPr>
                    <a:xfrm>
                      <a:off x="3919672" y="3386976"/>
                      <a:ext cx="1868402" cy="1741020"/>
                    </a:xfrm>
                    <a:custGeom>
                      <a:avLst/>
                      <a:gdLst/>
                      <a:ahLst/>
                      <a:cxnLst/>
                      <a:rect l="l" t="t" r="r" b="b"/>
                      <a:pathLst>
                        <a:path w="1868402" h="1741020">
                          <a:moveTo>
                            <a:pt x="0" y="0"/>
                          </a:moveTo>
                          <a:lnTo>
                            <a:pt x="1868402" y="0"/>
                          </a:lnTo>
                          <a:lnTo>
                            <a:pt x="1868402" y="1438789"/>
                          </a:lnTo>
                          <a:lnTo>
                            <a:pt x="1109496" y="1438789"/>
                          </a:lnTo>
                          <a:lnTo>
                            <a:pt x="934202" y="1741020"/>
                          </a:lnTo>
                          <a:lnTo>
                            <a:pt x="758908" y="1438789"/>
                          </a:lnTo>
                          <a:lnTo>
                            <a:pt x="0" y="1438789"/>
                          </a:lnTo>
                          <a:close/>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a:solidFill>
                          <a:schemeClr val="tx1">
                            <a:lumMod val="75000"/>
                            <a:lumOff val="25000"/>
                          </a:schemeClr>
                        </a:solidFill>
                        <a:latin typeface="Lora" pitchFamily="2" charset="0"/>
                      </a:endParaRPr>
                    </a:p>
                  </p:txBody>
                </p:sp>
                <p:sp>
                  <p:nvSpPr>
                    <p:cNvPr id="42" name="TextBox 33">
                      <a:extLst>
                        <a:ext uri="{FF2B5EF4-FFF2-40B4-BE49-F238E27FC236}">
                          <a16:creationId xmlns:a16="http://schemas.microsoft.com/office/drawing/2014/main" id="{A4DCD218-9AB1-9CA0-8086-CCC7C53B0DA5}"/>
                        </a:ext>
                      </a:extLst>
                    </p:cNvPr>
                    <p:cNvSpPr txBox="1"/>
                    <p:nvPr/>
                  </p:nvSpPr>
                  <p:spPr>
                    <a:xfrm>
                      <a:off x="3993470" y="2943242"/>
                      <a:ext cx="1720804" cy="345048"/>
                    </a:xfrm>
                    <a:prstGeom prst="rect">
                      <a:avLst/>
                    </a:prstGeom>
                    <a:noFill/>
                  </p:spPr>
                  <p:txBody>
                    <a:bodyPr wrap="square" rtlCol="0" anchor="ctr">
                      <a:spAutoFit/>
                    </a:bodyPr>
                    <a:lstStyle/>
                    <a:p>
                      <a:pPr algn="ctr"/>
                      <a:r>
                        <a:rPr lang="en-US" altLang="zh-CN" sz="1400" b="1" dirty="0" smtClean="0">
                          <a:solidFill>
                            <a:schemeClr val="bg1"/>
                          </a:solidFill>
                          <a:latin typeface="Lora" pitchFamily="2" charset="0"/>
                          <a:cs typeface="Arial" pitchFamily="34" charset="0"/>
                        </a:rPr>
                        <a:t>2021</a:t>
                      </a:r>
                      <a:endParaRPr lang="en-US" altLang="ko-KR" sz="1400" b="1" dirty="0">
                        <a:solidFill>
                          <a:schemeClr val="bg1"/>
                        </a:solidFill>
                        <a:latin typeface="Lora" pitchFamily="2" charset="0"/>
                        <a:cs typeface="Arial" pitchFamily="34" charset="0"/>
                      </a:endParaRPr>
                    </a:p>
                  </p:txBody>
                </p:sp>
              </p:grpSp>
            </p:grpSp>
          </p:grpSp>
          <p:grpSp>
            <p:nvGrpSpPr>
              <p:cNvPr id="12" name="Google Shape;10561;p83">
                <a:extLst>
                  <a:ext uri="{FF2B5EF4-FFF2-40B4-BE49-F238E27FC236}">
                    <a16:creationId xmlns:a16="http://schemas.microsoft.com/office/drawing/2014/main" id="{A7702D1E-B0D6-7DEA-85D8-09B6FF104507}"/>
                  </a:ext>
                </a:extLst>
              </p:cNvPr>
              <p:cNvGrpSpPr/>
              <p:nvPr/>
            </p:nvGrpSpPr>
            <p:grpSpPr>
              <a:xfrm>
                <a:off x="7070381" y="2001369"/>
                <a:ext cx="457200" cy="505020"/>
                <a:chOff x="5648375" y="238125"/>
                <a:chExt cx="483125" cy="483125"/>
              </a:xfrm>
              <a:solidFill>
                <a:schemeClr val="accent3"/>
              </a:solidFill>
            </p:grpSpPr>
            <p:sp>
              <p:nvSpPr>
                <p:cNvPr id="24" name="Google Shape;10562;p83">
                  <a:extLst>
                    <a:ext uri="{FF2B5EF4-FFF2-40B4-BE49-F238E27FC236}">
                      <a16:creationId xmlns:a16="http://schemas.microsoft.com/office/drawing/2014/main" id="{1DF2236A-973C-AC6F-8B56-5C838594006A}"/>
                    </a:ext>
                  </a:extLst>
                </p:cNvPr>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Lora" pitchFamily="2" charset="0"/>
                  </a:endParaRPr>
                </a:p>
              </p:txBody>
            </p:sp>
            <p:sp>
              <p:nvSpPr>
                <p:cNvPr id="25" name="Google Shape;10563;p83">
                  <a:extLst>
                    <a:ext uri="{FF2B5EF4-FFF2-40B4-BE49-F238E27FC236}">
                      <a16:creationId xmlns:a16="http://schemas.microsoft.com/office/drawing/2014/main" id="{C6E57B71-0216-3069-0608-71CC6A0D7E19}"/>
                    </a:ext>
                  </a:extLst>
                </p:cNvPr>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Lora" pitchFamily="2" charset="0"/>
                  </a:endParaRPr>
                </a:p>
              </p:txBody>
            </p:sp>
            <p:sp>
              <p:nvSpPr>
                <p:cNvPr id="26" name="Google Shape;10564;p83">
                  <a:extLst>
                    <a:ext uri="{FF2B5EF4-FFF2-40B4-BE49-F238E27FC236}">
                      <a16:creationId xmlns:a16="http://schemas.microsoft.com/office/drawing/2014/main" id="{5424446D-72CF-AE48-8712-35C676CB445B}"/>
                    </a:ext>
                  </a:extLst>
                </p:cNvPr>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Lora" pitchFamily="2" charset="0"/>
                  </a:endParaRPr>
                </a:p>
              </p:txBody>
            </p:sp>
            <p:sp>
              <p:nvSpPr>
                <p:cNvPr id="27" name="Google Shape;10565;p83">
                  <a:extLst>
                    <a:ext uri="{FF2B5EF4-FFF2-40B4-BE49-F238E27FC236}">
                      <a16:creationId xmlns:a16="http://schemas.microsoft.com/office/drawing/2014/main" id="{4B441959-34F3-F5EB-CA7E-19328B447827}"/>
                    </a:ext>
                  </a:extLst>
                </p:cNvPr>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Lora" pitchFamily="2" charset="0"/>
                  </a:endParaRPr>
                </a:p>
              </p:txBody>
            </p:sp>
            <p:sp>
              <p:nvSpPr>
                <p:cNvPr id="28" name="Google Shape;10566;p83">
                  <a:extLst>
                    <a:ext uri="{FF2B5EF4-FFF2-40B4-BE49-F238E27FC236}">
                      <a16:creationId xmlns:a16="http://schemas.microsoft.com/office/drawing/2014/main" id="{7B5EF0BC-105B-1765-E0A2-C2AD13D91C5D}"/>
                    </a:ext>
                  </a:extLst>
                </p:cNvPr>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Lora" pitchFamily="2" charset="0"/>
                  </a:endParaRPr>
                </a:p>
              </p:txBody>
            </p:sp>
            <p:sp>
              <p:nvSpPr>
                <p:cNvPr id="29" name="Google Shape;10567;p83">
                  <a:extLst>
                    <a:ext uri="{FF2B5EF4-FFF2-40B4-BE49-F238E27FC236}">
                      <a16:creationId xmlns:a16="http://schemas.microsoft.com/office/drawing/2014/main" id="{ED94B412-CF0A-32AF-12C8-0574514CCE67}"/>
                    </a:ext>
                  </a:extLst>
                </p:cNvPr>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Lora" pitchFamily="2" charset="0"/>
                  </a:endParaRPr>
                </a:p>
              </p:txBody>
            </p:sp>
            <p:sp>
              <p:nvSpPr>
                <p:cNvPr id="30" name="Google Shape;10568;p83">
                  <a:extLst>
                    <a:ext uri="{FF2B5EF4-FFF2-40B4-BE49-F238E27FC236}">
                      <a16:creationId xmlns:a16="http://schemas.microsoft.com/office/drawing/2014/main" id="{A020940A-61DD-27AF-C1B8-3C754F0731A4}"/>
                    </a:ext>
                  </a:extLst>
                </p:cNvPr>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Lora" pitchFamily="2" charset="0"/>
                  </a:endParaRPr>
                </a:p>
              </p:txBody>
            </p:sp>
            <p:sp>
              <p:nvSpPr>
                <p:cNvPr id="31" name="Google Shape;10569;p83">
                  <a:extLst>
                    <a:ext uri="{FF2B5EF4-FFF2-40B4-BE49-F238E27FC236}">
                      <a16:creationId xmlns:a16="http://schemas.microsoft.com/office/drawing/2014/main" id="{2041FEAA-D6E7-78C1-32ED-676251239F24}"/>
                    </a:ext>
                  </a:extLst>
                </p:cNvPr>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Lora" pitchFamily="2" charset="0"/>
                  </a:endParaRPr>
                </a:p>
              </p:txBody>
            </p:sp>
            <p:sp>
              <p:nvSpPr>
                <p:cNvPr id="32" name="Google Shape;10570;p83">
                  <a:extLst>
                    <a:ext uri="{FF2B5EF4-FFF2-40B4-BE49-F238E27FC236}">
                      <a16:creationId xmlns:a16="http://schemas.microsoft.com/office/drawing/2014/main" id="{69637A78-9E92-1D9A-8B31-36EF29AEBFF2}"/>
                    </a:ext>
                  </a:extLst>
                </p:cNvPr>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Lora" pitchFamily="2" charset="0"/>
                  </a:endParaRPr>
                </a:p>
              </p:txBody>
            </p:sp>
            <p:sp>
              <p:nvSpPr>
                <p:cNvPr id="33" name="Google Shape;10571;p83">
                  <a:extLst>
                    <a:ext uri="{FF2B5EF4-FFF2-40B4-BE49-F238E27FC236}">
                      <a16:creationId xmlns:a16="http://schemas.microsoft.com/office/drawing/2014/main" id="{3BFD7E84-D87D-3162-F533-81B798EAFB9C}"/>
                    </a:ext>
                  </a:extLst>
                </p:cNvPr>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Lora" pitchFamily="2" charset="0"/>
                  </a:endParaRPr>
                </a:p>
              </p:txBody>
            </p:sp>
          </p:grpSp>
          <p:sp>
            <p:nvSpPr>
              <p:cNvPr id="13" name="Google Shape;10581;p83">
                <a:extLst>
                  <a:ext uri="{FF2B5EF4-FFF2-40B4-BE49-F238E27FC236}">
                    <a16:creationId xmlns:a16="http://schemas.microsoft.com/office/drawing/2014/main" id="{D6AE90D2-55BE-E3DE-9B76-91220C17632E}"/>
                  </a:ext>
                </a:extLst>
              </p:cNvPr>
              <p:cNvSpPr/>
              <p:nvPr/>
            </p:nvSpPr>
            <p:spPr>
              <a:xfrm>
                <a:off x="4644238" y="2001369"/>
                <a:ext cx="457200" cy="505020"/>
              </a:xfrm>
              <a:custGeom>
                <a:avLst/>
                <a:gdLst/>
                <a:ahLst/>
                <a:cxnLst/>
                <a:rect l="l" t="t" r="r" b="b"/>
                <a:pathLst>
                  <a:path w="17212" h="19327" extrusionOk="0">
                    <a:moveTo>
                      <a:pt x="15400" y="1132"/>
                    </a:moveTo>
                    <a:cubicBezTo>
                      <a:pt x="15714" y="1132"/>
                      <a:pt x="15965" y="1386"/>
                      <a:pt x="15965" y="1700"/>
                    </a:cubicBezTo>
                    <a:cubicBezTo>
                      <a:pt x="15965" y="2011"/>
                      <a:pt x="15714" y="2265"/>
                      <a:pt x="15400" y="2265"/>
                    </a:cubicBezTo>
                    <a:lnTo>
                      <a:pt x="1813" y="2265"/>
                    </a:lnTo>
                    <a:cubicBezTo>
                      <a:pt x="1499" y="2265"/>
                      <a:pt x="1248" y="2011"/>
                      <a:pt x="1248" y="1700"/>
                    </a:cubicBezTo>
                    <a:cubicBezTo>
                      <a:pt x="1248" y="1386"/>
                      <a:pt x="1499" y="1132"/>
                      <a:pt x="1813" y="1132"/>
                    </a:cubicBezTo>
                    <a:close/>
                    <a:moveTo>
                      <a:pt x="14835" y="3397"/>
                    </a:moveTo>
                    <a:lnTo>
                      <a:pt x="14835" y="10230"/>
                    </a:lnTo>
                    <a:lnTo>
                      <a:pt x="2380" y="10230"/>
                    </a:lnTo>
                    <a:lnTo>
                      <a:pt x="2380" y="3397"/>
                    </a:lnTo>
                    <a:close/>
                    <a:moveTo>
                      <a:pt x="15400" y="11362"/>
                    </a:moveTo>
                    <a:cubicBezTo>
                      <a:pt x="15714" y="11362"/>
                      <a:pt x="15965" y="11613"/>
                      <a:pt x="15965" y="11927"/>
                    </a:cubicBezTo>
                    <a:cubicBezTo>
                      <a:pt x="15965" y="12241"/>
                      <a:pt x="15714" y="12495"/>
                      <a:pt x="15400" y="12495"/>
                    </a:cubicBezTo>
                    <a:lnTo>
                      <a:pt x="1813" y="12495"/>
                    </a:lnTo>
                    <a:cubicBezTo>
                      <a:pt x="1499" y="12495"/>
                      <a:pt x="1248" y="12241"/>
                      <a:pt x="1248" y="11927"/>
                    </a:cubicBezTo>
                    <a:cubicBezTo>
                      <a:pt x="1248" y="11613"/>
                      <a:pt x="1499" y="11362"/>
                      <a:pt x="1813" y="11362"/>
                    </a:cubicBezTo>
                    <a:close/>
                    <a:moveTo>
                      <a:pt x="1813" y="0"/>
                    </a:moveTo>
                    <a:cubicBezTo>
                      <a:pt x="985" y="0"/>
                      <a:pt x="279" y="595"/>
                      <a:pt x="140" y="1410"/>
                    </a:cubicBezTo>
                    <a:cubicBezTo>
                      <a:pt x="1" y="2226"/>
                      <a:pt x="466" y="3023"/>
                      <a:pt x="1248" y="3300"/>
                    </a:cubicBezTo>
                    <a:lnTo>
                      <a:pt x="1248" y="10327"/>
                    </a:lnTo>
                    <a:cubicBezTo>
                      <a:pt x="569" y="10565"/>
                      <a:pt x="116" y="11208"/>
                      <a:pt x="116" y="11927"/>
                    </a:cubicBezTo>
                    <a:cubicBezTo>
                      <a:pt x="116" y="12866"/>
                      <a:pt x="874" y="13624"/>
                      <a:pt x="1813" y="13627"/>
                    </a:cubicBezTo>
                    <a:lnTo>
                      <a:pt x="6774" y="13627"/>
                    </a:lnTo>
                    <a:lnTo>
                      <a:pt x="2522" y="18383"/>
                    </a:lnTo>
                    <a:cubicBezTo>
                      <a:pt x="2311" y="18615"/>
                      <a:pt x="2332" y="18974"/>
                      <a:pt x="2564" y="19183"/>
                    </a:cubicBezTo>
                    <a:cubicBezTo>
                      <a:pt x="2673" y="19279"/>
                      <a:pt x="2809" y="19326"/>
                      <a:pt x="2943" y="19326"/>
                    </a:cubicBezTo>
                    <a:cubicBezTo>
                      <a:pt x="3100" y="19326"/>
                      <a:pt x="3256" y="19262"/>
                      <a:pt x="3368" y="19137"/>
                    </a:cubicBezTo>
                    <a:lnTo>
                      <a:pt x="8042" y="13908"/>
                    </a:lnTo>
                    <a:lnTo>
                      <a:pt x="8042" y="18760"/>
                    </a:lnTo>
                    <a:cubicBezTo>
                      <a:pt x="8042" y="19071"/>
                      <a:pt x="8292" y="19325"/>
                      <a:pt x="8606" y="19325"/>
                    </a:cubicBezTo>
                    <a:cubicBezTo>
                      <a:pt x="8920" y="19325"/>
                      <a:pt x="9174" y="19071"/>
                      <a:pt x="9174" y="18760"/>
                    </a:cubicBezTo>
                    <a:lnTo>
                      <a:pt x="9174" y="13908"/>
                    </a:lnTo>
                    <a:lnTo>
                      <a:pt x="13845" y="19137"/>
                    </a:lnTo>
                    <a:cubicBezTo>
                      <a:pt x="13956" y="19260"/>
                      <a:pt x="14109" y="19322"/>
                      <a:pt x="14263" y="19322"/>
                    </a:cubicBezTo>
                    <a:cubicBezTo>
                      <a:pt x="14398" y="19322"/>
                      <a:pt x="14534" y="19274"/>
                      <a:pt x="14642" y="19177"/>
                    </a:cubicBezTo>
                    <a:cubicBezTo>
                      <a:pt x="14875" y="18971"/>
                      <a:pt x="14896" y="18615"/>
                      <a:pt x="14691" y="18383"/>
                    </a:cubicBezTo>
                    <a:lnTo>
                      <a:pt x="10439" y="13627"/>
                    </a:lnTo>
                    <a:lnTo>
                      <a:pt x="15400" y="13627"/>
                    </a:lnTo>
                    <a:cubicBezTo>
                      <a:pt x="16227" y="13624"/>
                      <a:pt x="16934" y="13029"/>
                      <a:pt x="17073" y="12214"/>
                    </a:cubicBezTo>
                    <a:cubicBezTo>
                      <a:pt x="17212" y="11399"/>
                      <a:pt x="16747" y="10601"/>
                      <a:pt x="15968" y="10327"/>
                    </a:cubicBezTo>
                    <a:lnTo>
                      <a:pt x="15968" y="3300"/>
                    </a:lnTo>
                    <a:cubicBezTo>
                      <a:pt x="16747" y="3023"/>
                      <a:pt x="17212" y="2226"/>
                      <a:pt x="17073" y="1410"/>
                    </a:cubicBezTo>
                    <a:cubicBezTo>
                      <a:pt x="16934" y="595"/>
                      <a:pt x="16227" y="0"/>
                      <a:pt x="1540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Lora" pitchFamily="2" charset="0"/>
                </a:endParaRPr>
              </a:p>
            </p:txBody>
          </p:sp>
          <p:grpSp>
            <p:nvGrpSpPr>
              <p:cNvPr id="14" name="Google Shape;10926;p84">
                <a:extLst>
                  <a:ext uri="{FF2B5EF4-FFF2-40B4-BE49-F238E27FC236}">
                    <a16:creationId xmlns:a16="http://schemas.microsoft.com/office/drawing/2014/main" id="{9E59A630-538E-1B8D-8728-F496E838EC05}"/>
                  </a:ext>
                </a:extLst>
              </p:cNvPr>
              <p:cNvGrpSpPr/>
              <p:nvPr/>
            </p:nvGrpSpPr>
            <p:grpSpPr>
              <a:xfrm>
                <a:off x="9787056" y="2002579"/>
                <a:ext cx="415636" cy="502920"/>
                <a:chOff x="-39783425" y="2337925"/>
                <a:chExt cx="275700" cy="318350"/>
              </a:xfrm>
              <a:solidFill>
                <a:schemeClr val="accent4"/>
              </a:solidFill>
            </p:grpSpPr>
            <p:sp>
              <p:nvSpPr>
                <p:cNvPr id="22" name="Google Shape;10927;p84">
                  <a:extLst>
                    <a:ext uri="{FF2B5EF4-FFF2-40B4-BE49-F238E27FC236}">
                      <a16:creationId xmlns:a16="http://schemas.microsoft.com/office/drawing/2014/main" id="{0D7C95DF-A8E2-2E6A-0439-A99D1ABC6AFF}"/>
                    </a:ext>
                  </a:extLst>
                </p:cNvPr>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Lora" pitchFamily="2" charset="0"/>
                  </a:endParaRPr>
                </a:p>
              </p:txBody>
            </p:sp>
            <p:sp>
              <p:nvSpPr>
                <p:cNvPr id="23" name="Google Shape;10928;p84">
                  <a:extLst>
                    <a:ext uri="{FF2B5EF4-FFF2-40B4-BE49-F238E27FC236}">
                      <a16:creationId xmlns:a16="http://schemas.microsoft.com/office/drawing/2014/main" id="{E51771C6-A309-D8AC-289B-4BA9E328DB9B}"/>
                    </a:ext>
                  </a:extLst>
                </p:cNvPr>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Lora" pitchFamily="2" charset="0"/>
                  </a:endParaRPr>
                </a:p>
              </p:txBody>
            </p:sp>
          </p:grpSp>
          <p:grpSp>
            <p:nvGrpSpPr>
              <p:cNvPr id="15" name="Google Shape;11173;p85">
                <a:extLst>
                  <a:ext uri="{FF2B5EF4-FFF2-40B4-BE49-F238E27FC236}">
                    <a16:creationId xmlns:a16="http://schemas.microsoft.com/office/drawing/2014/main" id="{22A2C9DA-C876-296F-0867-3A8F18A605E2}"/>
                  </a:ext>
                </a:extLst>
              </p:cNvPr>
              <p:cNvGrpSpPr/>
              <p:nvPr/>
            </p:nvGrpSpPr>
            <p:grpSpPr>
              <a:xfrm>
                <a:off x="2043089" y="2001369"/>
                <a:ext cx="457200" cy="505019"/>
                <a:chOff x="-60988625" y="2310475"/>
                <a:chExt cx="316650" cy="311150"/>
              </a:xfrm>
              <a:solidFill>
                <a:schemeClr val="accent2"/>
              </a:solidFill>
            </p:grpSpPr>
            <p:sp>
              <p:nvSpPr>
                <p:cNvPr id="16" name="Google Shape;11174;p85">
                  <a:extLst>
                    <a:ext uri="{FF2B5EF4-FFF2-40B4-BE49-F238E27FC236}">
                      <a16:creationId xmlns:a16="http://schemas.microsoft.com/office/drawing/2014/main" id="{FD051080-88CB-88DF-AC6C-F737C5F94D0E}"/>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Lora" pitchFamily="2" charset="0"/>
                  </a:endParaRPr>
                </a:p>
              </p:txBody>
            </p:sp>
            <p:sp>
              <p:nvSpPr>
                <p:cNvPr id="17" name="Google Shape;11175;p85">
                  <a:extLst>
                    <a:ext uri="{FF2B5EF4-FFF2-40B4-BE49-F238E27FC236}">
                      <a16:creationId xmlns:a16="http://schemas.microsoft.com/office/drawing/2014/main" id="{D0D1C21A-4F65-0084-8376-C21A45F84D7E}"/>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Lora" pitchFamily="2" charset="0"/>
                  </a:endParaRPr>
                </a:p>
              </p:txBody>
            </p:sp>
            <p:sp>
              <p:nvSpPr>
                <p:cNvPr id="18" name="Google Shape;11176;p85">
                  <a:extLst>
                    <a:ext uri="{FF2B5EF4-FFF2-40B4-BE49-F238E27FC236}">
                      <a16:creationId xmlns:a16="http://schemas.microsoft.com/office/drawing/2014/main" id="{C5A567FA-E5BE-EAF1-5E30-EA286EBFEDC2}"/>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Lora" pitchFamily="2" charset="0"/>
                  </a:endParaRPr>
                </a:p>
              </p:txBody>
            </p:sp>
            <p:sp>
              <p:nvSpPr>
                <p:cNvPr id="19" name="Google Shape;11177;p85">
                  <a:extLst>
                    <a:ext uri="{FF2B5EF4-FFF2-40B4-BE49-F238E27FC236}">
                      <a16:creationId xmlns:a16="http://schemas.microsoft.com/office/drawing/2014/main" id="{78BE2627-22A1-DFB6-FF8E-C8A7620D08D8}"/>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Lora" pitchFamily="2" charset="0"/>
                  </a:endParaRPr>
                </a:p>
              </p:txBody>
            </p:sp>
            <p:sp>
              <p:nvSpPr>
                <p:cNvPr id="20" name="Google Shape;11178;p85">
                  <a:extLst>
                    <a:ext uri="{FF2B5EF4-FFF2-40B4-BE49-F238E27FC236}">
                      <a16:creationId xmlns:a16="http://schemas.microsoft.com/office/drawing/2014/main" id="{7F90B319-D057-86B2-B06C-9FF72872CEB5}"/>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Lora" pitchFamily="2" charset="0"/>
                  </a:endParaRPr>
                </a:p>
              </p:txBody>
            </p:sp>
            <p:sp>
              <p:nvSpPr>
                <p:cNvPr id="21" name="Google Shape;11179;p85">
                  <a:extLst>
                    <a:ext uri="{FF2B5EF4-FFF2-40B4-BE49-F238E27FC236}">
                      <a16:creationId xmlns:a16="http://schemas.microsoft.com/office/drawing/2014/main" id="{1F148423-9E16-57BB-4E68-FF2AD7F02F91}"/>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Lora" pitchFamily="2" charset="0"/>
                  </a:endParaRPr>
                </a:p>
              </p:txBody>
            </p:sp>
          </p:grpSp>
        </p:grpSp>
        <p:sp>
          <p:nvSpPr>
            <p:cNvPr id="7" name="TextBox 53">
              <a:extLst>
                <a:ext uri="{FF2B5EF4-FFF2-40B4-BE49-F238E27FC236}">
                  <a16:creationId xmlns:a16="http://schemas.microsoft.com/office/drawing/2014/main" id="{42FC8E62-8B55-936D-694A-199DB461979E}"/>
                </a:ext>
              </a:extLst>
            </p:cNvPr>
            <p:cNvSpPr txBox="1"/>
            <p:nvPr/>
          </p:nvSpPr>
          <p:spPr>
            <a:xfrm>
              <a:off x="1104637" y="3726984"/>
              <a:ext cx="1756864" cy="301742"/>
            </a:xfrm>
            <a:prstGeom prst="rect">
              <a:avLst/>
            </a:prstGeom>
            <a:noFill/>
          </p:spPr>
          <p:txBody>
            <a:bodyPr wrap="square">
              <a:spAutoFit/>
            </a:bodyPr>
            <a:lstStyle/>
            <a:p>
              <a:pPr marL="0" marR="0" algn="ctr">
                <a:lnSpc>
                  <a:spcPct val="107000"/>
                </a:lnSpc>
                <a:spcBef>
                  <a:spcPts val="1200"/>
                </a:spcBef>
                <a:spcAft>
                  <a:spcPts val="1200"/>
                </a:spcAft>
              </a:pPr>
              <a:endParaRPr lang="en-US" sz="1050" dirty="0">
                <a:solidFill>
                  <a:schemeClr val="tx1">
                    <a:lumMod val="75000"/>
                    <a:lumOff val="25000"/>
                  </a:schemeClr>
                </a:solidFill>
                <a:latin typeface="Lora" pitchFamily="2" charset="0"/>
                <a:cs typeface="Times New Roman" panose="02020603050405020304" pitchFamily="18" charset="0"/>
              </a:endParaRPr>
            </a:p>
          </p:txBody>
        </p:sp>
        <p:sp>
          <p:nvSpPr>
            <p:cNvPr id="8" name="TextBox 55">
              <a:extLst>
                <a:ext uri="{FF2B5EF4-FFF2-40B4-BE49-F238E27FC236}">
                  <a16:creationId xmlns:a16="http://schemas.microsoft.com/office/drawing/2014/main" id="{E6A708DA-9B01-DB8F-BDEF-13A97F61B56C}"/>
                </a:ext>
              </a:extLst>
            </p:cNvPr>
            <p:cNvSpPr txBox="1"/>
            <p:nvPr/>
          </p:nvSpPr>
          <p:spPr>
            <a:xfrm>
              <a:off x="9225266" y="3447455"/>
              <a:ext cx="1918958" cy="1199072"/>
            </a:xfrm>
            <a:prstGeom prst="rect">
              <a:avLst/>
            </a:prstGeom>
            <a:noFill/>
          </p:spPr>
          <p:txBody>
            <a:bodyPr wrap="square">
              <a:spAutoFit/>
            </a:bodyPr>
            <a:lstStyle/>
            <a:p>
              <a:pPr>
                <a:lnSpc>
                  <a:spcPct val="150000"/>
                </a:lnSpc>
                <a:buSzPct val="70000"/>
              </a:pPr>
              <a:r>
                <a:rPr lang="en-US" altLang="zh-CN" sz="900" dirty="0">
                  <a:solidFill>
                    <a:srgbClr val="002060"/>
                  </a:solidFill>
                  <a:latin typeface="黑体" panose="02010609060101010101" pitchFamily="49" charset="-122"/>
                  <a:ea typeface="黑体" panose="02010609060101010101" pitchFamily="49" charset="-122"/>
                </a:rPr>
                <a:t>2017</a:t>
              </a:r>
              <a:r>
                <a:rPr lang="zh-CN" altLang="en-US" sz="900" dirty="0">
                  <a:solidFill>
                    <a:srgbClr val="002060"/>
                  </a:solidFill>
                  <a:latin typeface="黑体" panose="02010609060101010101" pitchFamily="49" charset="-122"/>
                  <a:ea typeface="黑体" panose="02010609060101010101" pitchFamily="49" charset="-122"/>
                </a:rPr>
                <a:t>年</a:t>
              </a:r>
              <a:r>
                <a:rPr lang="en-US" altLang="zh-CN" sz="900" dirty="0">
                  <a:solidFill>
                    <a:srgbClr val="002060"/>
                  </a:solidFill>
                  <a:latin typeface="黑体" panose="02010609060101010101" pitchFamily="49" charset="-122"/>
                  <a:ea typeface="黑体" panose="02010609060101010101" pitchFamily="49" charset="-122"/>
                </a:rPr>
                <a:t>10</a:t>
              </a:r>
              <a:r>
                <a:rPr lang="zh-CN" altLang="en-US" sz="900" dirty="0">
                  <a:solidFill>
                    <a:srgbClr val="002060"/>
                  </a:solidFill>
                  <a:latin typeface="黑体" panose="02010609060101010101" pitchFamily="49" charset="-122"/>
                  <a:ea typeface="黑体" panose="02010609060101010101" pitchFamily="49" charset="-122"/>
                </a:rPr>
                <a:t>月</a:t>
              </a:r>
              <a:r>
                <a:rPr lang="zh-CN" altLang="en-US" sz="900" dirty="0" smtClean="0">
                  <a:solidFill>
                    <a:srgbClr val="002060"/>
                  </a:solidFill>
                  <a:latin typeface="黑体" panose="02010609060101010101" pitchFamily="49" charset="-122"/>
                  <a:ea typeface="黑体" panose="02010609060101010101" pitchFamily="49" charset="-122"/>
                </a:rPr>
                <a:t>于向</a:t>
              </a:r>
              <a:r>
                <a:rPr lang="en-US" altLang="zh-CN" sz="900" dirty="0" smtClean="0">
                  <a:solidFill>
                    <a:srgbClr val="002060"/>
                  </a:solidFill>
                  <a:latin typeface="黑体" panose="02010609060101010101" pitchFamily="49" charset="-122"/>
                  <a:ea typeface="黑体" panose="02010609060101010101" pitchFamily="49" charset="-122"/>
                </a:rPr>
                <a:t>C</a:t>
              </a:r>
              <a:r>
                <a:rPr lang="zh-CN" altLang="en-US" sz="900" dirty="0" smtClean="0">
                  <a:solidFill>
                    <a:srgbClr val="002060"/>
                  </a:solidFill>
                  <a:latin typeface="黑体" panose="02010609060101010101" pitchFamily="49" charset="-122"/>
                  <a:ea typeface="黑体" panose="02010609060101010101" pitchFamily="49" charset="-122"/>
                </a:rPr>
                <a:t>发起诉讼，</a:t>
              </a:r>
              <a:r>
                <a:rPr lang="en-US" altLang="zh-CN" sz="900" dirty="0" smtClean="0">
                  <a:solidFill>
                    <a:srgbClr val="002060"/>
                  </a:solidFill>
                  <a:latin typeface="黑体" panose="02010609060101010101" pitchFamily="49" charset="-122"/>
                  <a:ea typeface="黑体" panose="02010609060101010101" pitchFamily="49" charset="-122"/>
                </a:rPr>
                <a:t>2023</a:t>
              </a:r>
              <a:r>
                <a:rPr lang="zh-CN" altLang="en-US" sz="900" dirty="0" smtClean="0">
                  <a:solidFill>
                    <a:srgbClr val="002060"/>
                  </a:solidFill>
                  <a:latin typeface="黑体" panose="02010609060101010101" pitchFamily="49" charset="-122"/>
                  <a:ea typeface="黑体" panose="02010609060101010101" pitchFamily="49" charset="-122"/>
                </a:rPr>
                <a:t>年</a:t>
              </a:r>
              <a:r>
                <a:rPr lang="en-US" altLang="zh-CN" sz="900" dirty="0" smtClean="0">
                  <a:solidFill>
                    <a:srgbClr val="002060"/>
                  </a:solidFill>
                  <a:latin typeface="黑体" panose="02010609060101010101" pitchFamily="49" charset="-122"/>
                  <a:ea typeface="黑体" panose="02010609060101010101" pitchFamily="49" charset="-122"/>
                </a:rPr>
                <a:t>6</a:t>
              </a:r>
              <a:r>
                <a:rPr lang="zh-CN" altLang="en-US" sz="900" dirty="0" smtClean="0">
                  <a:solidFill>
                    <a:srgbClr val="002060"/>
                  </a:solidFill>
                  <a:latin typeface="黑体" panose="02010609060101010101" pitchFamily="49" charset="-122"/>
                  <a:ea typeface="黑体" panose="02010609060101010101" pitchFamily="49" charset="-122"/>
                </a:rPr>
                <a:t>月印第安纳州法院判决</a:t>
              </a:r>
              <a:r>
                <a:rPr lang="en-US" altLang="zh-CN" sz="900" dirty="0" smtClean="0">
                  <a:solidFill>
                    <a:srgbClr val="002060"/>
                  </a:solidFill>
                  <a:latin typeface="黑体" panose="02010609060101010101" pitchFamily="49" charset="-122"/>
                  <a:ea typeface="黑体" panose="02010609060101010101" pitchFamily="49" charset="-122"/>
                </a:rPr>
                <a:t>C</a:t>
              </a:r>
              <a:r>
                <a:rPr lang="zh-CN" altLang="en-US" sz="900" dirty="0" smtClean="0">
                  <a:solidFill>
                    <a:srgbClr val="002060"/>
                  </a:solidFill>
                  <a:latin typeface="黑体" panose="02010609060101010101" pitchFamily="49" charset="-122"/>
                  <a:ea typeface="黑体" panose="02010609060101010101" pitchFamily="49" charset="-122"/>
                </a:rPr>
                <a:t>公司故意</a:t>
              </a:r>
              <a:r>
                <a:rPr lang="zh-CN" altLang="en-US" sz="900" dirty="0">
                  <a:solidFill>
                    <a:srgbClr val="002060"/>
                  </a:solidFill>
                  <a:latin typeface="黑体" panose="02010609060101010101" pitchFamily="49" charset="-122"/>
                  <a:ea typeface="黑体" panose="02010609060101010101" pitchFamily="49" charset="-122"/>
                </a:rPr>
                <a:t>侵权，判</a:t>
              </a:r>
              <a:r>
                <a:rPr lang="zh-CN" altLang="en-US" sz="900" dirty="0" smtClean="0">
                  <a:solidFill>
                    <a:srgbClr val="002060"/>
                  </a:solidFill>
                  <a:latin typeface="黑体" panose="02010609060101010101" pitchFamily="49" charset="-122"/>
                  <a:ea typeface="黑体" panose="02010609060101010101" pitchFamily="49" charset="-122"/>
                </a:rPr>
                <a:t>赔</a:t>
              </a:r>
              <a:r>
                <a:rPr lang="en-US" altLang="zh-CN" sz="900" dirty="0" smtClean="0">
                  <a:solidFill>
                    <a:srgbClr val="002060"/>
                  </a:solidFill>
                  <a:latin typeface="黑体" panose="02010609060101010101" pitchFamily="49" charset="-122"/>
                  <a:ea typeface="黑体" panose="02010609060101010101" pitchFamily="49" charset="-122"/>
                </a:rPr>
                <a:t>1.58</a:t>
              </a:r>
              <a:r>
                <a:rPr lang="zh-CN" altLang="en-US" sz="900" dirty="0">
                  <a:solidFill>
                    <a:srgbClr val="002060"/>
                  </a:solidFill>
                  <a:latin typeface="黑体" panose="02010609060101010101" pitchFamily="49" charset="-122"/>
                  <a:ea typeface="黑体" panose="02010609060101010101" pitchFamily="49" charset="-122"/>
                </a:rPr>
                <a:t>亿美金。</a:t>
              </a:r>
            </a:p>
          </p:txBody>
        </p:sp>
        <p:sp>
          <p:nvSpPr>
            <p:cNvPr id="9" name="TextBox 56">
              <a:extLst>
                <a:ext uri="{FF2B5EF4-FFF2-40B4-BE49-F238E27FC236}">
                  <a16:creationId xmlns:a16="http://schemas.microsoft.com/office/drawing/2014/main" id="{5945912B-B1D3-778A-DF48-5E04CABAEBFD}"/>
                </a:ext>
              </a:extLst>
            </p:cNvPr>
            <p:cNvSpPr txBox="1"/>
            <p:nvPr/>
          </p:nvSpPr>
          <p:spPr>
            <a:xfrm>
              <a:off x="6424812" y="3468125"/>
              <a:ext cx="2130632" cy="1229048"/>
            </a:xfrm>
            <a:prstGeom prst="rect">
              <a:avLst/>
            </a:prstGeom>
            <a:noFill/>
          </p:spPr>
          <p:txBody>
            <a:bodyPr wrap="square">
              <a:spAutoFit/>
            </a:bodyPr>
            <a:lstStyle/>
            <a:p>
              <a:pPr>
                <a:lnSpc>
                  <a:spcPct val="150000"/>
                </a:lnSpc>
                <a:buSzPct val="70000"/>
              </a:pPr>
              <a:r>
                <a:rPr lang="en-US" altLang="zh-CN" sz="900" dirty="0" smtClean="0">
                  <a:solidFill>
                    <a:srgbClr val="002060"/>
                  </a:solidFill>
                  <a:latin typeface="黑体" panose="02010609060101010101" pitchFamily="49" charset="-122"/>
                  <a:ea typeface="黑体" panose="02010609060101010101" pitchFamily="49" charset="-122"/>
                </a:rPr>
                <a:t>2018</a:t>
              </a:r>
              <a:r>
                <a:rPr lang="zh-CN" altLang="en-US" sz="900" dirty="0">
                  <a:solidFill>
                    <a:srgbClr val="002060"/>
                  </a:solidFill>
                  <a:latin typeface="黑体" panose="02010609060101010101" pitchFamily="49" charset="-122"/>
                  <a:ea typeface="黑体" panose="02010609060101010101" pitchFamily="49" charset="-122"/>
                </a:rPr>
                <a:t>年</a:t>
              </a:r>
              <a:r>
                <a:rPr lang="en-US" altLang="zh-CN" sz="900" dirty="0">
                  <a:solidFill>
                    <a:srgbClr val="002060"/>
                  </a:solidFill>
                  <a:latin typeface="黑体" panose="02010609060101010101" pitchFamily="49" charset="-122"/>
                  <a:ea typeface="黑体" panose="02010609060101010101" pitchFamily="49" charset="-122"/>
                </a:rPr>
                <a:t>11</a:t>
              </a:r>
              <a:r>
                <a:rPr lang="zh-CN" altLang="en-US" sz="900" dirty="0">
                  <a:solidFill>
                    <a:srgbClr val="002060"/>
                  </a:solidFill>
                  <a:latin typeface="黑体" panose="02010609060101010101" pitchFamily="49" charset="-122"/>
                  <a:ea typeface="黑体" panose="02010609060101010101" pitchFamily="49" charset="-122"/>
                </a:rPr>
                <a:t>月于美国、德国</a:t>
              </a:r>
              <a:r>
                <a:rPr lang="zh-CN" altLang="en-US" sz="900" dirty="0" smtClean="0">
                  <a:solidFill>
                    <a:srgbClr val="002060"/>
                  </a:solidFill>
                  <a:latin typeface="黑体" panose="02010609060101010101" pitchFamily="49" charset="-122"/>
                  <a:ea typeface="黑体" panose="02010609060101010101" pitchFamily="49" charset="-122"/>
                </a:rPr>
                <a:t>向</a:t>
              </a:r>
              <a:r>
                <a:rPr lang="en-US" altLang="zh-CN" sz="900" dirty="0" smtClean="0">
                  <a:solidFill>
                    <a:srgbClr val="002060"/>
                  </a:solidFill>
                  <a:latin typeface="黑体" panose="02010609060101010101" pitchFamily="49" charset="-122"/>
                  <a:ea typeface="黑体" panose="02010609060101010101" pitchFamily="49" charset="-122"/>
                </a:rPr>
                <a:t>M</a:t>
              </a:r>
              <a:r>
                <a:rPr lang="zh-CN" altLang="en-US" sz="900" dirty="0">
                  <a:solidFill>
                    <a:srgbClr val="002060"/>
                  </a:solidFill>
                  <a:latin typeface="黑体" panose="02010609060101010101" pitchFamily="49" charset="-122"/>
                  <a:ea typeface="黑体" panose="02010609060101010101" pitchFamily="49" charset="-122"/>
                </a:rPr>
                <a:t>公司</a:t>
              </a:r>
              <a:r>
                <a:rPr lang="zh-CN" altLang="en-US" sz="900" dirty="0" smtClean="0">
                  <a:solidFill>
                    <a:srgbClr val="002060"/>
                  </a:solidFill>
                  <a:latin typeface="黑体" panose="02010609060101010101" pitchFamily="49" charset="-122"/>
                  <a:ea typeface="黑体" panose="02010609060101010101" pitchFamily="49" charset="-122"/>
                </a:rPr>
                <a:t>发起诉讼，</a:t>
              </a:r>
              <a:r>
                <a:rPr lang="en-US" altLang="zh-CN" sz="900" dirty="0" smtClean="0">
                  <a:solidFill>
                    <a:srgbClr val="002060"/>
                  </a:solidFill>
                  <a:latin typeface="黑体" panose="02010609060101010101" pitchFamily="49" charset="-122"/>
                  <a:ea typeface="黑体" panose="02010609060101010101" pitchFamily="49" charset="-122"/>
                </a:rPr>
                <a:t>2021</a:t>
              </a:r>
              <a:r>
                <a:rPr lang="zh-CN" altLang="en-US" sz="900" dirty="0">
                  <a:solidFill>
                    <a:srgbClr val="002060"/>
                  </a:solidFill>
                  <a:latin typeface="黑体" panose="02010609060101010101" pitchFamily="49" charset="-122"/>
                  <a:ea typeface="黑体" panose="02010609060101010101" pitchFamily="49" charset="-122"/>
                </a:rPr>
                <a:t>年底</a:t>
              </a:r>
              <a:r>
                <a:rPr lang="zh-CN" altLang="en-US" sz="900" dirty="0" smtClean="0">
                  <a:solidFill>
                    <a:srgbClr val="002060"/>
                  </a:solidFill>
                  <a:latin typeface="黑体" panose="02010609060101010101" pitchFamily="49" charset="-122"/>
                  <a:ea typeface="黑体" panose="02010609060101010101" pitchFamily="49" charset="-122"/>
                </a:rPr>
                <a:t>，双方最终</a:t>
              </a:r>
              <a:r>
                <a:rPr lang="zh-CN" altLang="en-US" sz="900" dirty="0">
                  <a:solidFill>
                    <a:srgbClr val="002060"/>
                  </a:solidFill>
                  <a:latin typeface="黑体" panose="02010609060101010101" pitchFamily="49" charset="-122"/>
                  <a:ea typeface="黑体" panose="02010609060101010101" pitchFamily="49" charset="-122"/>
                </a:rPr>
                <a:t>和解结案，和解金约</a:t>
              </a:r>
              <a:r>
                <a:rPr lang="en-US" altLang="zh-CN" sz="900" dirty="0">
                  <a:solidFill>
                    <a:srgbClr val="002060"/>
                  </a:solidFill>
                  <a:latin typeface="黑体" panose="02010609060101010101" pitchFamily="49" charset="-122"/>
                  <a:ea typeface="黑体" panose="02010609060101010101" pitchFamily="49" charset="-122"/>
                </a:rPr>
                <a:t>3000</a:t>
              </a:r>
              <a:r>
                <a:rPr lang="zh-CN" altLang="en-US" sz="900" dirty="0">
                  <a:solidFill>
                    <a:srgbClr val="002060"/>
                  </a:solidFill>
                  <a:latin typeface="黑体" panose="02010609060101010101" pitchFamily="49" charset="-122"/>
                  <a:ea typeface="黑体" panose="02010609060101010101" pitchFamily="49" charset="-122"/>
                </a:rPr>
                <a:t>万美金</a:t>
              </a:r>
              <a:r>
                <a:rPr lang="zh-CN" altLang="en-US" sz="1000" dirty="0">
                  <a:solidFill>
                    <a:srgbClr val="002060"/>
                  </a:solidFill>
                  <a:latin typeface="黑体" panose="02010609060101010101" pitchFamily="49" charset="-122"/>
                  <a:ea typeface="黑体" panose="02010609060101010101" pitchFamily="49" charset="-122"/>
                </a:rPr>
                <a:t>。</a:t>
              </a:r>
              <a:endParaRPr lang="en-US" altLang="zh-CN" sz="1000" dirty="0">
                <a:solidFill>
                  <a:srgbClr val="002060"/>
                </a:solidFill>
                <a:latin typeface="黑体" panose="02010609060101010101" pitchFamily="49" charset="-122"/>
                <a:ea typeface="黑体" panose="02010609060101010101" pitchFamily="49" charset="-122"/>
              </a:endParaRPr>
            </a:p>
          </p:txBody>
        </p:sp>
        <p:sp>
          <p:nvSpPr>
            <p:cNvPr id="10" name="TextBox 57">
              <a:extLst>
                <a:ext uri="{FF2B5EF4-FFF2-40B4-BE49-F238E27FC236}">
                  <a16:creationId xmlns:a16="http://schemas.microsoft.com/office/drawing/2014/main" id="{59AEF696-E57C-21E2-505D-ADCF1BE086EB}"/>
                </a:ext>
              </a:extLst>
            </p:cNvPr>
            <p:cNvSpPr txBox="1"/>
            <p:nvPr/>
          </p:nvSpPr>
          <p:spPr>
            <a:xfrm>
              <a:off x="3916774" y="3468125"/>
              <a:ext cx="1756864" cy="1280008"/>
            </a:xfrm>
            <a:prstGeom prst="rect">
              <a:avLst/>
            </a:prstGeom>
            <a:noFill/>
          </p:spPr>
          <p:txBody>
            <a:bodyPr wrap="square">
              <a:spAutoFit/>
            </a:bodyPr>
            <a:lstStyle/>
            <a:p>
              <a:pPr>
                <a:lnSpc>
                  <a:spcPct val="150000"/>
                </a:lnSpc>
              </a:pPr>
              <a:r>
                <a:rPr lang="en-US" altLang="zh-CN" sz="1000" dirty="0">
                  <a:solidFill>
                    <a:srgbClr val="002060"/>
                  </a:solidFill>
                  <a:latin typeface="黑体" panose="02010609060101010101" pitchFamily="49" charset="-122"/>
                  <a:ea typeface="黑体" panose="02010609060101010101" pitchFamily="49" charset="-122"/>
                </a:rPr>
                <a:t>2018</a:t>
              </a:r>
              <a:r>
                <a:rPr lang="zh-CN" altLang="en-US" sz="1000" dirty="0">
                  <a:solidFill>
                    <a:srgbClr val="002060"/>
                  </a:solidFill>
                  <a:latin typeface="黑体" panose="02010609060101010101" pitchFamily="49" charset="-122"/>
                  <a:ea typeface="黑体" panose="02010609060101010101" pitchFamily="49" charset="-122"/>
                </a:rPr>
                <a:t>年</a:t>
              </a:r>
              <a:r>
                <a:rPr lang="en-US" altLang="zh-CN" sz="1000" dirty="0">
                  <a:solidFill>
                    <a:srgbClr val="002060"/>
                  </a:solidFill>
                  <a:latin typeface="黑体" panose="02010609060101010101" pitchFamily="49" charset="-122"/>
                  <a:ea typeface="黑体" panose="02010609060101010101" pitchFamily="49" charset="-122"/>
                </a:rPr>
                <a:t>10</a:t>
              </a:r>
              <a:r>
                <a:rPr lang="zh-CN" altLang="en-US" sz="1000" dirty="0">
                  <a:solidFill>
                    <a:srgbClr val="002060"/>
                  </a:solidFill>
                  <a:latin typeface="黑体" panose="02010609060101010101" pitchFamily="49" charset="-122"/>
                  <a:ea typeface="黑体" panose="02010609060101010101" pitchFamily="49" charset="-122"/>
                </a:rPr>
                <a:t>月于德国向 </a:t>
              </a:r>
              <a:r>
                <a:rPr lang="en-US" altLang="zh-CN" sz="1000" dirty="0">
                  <a:solidFill>
                    <a:srgbClr val="002060"/>
                  </a:solidFill>
                  <a:latin typeface="黑体" panose="02010609060101010101" pitchFamily="49" charset="-122"/>
                  <a:ea typeface="黑体" panose="02010609060101010101" pitchFamily="49" charset="-122"/>
                </a:rPr>
                <a:t>W</a:t>
              </a:r>
              <a:r>
                <a:rPr lang="zh-CN" altLang="en-US" sz="1000" dirty="0">
                  <a:solidFill>
                    <a:srgbClr val="002060"/>
                  </a:solidFill>
                  <a:latin typeface="黑体" panose="02010609060101010101" pitchFamily="49" charset="-122"/>
                  <a:ea typeface="黑体" panose="02010609060101010101" pitchFamily="49" charset="-122"/>
                </a:rPr>
                <a:t>公司和国内</a:t>
              </a:r>
              <a:r>
                <a:rPr lang="en-US" altLang="zh-CN" sz="1000" dirty="0">
                  <a:solidFill>
                    <a:srgbClr val="002060"/>
                  </a:solidFill>
                  <a:latin typeface="黑体" panose="02010609060101010101" pitchFamily="49" charset="-122"/>
                  <a:ea typeface="黑体" panose="02010609060101010101" pitchFamily="49" charset="-122"/>
                </a:rPr>
                <a:t>V</a:t>
              </a:r>
              <a:r>
                <a:rPr lang="zh-CN" altLang="en-US" sz="1000" dirty="0">
                  <a:solidFill>
                    <a:srgbClr val="002060"/>
                  </a:solidFill>
                  <a:latin typeface="黑体" panose="02010609060101010101" pitchFamily="49" charset="-122"/>
                  <a:ea typeface="黑体" panose="02010609060101010101" pitchFamily="49" charset="-122"/>
                </a:rPr>
                <a:t>公司发起诉讼，最终国内</a:t>
              </a:r>
              <a:r>
                <a:rPr lang="en-US" altLang="zh-CN" sz="1000" dirty="0">
                  <a:solidFill>
                    <a:srgbClr val="002060"/>
                  </a:solidFill>
                  <a:latin typeface="黑体" panose="02010609060101010101" pitchFamily="49" charset="-122"/>
                  <a:ea typeface="黑体" panose="02010609060101010101" pitchFamily="49" charset="-122"/>
                </a:rPr>
                <a:t>V</a:t>
              </a:r>
              <a:r>
                <a:rPr lang="zh-CN" altLang="en-US" sz="1000" dirty="0">
                  <a:solidFill>
                    <a:srgbClr val="002060"/>
                  </a:solidFill>
                  <a:latin typeface="黑体" panose="02010609060101010101" pitchFamily="49" charset="-122"/>
                  <a:ea typeface="黑体" panose="02010609060101010101" pitchFamily="49" charset="-122"/>
                </a:rPr>
                <a:t>公司放弃德国</a:t>
              </a:r>
              <a:r>
                <a:rPr lang="zh-CN" altLang="en-US" sz="1000" dirty="0" smtClean="0">
                  <a:solidFill>
                    <a:srgbClr val="002060"/>
                  </a:solidFill>
                  <a:latin typeface="黑体" panose="02010609060101010101" pitchFamily="49" charset="-122"/>
                  <a:ea typeface="黑体" panose="02010609060101010101" pitchFamily="49" charset="-122"/>
                </a:rPr>
                <a:t>市场。</a:t>
              </a:r>
              <a:endParaRPr lang="en-US" sz="1000" dirty="0">
                <a:solidFill>
                  <a:schemeClr val="tx1">
                    <a:lumMod val="75000"/>
                    <a:lumOff val="25000"/>
                  </a:schemeClr>
                </a:solidFill>
                <a:latin typeface="Lora" pitchFamily="2" charset="0"/>
              </a:endParaRPr>
            </a:p>
          </p:txBody>
        </p:sp>
      </p:grpSp>
      <p:sp>
        <p:nvSpPr>
          <p:cNvPr id="3" name="矩形 2"/>
          <p:cNvSpPr/>
          <p:nvPr/>
        </p:nvSpPr>
        <p:spPr>
          <a:xfrm>
            <a:off x="666906" y="2781777"/>
            <a:ext cx="1482577" cy="613694"/>
          </a:xfrm>
          <a:prstGeom prst="rect">
            <a:avLst/>
          </a:prstGeom>
        </p:spPr>
        <p:txBody>
          <a:bodyPr wrap="square">
            <a:spAutoFit/>
          </a:bodyPr>
          <a:lstStyle/>
          <a:p>
            <a:pP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全球专利布局，构筑商业壁垒</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262786" y="256333"/>
            <a:ext cx="4834786"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buSzPct val="70000"/>
            </a:pPr>
            <a:r>
              <a:rPr lang="zh-CN" altLang="en-US" sz="2000" b="1" dirty="0">
                <a:solidFill>
                  <a:srgbClr val="002060"/>
                </a:solidFill>
                <a:latin typeface="微软雅黑" panose="020B0503020204020204" pitchFamily="34" charset="-122"/>
                <a:ea typeface="微软雅黑" panose="020B0503020204020204" pitchFamily="34"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   </a:t>
            </a:r>
            <a:r>
              <a:rPr lang="en-US" altLang="zh-CN" sz="2000" b="1" dirty="0" smtClean="0">
                <a:solidFill>
                  <a:srgbClr val="002060"/>
                </a:solidFill>
                <a:latin typeface="微软雅黑" panose="020B0503020204020204" pitchFamily="34" charset="-122"/>
                <a:ea typeface="微软雅黑" panose="020B0503020204020204" pitchFamily="34" charset="-122"/>
              </a:rPr>
              <a:t>B</a:t>
            </a:r>
            <a:r>
              <a:rPr lang="zh-CN" altLang="en-US" sz="2000" b="1" dirty="0">
                <a:solidFill>
                  <a:srgbClr val="002060"/>
                </a:solidFill>
                <a:latin typeface="微软雅黑" panose="020B0503020204020204" pitchFamily="34" charset="-122"/>
                <a:ea typeface="微软雅黑" panose="020B0503020204020204" pitchFamily="34" charset="-122"/>
              </a:rPr>
              <a:t>公司止血夹专利布局后的运营收益</a:t>
            </a:r>
          </a:p>
        </p:txBody>
      </p:sp>
    </p:spTree>
    <p:extLst>
      <p:ext uri="{BB962C8B-B14F-4D97-AF65-F5344CB8AC3E}">
        <p14:creationId xmlns:p14="http://schemas.microsoft.com/office/powerpoint/2010/main" val="422135379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5030" y="40314"/>
            <a:ext cx="8229600" cy="857250"/>
          </a:xfrm>
        </p:spPr>
        <p:txBody>
          <a:bodyPr>
            <a:norm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目录</a:t>
            </a:r>
          </a:p>
        </p:txBody>
      </p:sp>
      <p:cxnSp>
        <p:nvCxnSpPr>
          <p:cNvPr id="4" name="直接连接符 3">
            <a:extLst>
              <a:ext uri="{FF2B5EF4-FFF2-40B4-BE49-F238E27FC236}">
                <a16:creationId xmlns:a16="http://schemas.microsoft.com/office/drawing/2014/main" id="{DA904C46-AF9F-460F-B3CC-534DB75C6DE5}"/>
              </a:ext>
            </a:extLst>
          </p:cNvPr>
          <p:cNvCxnSpPr>
            <a:cxnSpLocks/>
          </p:cNvCxnSpPr>
          <p:nvPr/>
        </p:nvCxnSpPr>
        <p:spPr>
          <a:xfrm>
            <a:off x="0" y="897564"/>
            <a:ext cx="915966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109112" y="1059582"/>
            <a:ext cx="7795422" cy="3300904"/>
          </a:xfrm>
          <a:prstGeom prst="rect">
            <a:avLst/>
          </a:prstGeom>
        </p:spPr>
        <p:txBody>
          <a:bodyPr wrap="square" lIns="68580" tIns="34290" rIns="68580" bIns="34290">
            <a:spAutoFit/>
          </a:bodyPr>
          <a:lstStyle/>
          <a:p>
            <a:pPr>
              <a:lnSpc>
                <a:spcPct val="250000"/>
              </a:lnSpc>
            </a:pPr>
            <a:r>
              <a:rPr lang="en-US" altLang="zh-CN" sz="2800" b="1" dirty="0">
                <a:solidFill>
                  <a:schemeClr val="bg1">
                    <a:lumMod val="65000"/>
                  </a:schemeClr>
                </a:solidFill>
                <a:latin typeface="微软雅黑" panose="020B0503020204020204" pitchFamily="34" charset="-122"/>
                <a:ea typeface="微软雅黑" panose="020B0503020204020204" pitchFamily="34" charset="-122"/>
              </a:rPr>
              <a:t>01 </a:t>
            </a:r>
            <a:r>
              <a:rPr lang="zh-CN" altLang="en-US" sz="2800" b="1" dirty="0">
                <a:solidFill>
                  <a:schemeClr val="bg1">
                    <a:lumMod val="65000"/>
                  </a:schemeClr>
                </a:solidFill>
                <a:latin typeface="微软雅黑" panose="020B0503020204020204" pitchFamily="34" charset="-122"/>
                <a:ea typeface="微软雅黑" panose="020B0503020204020204" pitchFamily="34" charset="-122"/>
              </a:rPr>
              <a:t>欧美</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知识产权环境概况</a:t>
            </a:r>
            <a:endParaRPr lang="en-US" altLang="zh-CN" sz="2800" b="1" dirty="0">
              <a:solidFill>
                <a:schemeClr val="bg1">
                  <a:lumMod val="65000"/>
                </a:schemeClr>
              </a:solidFill>
              <a:latin typeface="微软雅黑" panose="020B0503020204020204" pitchFamily="34" charset="-122"/>
              <a:ea typeface="微软雅黑" panose="020B0503020204020204" pitchFamily="34" charset="-122"/>
            </a:endParaRPr>
          </a:p>
          <a:p>
            <a:pPr>
              <a:lnSpc>
                <a:spcPct val="250000"/>
              </a:lnSpc>
            </a:pPr>
            <a:r>
              <a:rPr lang="en-US" altLang="zh-CN" sz="2800" b="1" dirty="0" smtClean="0">
                <a:solidFill>
                  <a:schemeClr val="bg1">
                    <a:lumMod val="65000"/>
                  </a:schemeClr>
                </a:solidFill>
                <a:latin typeface="微软雅黑" panose="020B0503020204020204" pitchFamily="34" charset="-122"/>
                <a:ea typeface="微软雅黑" panose="020B0503020204020204" pitchFamily="34" charset="-122"/>
              </a:rPr>
              <a:t>02 </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出海</a:t>
            </a:r>
            <a:r>
              <a:rPr lang="zh-CN" altLang="en-US" sz="2800" b="1" dirty="0">
                <a:solidFill>
                  <a:schemeClr val="bg1">
                    <a:lumMod val="65000"/>
                  </a:schemeClr>
                </a:solidFill>
                <a:latin typeface="微软雅黑" panose="020B0503020204020204" pitchFamily="34" charset="-122"/>
                <a:ea typeface="微软雅黑" panose="020B0503020204020204" pitchFamily="34" charset="-122"/>
              </a:rPr>
              <a:t>企业</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知识产权</a:t>
            </a:r>
            <a:r>
              <a:rPr lang="zh-CN" altLang="en-US" sz="2800" b="1" dirty="0">
                <a:solidFill>
                  <a:schemeClr val="bg1">
                    <a:lumMod val="65000"/>
                  </a:schemeClr>
                </a:solidFill>
                <a:latin typeface="微软雅黑" panose="020B0503020204020204" pitchFamily="34" charset="-122"/>
                <a:ea typeface="微软雅黑" panose="020B0503020204020204" pitchFamily="34" charset="-122"/>
              </a:rPr>
              <a:t>合</a:t>
            </a:r>
            <a:r>
              <a:rPr lang="zh-CN" altLang="en-US" sz="2800" b="1" dirty="0" smtClean="0">
                <a:solidFill>
                  <a:schemeClr val="bg1">
                    <a:lumMod val="65000"/>
                  </a:schemeClr>
                </a:solidFill>
                <a:latin typeface="微软雅黑" panose="020B0503020204020204" pitchFamily="34" charset="-122"/>
                <a:ea typeface="微软雅黑" panose="020B0503020204020204" pitchFamily="34" charset="-122"/>
              </a:rPr>
              <a:t>规管理模块</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a:p>
            <a:pPr>
              <a:lnSpc>
                <a:spcPct val="250000"/>
              </a:lnSpc>
            </a:pPr>
            <a:r>
              <a:rPr lang="en-US" altLang="zh-CN" sz="2800" b="1" dirty="0" smtClean="0">
                <a:solidFill>
                  <a:srgbClr val="002060"/>
                </a:solidFill>
                <a:latin typeface="微软雅黑" panose="020B0503020204020204" pitchFamily="34" charset="-122"/>
                <a:ea typeface="微软雅黑" panose="020B0503020204020204" pitchFamily="34" charset="-122"/>
              </a:rPr>
              <a:t>03 </a:t>
            </a:r>
            <a:r>
              <a:rPr lang="zh-CN" altLang="en-US" sz="2800" b="1" dirty="0" smtClean="0">
                <a:solidFill>
                  <a:srgbClr val="002060"/>
                </a:solidFill>
                <a:latin typeface="微软雅黑" panose="020B0503020204020204" pitchFamily="34" charset="-122"/>
                <a:ea typeface="微软雅黑" panose="020B0503020204020204" pitchFamily="34" charset="-122"/>
              </a:rPr>
              <a:t>生物</a:t>
            </a:r>
            <a:r>
              <a:rPr lang="zh-CN" altLang="en-US" sz="2800" b="1" dirty="0">
                <a:solidFill>
                  <a:srgbClr val="002060"/>
                </a:solidFill>
                <a:latin typeface="微软雅黑" panose="020B0503020204020204" pitchFamily="34" charset="-122"/>
                <a:ea typeface="微软雅黑" panose="020B0503020204020204" pitchFamily="34" charset="-122"/>
              </a:rPr>
              <a:t>医药企业知识产权合规风险防范措施</a:t>
            </a:r>
            <a:endParaRPr lang="en-US" altLang="zh-CN" sz="2800" b="1" dirty="0" smtClean="0">
              <a:solidFill>
                <a:srgbClr val="002060"/>
              </a:solidFill>
              <a:latin typeface="微软雅黑" panose="020B0503020204020204" pitchFamily="34" charset="-122"/>
              <a:ea typeface="微软雅黑" panose="020B0503020204020204" pitchFamily="34" charset="-122"/>
            </a:endParaRPr>
          </a:p>
        </p:txBody>
      </p:sp>
      <p:sp>
        <p:nvSpPr>
          <p:cNvPr id="7" name="右箭头 6"/>
          <p:cNvSpPr/>
          <p:nvPr/>
        </p:nvSpPr>
        <p:spPr>
          <a:xfrm>
            <a:off x="611117" y="3795886"/>
            <a:ext cx="504056" cy="216024"/>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6024483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31590"/>
            <a:ext cx="8526229" cy="2631490"/>
          </a:xfrm>
          <a:prstGeom prst="rect">
            <a:avLst/>
          </a:prstGeom>
          <a:noFill/>
        </p:spPr>
        <p:txBody>
          <a:bodyPr wrap="square" lIns="68580" tIns="34290" rIns="68580" bIns="34290" rtlCol="0">
            <a:spAutoFit/>
          </a:bodyPr>
          <a:lstStyle/>
          <a:p>
            <a:pPr>
              <a:lnSpc>
                <a:spcPct val="150000"/>
              </a:lnSpc>
            </a:pPr>
            <a:r>
              <a:rPr lang="zh-CN" altLang="en-US" sz="2100" b="1"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概念：没有尽到合理的注意义务，在明知道很有可能侵犯原告专利的情况下，仍然继续去实施该行为。</a:t>
            </a:r>
            <a:endParaRPr lang="en-US" altLang="zh-CN" sz="1800"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a:t>
            </a:r>
            <a:r>
              <a:rPr lang="zh-CN" altLang="en-US" sz="1800" dirty="0">
                <a:solidFill>
                  <a:srgbClr val="002060"/>
                </a:solidFill>
                <a:latin typeface="微软雅黑" panose="020B0503020204020204" pitchFamily="34" charset="-122"/>
                <a:ea typeface="微软雅黑" panose="020B0503020204020204" pitchFamily="34" charset="-122"/>
              </a:rPr>
              <a:t>同时满足两个条件：</a:t>
            </a:r>
            <a:endParaRPr lang="en-US" altLang="zh-CN" sz="1800"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1.</a:t>
            </a:r>
            <a:r>
              <a:rPr lang="zh-CN" altLang="en-US" sz="1800" dirty="0">
                <a:solidFill>
                  <a:srgbClr val="002060"/>
                </a:solidFill>
                <a:latin typeface="微软雅黑" panose="020B0503020204020204" pitchFamily="34" charset="-122"/>
                <a:ea typeface="微软雅黑" panose="020B0503020204020204" pitchFamily="34" charset="-122"/>
              </a:rPr>
              <a:t>客观</a:t>
            </a:r>
            <a:r>
              <a:rPr lang="zh-CN" altLang="en-US" sz="1800" dirty="0" smtClean="0">
                <a:solidFill>
                  <a:srgbClr val="002060"/>
                </a:solidFill>
                <a:latin typeface="微软雅黑" panose="020B0503020204020204" pitchFamily="34" charset="-122"/>
                <a:ea typeface="微软雅黑" panose="020B0503020204020204" pitchFamily="34" charset="-122"/>
              </a:rPr>
              <a:t>上被控侵权人实施了认为存在高度侵权风险的行为；</a:t>
            </a:r>
            <a:endParaRPr lang="en-US" altLang="zh-CN" sz="1800"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002060"/>
                </a:solidFill>
                <a:latin typeface="微软雅黑" panose="020B0503020204020204" pitchFamily="34" charset="-122"/>
                <a:ea typeface="微软雅黑" panose="020B0503020204020204" pitchFamily="34" charset="-122"/>
              </a:rPr>
              <a:t>    2.</a:t>
            </a:r>
            <a:r>
              <a:rPr lang="zh-CN" altLang="en-US" sz="1800" dirty="0">
                <a:solidFill>
                  <a:srgbClr val="002060"/>
                </a:solidFill>
                <a:latin typeface="微软雅黑" panose="020B0503020204020204" pitchFamily="34" charset="-122"/>
                <a:ea typeface="微软雅黑" panose="020B0503020204020204" pitchFamily="34" charset="-122"/>
              </a:rPr>
              <a:t>主观上被控</a:t>
            </a:r>
            <a:r>
              <a:rPr lang="zh-CN" altLang="en-US" sz="1800" dirty="0" smtClean="0">
                <a:solidFill>
                  <a:srgbClr val="002060"/>
                </a:solidFill>
                <a:latin typeface="微软雅黑" panose="020B0503020204020204" pitchFamily="34" charset="-122"/>
                <a:ea typeface="微软雅黑" panose="020B0503020204020204" pitchFamily="34" charset="-122"/>
              </a:rPr>
              <a:t>侵权人</a:t>
            </a:r>
            <a:r>
              <a:rPr lang="zh-CN" altLang="en-US" sz="1800" dirty="0">
                <a:solidFill>
                  <a:srgbClr val="002060"/>
                </a:solidFill>
                <a:latin typeface="微软雅黑" panose="020B0503020204020204" pitchFamily="34" charset="-122"/>
                <a:ea typeface="微软雅黑" panose="020B0503020204020204" pitchFamily="34" charset="-122"/>
              </a:rPr>
              <a:t>明知</a:t>
            </a:r>
            <a:r>
              <a:rPr lang="zh-CN" altLang="en-US" sz="1800" dirty="0" smtClean="0">
                <a:solidFill>
                  <a:srgbClr val="002060"/>
                </a:solidFill>
                <a:latin typeface="微软雅黑" panose="020B0503020204020204" pitchFamily="34" charset="-122"/>
                <a:ea typeface="微软雅黑" panose="020B0503020204020204" pitchFamily="34" charset="-122"/>
              </a:rPr>
              <a:t>这</a:t>
            </a:r>
            <a:r>
              <a:rPr lang="zh-CN" altLang="en-US" sz="1800" dirty="0">
                <a:solidFill>
                  <a:srgbClr val="002060"/>
                </a:solidFill>
                <a:latin typeface="微软雅黑" panose="020B0503020204020204" pitchFamily="34" charset="-122"/>
                <a:ea typeface="微软雅黑" panose="020B0503020204020204" pitchFamily="34" charset="-122"/>
              </a:rPr>
              <a:t>一</a:t>
            </a:r>
            <a:r>
              <a:rPr lang="zh-CN" altLang="en-US" sz="1800" dirty="0" smtClean="0">
                <a:solidFill>
                  <a:srgbClr val="002060"/>
                </a:solidFill>
                <a:latin typeface="微软雅黑" panose="020B0503020204020204" pitchFamily="34" charset="-122"/>
                <a:ea typeface="微软雅黑" panose="020B0503020204020204" pitchFamily="34" charset="-122"/>
              </a:rPr>
              <a:t>风险存在，但忽视法律而继续实施。</a:t>
            </a:r>
            <a:endParaRPr lang="en-US" altLang="zh-CN" sz="1800"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en-US" altLang="zh-CN" sz="1800" b="1" dirty="0">
              <a:solidFill>
                <a:srgbClr val="00206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324544" y="352439"/>
            <a:ext cx="5760640"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故意</a:t>
            </a:r>
            <a:r>
              <a:rPr lang="zh-CN" altLang="en-US" sz="2400" b="1" dirty="0">
                <a:solidFill>
                  <a:srgbClr val="002060"/>
                </a:solidFill>
                <a:latin typeface="微软雅黑" panose="020B0503020204020204" pitchFamily="34" charset="-122"/>
                <a:ea typeface="微软雅黑" panose="020B0503020204020204" pitchFamily="34" charset="-122"/>
              </a:rPr>
              <a:t>侵权（</a:t>
            </a:r>
            <a:r>
              <a:rPr lang="en-US" altLang="zh-CN" sz="2400" b="1" dirty="0">
                <a:solidFill>
                  <a:srgbClr val="002060"/>
                </a:solidFill>
                <a:latin typeface="微软雅黑" panose="020B0503020204020204" pitchFamily="34" charset="-122"/>
                <a:ea typeface="微软雅黑" panose="020B0503020204020204" pitchFamily="34" charset="-122"/>
              </a:rPr>
              <a:t>Willful Infringement</a:t>
            </a:r>
            <a:r>
              <a:rPr lang="zh-CN" altLang="en-US" sz="2400" b="1" dirty="0">
                <a:solidFill>
                  <a:srgbClr val="002060"/>
                </a:solidFill>
                <a:latin typeface="微软雅黑" panose="020B0503020204020204" pitchFamily="34" charset="-122"/>
                <a:ea typeface="微软雅黑" panose="020B0503020204020204" pitchFamily="34" charset="-122"/>
              </a:rPr>
              <a:t>）</a:t>
            </a:r>
            <a:endParaRPr lang="en-US" altLang="zh-CN" sz="24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232325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98" y="1061888"/>
            <a:ext cx="8747604" cy="3516347"/>
          </a:xfrm>
          <a:prstGeom prst="rect">
            <a:avLst/>
          </a:prstGeom>
          <a:noFill/>
        </p:spPr>
        <p:txBody>
          <a:bodyPr wrap="square" lIns="68580" tIns="34290" rIns="68580" bIns="34290" rtlCol="0">
            <a:spAutoFit/>
          </a:bodyPr>
          <a:lstStyle/>
          <a:p>
            <a:pPr>
              <a:lnSpc>
                <a:spcPct val="200000"/>
              </a:lnSpc>
            </a:pPr>
            <a:r>
              <a:rPr lang="zh-CN" altLang="en-US" sz="1600" dirty="0">
                <a:solidFill>
                  <a:srgbClr val="002060"/>
                </a:solidFill>
                <a:latin typeface="微软雅黑" panose="020B0503020204020204" pitchFamily="34" charset="-122"/>
                <a:ea typeface="微软雅黑" panose="020B0503020204020204" pitchFamily="34" charset="-122"/>
              </a:rPr>
              <a:t> </a:t>
            </a:r>
            <a:r>
              <a:rPr lang="zh-CN" altLang="en-US" sz="1600" dirty="0" smtClean="0">
                <a:solidFill>
                  <a:srgbClr val="002060"/>
                </a:solidFill>
                <a:latin typeface="微软雅黑" panose="020B0503020204020204" pitchFamily="34" charset="-122"/>
                <a:ea typeface="微软雅黑" panose="020B0503020204020204" pitchFamily="34" charset="-122"/>
              </a:rPr>
              <a:t>  </a:t>
            </a:r>
            <a:r>
              <a:rPr lang="zh-CN" altLang="en-US" sz="1600" b="1" dirty="0" smtClean="0">
                <a:solidFill>
                  <a:srgbClr val="002060"/>
                </a:solidFill>
                <a:latin typeface="微软雅黑" panose="020B0503020204020204" pitchFamily="34" charset="-122"/>
                <a:ea typeface="微软雅黑" panose="020B0503020204020204" pitchFamily="34" charset="-122"/>
              </a:rPr>
              <a:t>早期标准建立的判例</a:t>
            </a:r>
            <a:r>
              <a:rPr lang="zh-CN" altLang="en-US" sz="1600" dirty="0" smtClean="0">
                <a:solidFill>
                  <a:srgbClr val="002060"/>
                </a:solidFill>
                <a:latin typeface="微软雅黑" panose="020B0503020204020204" pitchFamily="34" charset="-122"/>
                <a:ea typeface="微软雅黑" panose="020B0503020204020204" pitchFamily="34" charset="-122"/>
              </a:rPr>
              <a:t>：</a:t>
            </a:r>
            <a:r>
              <a:rPr lang="en-US" altLang="zh-CN" sz="1600" i="1" dirty="0">
                <a:latin typeface="微软雅黑" panose="020B0503020204020204" pitchFamily="34" charset="-122"/>
                <a:ea typeface="微软雅黑" panose="020B0503020204020204" pitchFamily="34" charset="-122"/>
              </a:rPr>
              <a:t> </a:t>
            </a:r>
          </a:p>
          <a:p>
            <a:pPr>
              <a:lnSpc>
                <a:spcPct val="200000"/>
              </a:lnSpc>
            </a:pPr>
            <a:r>
              <a:rPr lang="en-US" altLang="zh-CN" sz="1600" dirty="0">
                <a:solidFill>
                  <a:srgbClr val="002060"/>
                </a:solidFill>
                <a:latin typeface="微软雅黑" panose="020B0503020204020204" pitchFamily="34" charset="-122"/>
                <a:ea typeface="微软雅黑" panose="020B0503020204020204" pitchFamily="34" charset="-122"/>
              </a:rPr>
              <a:t>    </a:t>
            </a:r>
            <a:r>
              <a:rPr lang="en-US" altLang="zh-CN" sz="1600" dirty="0" smtClean="0">
                <a:solidFill>
                  <a:srgbClr val="002060"/>
                </a:solidFill>
                <a:latin typeface="微软雅黑" panose="020B0503020204020204" pitchFamily="34" charset="-122"/>
                <a:ea typeface="微软雅黑" panose="020B0503020204020204" pitchFamily="34" charset="-122"/>
              </a:rPr>
              <a:t>Seagate </a:t>
            </a:r>
            <a:r>
              <a:rPr lang="en-US" altLang="zh-CN" sz="1600" dirty="0">
                <a:solidFill>
                  <a:srgbClr val="002060"/>
                </a:solidFill>
                <a:latin typeface="微软雅黑" panose="020B0503020204020204" pitchFamily="34" charset="-122"/>
                <a:ea typeface="微软雅黑" panose="020B0503020204020204" pitchFamily="34" charset="-122"/>
              </a:rPr>
              <a:t>Technology, LLC, 497 F. 3d 1360 (Fed. Cir. 2007).</a:t>
            </a:r>
          </a:p>
          <a:p>
            <a:pPr>
              <a:lnSpc>
                <a:spcPct val="200000"/>
              </a:lnSpc>
            </a:pPr>
            <a:r>
              <a:rPr lang="en-US" altLang="zh-CN" sz="1600" dirty="0">
                <a:solidFill>
                  <a:srgbClr val="002060"/>
                </a:solidFill>
                <a:latin typeface="微软雅黑" panose="020B0503020204020204" pitchFamily="34" charset="-122"/>
                <a:ea typeface="微软雅黑" panose="020B0503020204020204" pitchFamily="34" charset="-122"/>
              </a:rPr>
              <a:t>    </a:t>
            </a:r>
            <a:r>
              <a:rPr lang="en-US" altLang="zh-CN" sz="1600" dirty="0" smtClean="0">
                <a:solidFill>
                  <a:srgbClr val="002060"/>
                </a:solidFill>
                <a:latin typeface="微软雅黑" panose="020B0503020204020204" pitchFamily="34" charset="-122"/>
                <a:ea typeface="微软雅黑" panose="020B0503020204020204" pitchFamily="34" charset="-122"/>
              </a:rPr>
              <a:t>Convolve,Inc </a:t>
            </a:r>
            <a:r>
              <a:rPr lang="en-US" altLang="zh-CN" sz="1600" dirty="0">
                <a:solidFill>
                  <a:srgbClr val="002060"/>
                </a:solidFill>
                <a:latin typeface="微软雅黑" panose="020B0503020204020204" pitchFamily="34" charset="-122"/>
                <a:ea typeface="微软雅黑" panose="020B0503020204020204" pitchFamily="34" charset="-122"/>
              </a:rPr>
              <a:t>and the MIT  </a:t>
            </a:r>
            <a:r>
              <a:rPr lang="en-US" altLang="zh-CN" sz="1600" dirty="0" smtClean="0">
                <a:solidFill>
                  <a:srgbClr val="002060"/>
                </a:solidFill>
                <a:latin typeface="微软雅黑" panose="020B0503020204020204" pitchFamily="34" charset="-122"/>
                <a:ea typeface="微软雅黑" panose="020B0503020204020204" pitchFamily="34" charset="-122"/>
              </a:rPr>
              <a:t>VS Compaq </a:t>
            </a:r>
            <a:r>
              <a:rPr lang="en-US" altLang="zh-CN" sz="1600" dirty="0">
                <a:solidFill>
                  <a:srgbClr val="002060"/>
                </a:solidFill>
                <a:latin typeface="微软雅黑" panose="020B0503020204020204" pitchFamily="34" charset="-122"/>
                <a:ea typeface="微软雅黑" panose="020B0503020204020204" pitchFamily="34" charset="-122"/>
              </a:rPr>
              <a:t>Computer </a:t>
            </a:r>
            <a:r>
              <a:rPr lang="en-US" altLang="zh-CN" sz="1600" dirty="0" err="1" smtClean="0">
                <a:solidFill>
                  <a:srgbClr val="002060"/>
                </a:solidFill>
                <a:latin typeface="微软雅黑" panose="020B0503020204020204" pitchFamily="34" charset="-122"/>
                <a:ea typeface="微软雅黑" panose="020B0503020204020204" pitchFamily="34" charset="-122"/>
              </a:rPr>
              <a:t>Corp,Seagate</a:t>
            </a:r>
            <a:r>
              <a:rPr lang="en-US" altLang="zh-CN" sz="1600" dirty="0" smtClean="0">
                <a:solidFill>
                  <a:srgbClr val="002060"/>
                </a:solidFill>
                <a:latin typeface="微软雅黑" panose="020B0503020204020204" pitchFamily="34" charset="-122"/>
                <a:ea typeface="微软雅黑" panose="020B0503020204020204" pitchFamily="34" charset="-122"/>
              </a:rPr>
              <a:t> </a:t>
            </a:r>
            <a:r>
              <a:rPr lang="en-US" altLang="zh-CN" sz="1600" dirty="0" err="1" smtClean="0">
                <a:solidFill>
                  <a:srgbClr val="002060"/>
                </a:solidFill>
                <a:latin typeface="微软雅黑" panose="020B0503020204020204" pitchFamily="34" charset="-122"/>
                <a:ea typeface="微软雅黑" panose="020B0503020204020204" pitchFamily="34" charset="-122"/>
              </a:rPr>
              <a:t>Tech.,LLC</a:t>
            </a:r>
            <a:endParaRPr lang="en-US" altLang="zh-CN" sz="1600" dirty="0" smtClean="0">
              <a:solidFill>
                <a:srgbClr val="002060"/>
              </a:solidFill>
              <a:latin typeface="微软雅黑" panose="020B0503020204020204" pitchFamily="34" charset="-122"/>
              <a:ea typeface="微软雅黑" panose="020B0503020204020204" pitchFamily="34" charset="-122"/>
            </a:endParaRPr>
          </a:p>
          <a:p>
            <a:pPr>
              <a:lnSpc>
                <a:spcPct val="200000"/>
              </a:lnSpc>
            </a:pPr>
            <a:r>
              <a:rPr lang="en-US" altLang="zh-CN" sz="1600" dirty="0" smtClean="0">
                <a:solidFill>
                  <a:srgbClr val="002060"/>
                </a:solidFill>
                <a:latin typeface="微软雅黑" panose="020B0503020204020204" pitchFamily="34" charset="-122"/>
                <a:ea typeface="微软雅黑" panose="020B0503020204020204" pitchFamily="34" charset="-122"/>
              </a:rPr>
              <a:t>    </a:t>
            </a:r>
            <a:r>
              <a:rPr lang="zh-CN" altLang="en-US" sz="1600" dirty="0" smtClean="0">
                <a:solidFill>
                  <a:srgbClr val="002060"/>
                </a:solidFill>
                <a:latin typeface="微软雅黑" panose="020B0503020204020204" pitchFamily="34" charset="-122"/>
                <a:ea typeface="微软雅黑" panose="020B0503020204020204" pitchFamily="34" charset="-122"/>
              </a:rPr>
              <a:t>希</a:t>
            </a:r>
            <a:r>
              <a:rPr lang="zh-CN" altLang="en-US" sz="1600" dirty="0">
                <a:solidFill>
                  <a:srgbClr val="002060"/>
                </a:solidFill>
                <a:latin typeface="微软雅黑" panose="020B0503020204020204" pitchFamily="34" charset="-122"/>
                <a:ea typeface="微软雅黑" panose="020B0503020204020204" pitchFamily="34" charset="-122"/>
              </a:rPr>
              <a:t>捷案件中确立故意侵权的双重判定条件</a:t>
            </a:r>
            <a:r>
              <a:rPr lang="zh-CN" altLang="en-US" sz="1600" dirty="0" smtClean="0">
                <a:solidFill>
                  <a:srgbClr val="002060"/>
                </a:solidFill>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200000"/>
              </a:lnSpc>
            </a:pPr>
            <a:r>
              <a:rPr lang="en-US" altLang="zh-CN" sz="1600" dirty="0" smtClean="0">
                <a:latin typeface="微软雅黑" panose="020B0503020204020204" pitchFamily="34" charset="-122"/>
                <a:ea typeface="微软雅黑" panose="020B0503020204020204" pitchFamily="34" charset="-122"/>
              </a:rPr>
              <a:t>    </a:t>
            </a:r>
            <a:r>
              <a:rPr lang="en-US" altLang="zh-CN" sz="1600" dirty="0">
                <a:solidFill>
                  <a:srgbClr val="002060"/>
                </a:solidFill>
                <a:latin typeface="微软雅黑" panose="020B0503020204020204" pitchFamily="34" charset="-122"/>
                <a:ea typeface="微软雅黑" panose="020B0503020204020204" pitchFamily="34" charset="-122"/>
              </a:rPr>
              <a:t>Step1. </a:t>
            </a:r>
            <a:r>
              <a:rPr lang="zh-CN" altLang="en-US" sz="1600" dirty="0">
                <a:solidFill>
                  <a:srgbClr val="002060"/>
                </a:solidFill>
                <a:latin typeface="微软雅黑" panose="020B0503020204020204" pitchFamily="34" charset="-122"/>
                <a:ea typeface="微软雅黑" panose="020B0503020204020204" pitchFamily="34" charset="-122"/>
              </a:rPr>
              <a:t>客观</a:t>
            </a:r>
            <a:r>
              <a:rPr lang="zh-CN" altLang="en-US" sz="1600" dirty="0" smtClean="0">
                <a:solidFill>
                  <a:srgbClr val="002060"/>
                </a:solidFill>
                <a:latin typeface="微软雅黑" panose="020B0503020204020204" pitchFamily="34" charset="-122"/>
                <a:ea typeface="微软雅黑" panose="020B0503020204020204" pitchFamily="34" charset="-122"/>
              </a:rPr>
              <a:t>上，原告</a:t>
            </a:r>
            <a:r>
              <a:rPr lang="zh-CN" altLang="en-US" sz="1600" dirty="0">
                <a:solidFill>
                  <a:srgbClr val="002060"/>
                </a:solidFill>
                <a:latin typeface="微软雅黑" panose="020B0503020204020204" pitchFamily="34" charset="-122"/>
                <a:ea typeface="微软雅黑" panose="020B0503020204020204" pitchFamily="34" charset="-122"/>
              </a:rPr>
              <a:t>出示清楚</a:t>
            </a:r>
            <a:r>
              <a:rPr lang="zh-CN" altLang="en-US" sz="1600" dirty="0" smtClean="0">
                <a:solidFill>
                  <a:srgbClr val="002060"/>
                </a:solidFill>
                <a:latin typeface="微软雅黑" panose="020B0503020204020204" pitchFamily="34" charset="-122"/>
                <a:ea typeface="微软雅黑" panose="020B0503020204020204" pitchFamily="34" charset="-122"/>
              </a:rPr>
              <a:t>有力</a:t>
            </a:r>
            <a:r>
              <a:rPr lang="zh-CN" altLang="en-US" sz="1600" dirty="0">
                <a:solidFill>
                  <a:srgbClr val="002060"/>
                </a:solidFill>
                <a:latin typeface="微软雅黑" panose="020B0503020204020204" pitchFamily="34" charset="-122"/>
                <a:ea typeface="微软雅黑" panose="020B0503020204020204" pitchFamily="34" charset="-122"/>
              </a:rPr>
              <a:t>的</a:t>
            </a:r>
            <a:r>
              <a:rPr lang="zh-CN" altLang="en-US" sz="1600" dirty="0" smtClean="0">
                <a:solidFill>
                  <a:srgbClr val="002060"/>
                </a:solidFill>
                <a:latin typeface="微软雅黑" panose="020B0503020204020204" pitchFamily="34" charset="-122"/>
                <a:ea typeface="微软雅黑" panose="020B0503020204020204" pitchFamily="34" charset="-122"/>
              </a:rPr>
              <a:t>证据证明被告实施了侵犯</a:t>
            </a:r>
            <a:r>
              <a:rPr lang="zh-CN" altLang="en-US" sz="1600" dirty="0">
                <a:solidFill>
                  <a:srgbClr val="002060"/>
                </a:solidFill>
                <a:latin typeface="微软雅黑" panose="020B0503020204020204" pitchFamily="34" charset="-122"/>
                <a:ea typeface="微软雅黑" panose="020B0503020204020204" pitchFamily="34" charset="-122"/>
              </a:rPr>
              <a:t>有效专利的</a:t>
            </a:r>
            <a:r>
              <a:rPr lang="zh-CN" altLang="en-US" sz="1600" dirty="0" smtClean="0">
                <a:solidFill>
                  <a:srgbClr val="002060"/>
                </a:solidFill>
                <a:latin typeface="微软雅黑" panose="020B0503020204020204" pitchFamily="34" charset="-122"/>
                <a:ea typeface="微软雅黑" panose="020B0503020204020204" pitchFamily="34" charset="-122"/>
              </a:rPr>
              <a:t>行为</a:t>
            </a:r>
            <a:r>
              <a:rPr lang="zh-CN" altLang="en-US" sz="1600" dirty="0">
                <a:solidFill>
                  <a:srgbClr val="002060"/>
                </a:solidFill>
                <a:latin typeface="微软雅黑" panose="020B0503020204020204" pitchFamily="34" charset="-122"/>
                <a:ea typeface="微软雅黑" panose="020B0503020204020204" pitchFamily="34" charset="-122"/>
              </a:rPr>
              <a:t>。</a:t>
            </a:r>
            <a:r>
              <a:rPr lang="zh-CN" altLang="en-US" sz="1600" dirty="0" smtClean="0">
                <a:solidFill>
                  <a:srgbClr val="002060"/>
                </a:solidFill>
                <a:latin typeface="微软雅黑" panose="020B0503020204020204" pitchFamily="34" charset="-122"/>
                <a:ea typeface="微软雅黑" panose="020B0503020204020204" pitchFamily="34" charset="-122"/>
              </a:rPr>
              <a:t>（客观轻率</a:t>
            </a:r>
            <a:r>
              <a:rPr lang="en-US" altLang="zh-CN" sz="1600" dirty="0" smtClean="0">
                <a:solidFill>
                  <a:srgbClr val="002060"/>
                </a:solidFill>
                <a:latin typeface="微软雅黑" panose="020B0503020204020204" pitchFamily="34" charset="-122"/>
                <a:ea typeface="微软雅黑" panose="020B0503020204020204" pitchFamily="34" charset="-122"/>
              </a:rPr>
              <a:t>)</a:t>
            </a:r>
            <a:endParaRPr lang="en-US" altLang="zh-CN" sz="1600" dirty="0">
              <a:solidFill>
                <a:srgbClr val="002060"/>
              </a:solidFill>
              <a:latin typeface="微软雅黑" panose="020B0503020204020204" pitchFamily="34" charset="-122"/>
              <a:ea typeface="微软雅黑" panose="020B0503020204020204" pitchFamily="34" charset="-122"/>
            </a:endParaRPr>
          </a:p>
          <a:p>
            <a:pPr>
              <a:lnSpc>
                <a:spcPct val="200000"/>
              </a:lnSpc>
            </a:pPr>
            <a:r>
              <a:rPr lang="zh-CN" altLang="en-US" sz="1600" dirty="0" smtClean="0">
                <a:solidFill>
                  <a:srgbClr val="002060"/>
                </a:solidFill>
                <a:latin typeface="微软雅黑" panose="020B0503020204020204" pitchFamily="34" charset="-122"/>
                <a:ea typeface="微软雅黑" panose="020B0503020204020204" pitchFamily="34" charset="-122"/>
              </a:rPr>
              <a:t>    </a:t>
            </a:r>
            <a:r>
              <a:rPr lang="en-US" altLang="zh-CN" sz="1600" dirty="0" smtClean="0">
                <a:solidFill>
                  <a:srgbClr val="002060"/>
                </a:solidFill>
                <a:latin typeface="微软雅黑" panose="020B0503020204020204" pitchFamily="34" charset="-122"/>
                <a:ea typeface="微软雅黑" panose="020B0503020204020204" pitchFamily="34" charset="-122"/>
              </a:rPr>
              <a:t>Step2. </a:t>
            </a:r>
            <a:r>
              <a:rPr lang="zh-CN" altLang="en-US" sz="1600" dirty="0" smtClean="0">
                <a:solidFill>
                  <a:srgbClr val="002060"/>
                </a:solidFill>
                <a:latin typeface="微软雅黑" panose="020B0503020204020204" pitchFamily="34" charset="-122"/>
                <a:ea typeface="微软雅黑" panose="020B0503020204020204" pitchFamily="34" charset="-122"/>
              </a:rPr>
              <a:t>主观</a:t>
            </a:r>
            <a:r>
              <a:rPr lang="zh-CN" altLang="en-US" sz="1600" dirty="0">
                <a:solidFill>
                  <a:srgbClr val="002060"/>
                </a:solidFill>
                <a:latin typeface="微软雅黑" panose="020B0503020204020204" pitchFamily="34" charset="-122"/>
                <a:ea typeface="微软雅黑" panose="020B0503020204020204" pitchFamily="34" charset="-122"/>
              </a:rPr>
              <a:t>上，被控侵权方明知</a:t>
            </a:r>
            <a:r>
              <a:rPr lang="zh-CN" altLang="en-US" sz="1600" dirty="0" smtClean="0">
                <a:solidFill>
                  <a:srgbClr val="002060"/>
                </a:solidFill>
                <a:latin typeface="微软雅黑" panose="020B0503020204020204" pitchFamily="34" charset="-122"/>
                <a:ea typeface="微软雅黑" panose="020B0503020204020204" pitchFamily="34" charset="-122"/>
              </a:rPr>
              <a:t>道或者应该知晓这种实际侵权</a:t>
            </a:r>
            <a:r>
              <a:rPr lang="zh-CN" altLang="en-US" sz="1600" dirty="0">
                <a:solidFill>
                  <a:srgbClr val="002060"/>
                </a:solidFill>
                <a:latin typeface="微软雅黑" panose="020B0503020204020204" pitchFamily="34" charset="-122"/>
                <a:ea typeface="微软雅黑" panose="020B0503020204020204" pitchFamily="34" charset="-122"/>
              </a:rPr>
              <a:t>风险的</a:t>
            </a:r>
            <a:r>
              <a:rPr lang="zh-CN" altLang="en-US" sz="1600" dirty="0" smtClean="0">
                <a:solidFill>
                  <a:srgbClr val="002060"/>
                </a:solidFill>
                <a:latin typeface="微软雅黑" panose="020B0503020204020204" pitchFamily="34" charset="-122"/>
                <a:ea typeface="微软雅黑" panose="020B0503020204020204" pitchFamily="34" charset="-122"/>
              </a:rPr>
              <a:t>存在。</a:t>
            </a:r>
            <a:r>
              <a:rPr lang="en-US" altLang="zh-CN" sz="1600" dirty="0" smtClean="0">
                <a:solidFill>
                  <a:srgbClr val="002060"/>
                </a:solidFill>
                <a:latin typeface="微软雅黑" panose="020B0503020204020204" pitchFamily="34" charset="-122"/>
                <a:ea typeface="微软雅黑" panose="020B0503020204020204" pitchFamily="34" charset="-122"/>
              </a:rPr>
              <a:t>(</a:t>
            </a:r>
            <a:r>
              <a:rPr lang="zh-CN" altLang="en-US" sz="1600" dirty="0" smtClean="0">
                <a:solidFill>
                  <a:srgbClr val="002060"/>
                </a:solidFill>
                <a:latin typeface="微软雅黑" panose="020B0503020204020204" pitchFamily="34" charset="-122"/>
                <a:ea typeface="微软雅黑" panose="020B0503020204020204" pitchFamily="34" charset="-122"/>
              </a:rPr>
              <a:t>主观故意）</a:t>
            </a:r>
            <a:endParaRPr lang="en-US" altLang="zh-CN" sz="1600" dirty="0" smtClean="0">
              <a:solidFill>
                <a:srgbClr val="002060"/>
              </a:solidFill>
              <a:latin typeface="微软雅黑" panose="020B0503020204020204" pitchFamily="34" charset="-122"/>
              <a:ea typeface="微软雅黑" panose="020B0503020204020204" pitchFamily="34" charset="-122"/>
            </a:endParaRPr>
          </a:p>
          <a:p>
            <a:pPr>
              <a:lnSpc>
                <a:spcPct val="200000"/>
              </a:lnSpc>
            </a:pPr>
            <a:r>
              <a:rPr lang="en-US" altLang="zh-CN" sz="1600" dirty="0">
                <a:solidFill>
                  <a:srgbClr val="002060"/>
                </a:solidFill>
                <a:latin typeface="微软雅黑" panose="020B0503020204020204" pitchFamily="34" charset="-122"/>
                <a:ea typeface="微软雅黑" panose="020B0503020204020204" pitchFamily="34" charset="-122"/>
              </a:rPr>
              <a:t> </a:t>
            </a:r>
            <a:r>
              <a:rPr lang="en-US" altLang="zh-CN" sz="1600" dirty="0" smtClean="0">
                <a:solidFill>
                  <a:srgbClr val="002060"/>
                </a:solidFill>
                <a:latin typeface="微软雅黑" panose="020B0503020204020204" pitchFamily="34" charset="-122"/>
                <a:ea typeface="微软雅黑" panose="020B0503020204020204" pitchFamily="34" charset="-122"/>
              </a:rPr>
              <a:t>   </a:t>
            </a:r>
            <a:r>
              <a:rPr lang="zh-CN" altLang="en-US" sz="1600" dirty="0" smtClean="0">
                <a:solidFill>
                  <a:srgbClr val="002060"/>
                </a:solidFill>
                <a:latin typeface="微软雅黑" panose="020B0503020204020204" pitchFamily="34" charset="-122"/>
                <a:ea typeface="微软雅黑" panose="020B0503020204020204" pitchFamily="34" charset="-122"/>
              </a:rPr>
              <a:t>并且，法庭查明了有</a:t>
            </a:r>
            <a:r>
              <a:rPr lang="zh-CN" altLang="en-US" sz="1600" dirty="0">
                <a:solidFill>
                  <a:srgbClr val="002060"/>
                </a:solidFill>
                <a:latin typeface="微软雅黑" panose="020B0503020204020204" pitchFamily="34" charset="-122"/>
                <a:ea typeface="微软雅黑" panose="020B0503020204020204" pitchFamily="34" charset="-122"/>
              </a:rPr>
              <a:t>清晰明确并有说服力的</a:t>
            </a:r>
            <a:r>
              <a:rPr lang="zh-CN" altLang="en-US" sz="1600" dirty="0" smtClean="0">
                <a:solidFill>
                  <a:srgbClr val="002060"/>
                </a:solidFill>
                <a:latin typeface="微软雅黑" panose="020B0503020204020204" pitchFamily="34" charset="-122"/>
                <a:ea typeface="微软雅黑" panose="020B0503020204020204" pitchFamily="34" charset="-122"/>
              </a:rPr>
              <a:t>证据证明了</a:t>
            </a:r>
            <a:r>
              <a:rPr lang="en-US" altLang="zh-CN" sz="1600" dirty="0" smtClean="0">
                <a:solidFill>
                  <a:srgbClr val="002060"/>
                </a:solidFill>
                <a:latin typeface="微软雅黑" panose="020B0503020204020204" pitchFamily="34" charset="-122"/>
                <a:ea typeface="微软雅黑" panose="020B0503020204020204" pitchFamily="34" charset="-122"/>
              </a:rPr>
              <a:t>Step1</a:t>
            </a:r>
            <a:r>
              <a:rPr lang="zh-CN" altLang="en-US" sz="1600" dirty="0" smtClean="0">
                <a:solidFill>
                  <a:srgbClr val="002060"/>
                </a:solidFill>
                <a:latin typeface="微软雅黑" panose="020B0503020204020204" pitchFamily="34" charset="-122"/>
                <a:ea typeface="微软雅黑" panose="020B0503020204020204" pitchFamily="34" charset="-122"/>
              </a:rPr>
              <a:t>，才能进入</a:t>
            </a:r>
            <a:r>
              <a:rPr lang="en-US" altLang="zh-CN" sz="1600" dirty="0" smtClean="0">
                <a:solidFill>
                  <a:srgbClr val="002060"/>
                </a:solidFill>
                <a:latin typeface="微软雅黑" panose="020B0503020204020204" pitchFamily="34" charset="-122"/>
                <a:ea typeface="微软雅黑" panose="020B0503020204020204" pitchFamily="34" charset="-122"/>
              </a:rPr>
              <a:t>Step2. </a:t>
            </a:r>
            <a:endParaRPr lang="en-US" altLang="zh-CN" sz="1600" dirty="0">
              <a:solidFill>
                <a:srgbClr val="002060"/>
              </a:solidFill>
              <a:latin typeface="微软雅黑" panose="020B0503020204020204" pitchFamily="34" charset="-122"/>
              <a:ea typeface="微软雅黑" panose="020B0503020204020204" pitchFamily="34" charset="-122"/>
            </a:endParaRPr>
          </a:p>
        </p:txBody>
      </p:sp>
      <p:sp>
        <p:nvSpPr>
          <p:cNvPr id="6" name="圆角矩形 5"/>
          <p:cNvSpPr/>
          <p:nvPr/>
        </p:nvSpPr>
        <p:spPr>
          <a:xfrm>
            <a:off x="-360734" y="339502"/>
            <a:ext cx="4788718"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zh-CN" altLang="en-US" sz="20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故意</a:t>
            </a:r>
            <a:r>
              <a:rPr lang="zh-CN" altLang="en-US" sz="2400" b="1" dirty="0">
                <a:solidFill>
                  <a:srgbClr val="002060"/>
                </a:solidFill>
                <a:latin typeface="微软雅黑" panose="020B0503020204020204" pitchFamily="34" charset="-122"/>
                <a:ea typeface="微软雅黑" panose="020B0503020204020204" pitchFamily="34" charset="-122"/>
              </a:rPr>
              <a:t>侵犯专利权的判定条件</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371632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150" y="964225"/>
            <a:ext cx="6336704" cy="400110"/>
          </a:xfrm>
          <a:prstGeom prst="rect">
            <a:avLst/>
          </a:prstGeom>
        </p:spPr>
        <p:txBody>
          <a:bodyPr wrap="square">
            <a:spAutoFit/>
          </a:bodyPr>
          <a:lstStyle/>
          <a:p>
            <a:r>
              <a:rPr lang="en-US" altLang="zh-CN" sz="2000" dirty="0">
                <a:solidFill>
                  <a:srgbClr val="002060"/>
                </a:solidFill>
                <a:latin typeface="微软雅黑" panose="020B0503020204020204" pitchFamily="34" charset="-122"/>
                <a:ea typeface="微软雅黑" panose="020B0503020204020204" pitchFamily="34" charset="-122"/>
              </a:rPr>
              <a:t>Halo Electronics, Inc. v. Pulse Electronics, </a:t>
            </a:r>
            <a:r>
              <a:rPr lang="en-US" altLang="zh-CN" sz="2000" dirty="0" smtClean="0">
                <a:solidFill>
                  <a:srgbClr val="002060"/>
                </a:solidFill>
                <a:latin typeface="微软雅黑" panose="020B0503020204020204" pitchFamily="34" charset="-122"/>
                <a:ea typeface="微软雅黑" panose="020B0503020204020204" pitchFamily="34" charset="-122"/>
              </a:rPr>
              <a:t>Inc</a:t>
            </a:r>
            <a:r>
              <a:rPr lang="en-US" altLang="zh-CN" sz="2000" dirty="0">
                <a:solidFill>
                  <a:srgbClr val="002060"/>
                </a:solidFill>
                <a:latin typeface="微软雅黑" panose="020B0503020204020204" pitchFamily="34" charset="-122"/>
                <a:ea typeface="微软雅黑" panose="020B0503020204020204" pitchFamily="34" charset="-122"/>
              </a:rPr>
              <a:t>.</a:t>
            </a:r>
            <a:endParaRPr lang="en-US" altLang="zh-CN" sz="2000" dirty="0">
              <a:solidFill>
                <a:srgbClr val="002060"/>
              </a:solidFill>
              <a:latin typeface="微软雅黑" panose="020B0503020204020204" pitchFamily="34" charset="-122"/>
              <a:ea typeface="微软雅黑" panose="020B0503020204020204" pitchFamily="34" charset="-122"/>
              <a:hlinkClick r:id="rId2"/>
            </a:endParaRPr>
          </a:p>
        </p:txBody>
      </p:sp>
      <p:sp>
        <p:nvSpPr>
          <p:cNvPr id="5" name="矩形 4"/>
          <p:cNvSpPr/>
          <p:nvPr/>
        </p:nvSpPr>
        <p:spPr>
          <a:xfrm>
            <a:off x="395536" y="1403708"/>
            <a:ext cx="8470254" cy="3416320"/>
          </a:xfrm>
          <a:prstGeom prst="rect">
            <a:avLst/>
          </a:prstGeom>
        </p:spPr>
        <p:txBody>
          <a:bodyPr wrap="square">
            <a:spAutoFit/>
          </a:bodyPr>
          <a:lstStyle/>
          <a:p>
            <a:pPr>
              <a:lnSpc>
                <a:spcPct val="150000"/>
              </a:lnSpc>
            </a:pPr>
            <a:r>
              <a:rPr lang="zh-CN" altLang="en-US" sz="1600" dirty="0" smtClean="0">
                <a:solidFill>
                  <a:srgbClr val="002060"/>
                </a:solidFill>
                <a:latin typeface="微软雅黑" panose="020B0503020204020204" pitchFamily="34" charset="-122"/>
                <a:ea typeface="微软雅黑" panose="020B0503020204020204" pitchFamily="34" charset="-122"/>
              </a:rPr>
              <a:t>案例简要回顾：</a:t>
            </a:r>
            <a:endParaRPr lang="en-US" altLang="zh-CN" sz="1600"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1600" dirty="0" smtClean="0">
                <a:solidFill>
                  <a:srgbClr val="002060"/>
                </a:solidFill>
                <a:latin typeface="微软雅黑" panose="020B0503020204020204" pitchFamily="34" charset="-122"/>
                <a:ea typeface="微软雅黑" panose="020B0503020204020204" pitchFamily="34" charset="-122"/>
              </a:rPr>
              <a:t>2007 </a:t>
            </a:r>
            <a:r>
              <a:rPr lang="zh-CN" altLang="en-US" sz="1600" dirty="0" smtClean="0">
                <a:solidFill>
                  <a:srgbClr val="002060"/>
                </a:solidFill>
                <a:latin typeface="微软雅黑" panose="020B0503020204020204" pitchFamily="34" charset="-122"/>
                <a:ea typeface="微软雅黑" panose="020B0503020204020204" pitchFamily="34" charset="-122"/>
              </a:rPr>
              <a:t>年</a:t>
            </a:r>
            <a:r>
              <a:rPr lang="en-US" altLang="zh-CN" sz="1600" dirty="0" smtClean="0">
                <a:solidFill>
                  <a:srgbClr val="002060"/>
                </a:solidFill>
                <a:latin typeface="微软雅黑" panose="020B0503020204020204" pitchFamily="34" charset="-122"/>
                <a:ea typeface="微软雅黑" panose="020B0503020204020204" pitchFamily="34" charset="-122"/>
              </a:rPr>
              <a:t>Halo </a:t>
            </a:r>
            <a:r>
              <a:rPr lang="zh-CN" altLang="en-US" sz="1600" dirty="0" smtClean="0">
                <a:solidFill>
                  <a:srgbClr val="002060"/>
                </a:solidFill>
                <a:latin typeface="微软雅黑" panose="020B0503020204020204" pitchFamily="34" charset="-122"/>
                <a:ea typeface="微软雅黑" panose="020B0503020204020204" pitchFamily="34" charset="-122"/>
              </a:rPr>
              <a:t>电子起诉 </a:t>
            </a:r>
            <a:r>
              <a:rPr lang="en-US" altLang="zh-CN" sz="1600" dirty="0" smtClean="0">
                <a:solidFill>
                  <a:srgbClr val="002060"/>
                </a:solidFill>
                <a:latin typeface="微软雅黑" panose="020B0503020204020204" pitchFamily="34" charset="-122"/>
                <a:ea typeface="微软雅黑" panose="020B0503020204020204" pitchFamily="34" charset="-122"/>
              </a:rPr>
              <a:t>Pulse </a:t>
            </a:r>
            <a:r>
              <a:rPr lang="zh-CN" altLang="en-US" sz="1600" dirty="0" smtClean="0">
                <a:solidFill>
                  <a:srgbClr val="002060"/>
                </a:solidFill>
                <a:latin typeface="微软雅黑" panose="020B0503020204020204" pitchFamily="34" charset="-122"/>
                <a:ea typeface="微软雅黑" panose="020B0503020204020204" pitchFamily="34" charset="-122"/>
              </a:rPr>
              <a:t>电子专利侵权，陪审团裁定侵权成立，但故意侵权不成立，原告不能证明具备故意侵权的客观条件。案件上诉后，联邦法院仍然支持一审</a:t>
            </a:r>
            <a:r>
              <a:rPr lang="zh-CN" altLang="en-US" sz="1600" dirty="0">
                <a:solidFill>
                  <a:srgbClr val="002060"/>
                </a:solidFill>
                <a:latin typeface="微软雅黑" panose="020B0503020204020204" pitchFamily="34" charset="-122"/>
                <a:ea typeface="微软雅黑" panose="020B0503020204020204" pitchFamily="34" charset="-122"/>
              </a:rPr>
              <a:t>法院的裁判</a:t>
            </a:r>
            <a:r>
              <a:rPr lang="zh-CN" altLang="en-US" sz="1600" dirty="0" smtClean="0">
                <a:solidFill>
                  <a:srgbClr val="002060"/>
                </a:solidFill>
                <a:latin typeface="微软雅黑" panose="020B0503020204020204" pitchFamily="34" charset="-122"/>
                <a:ea typeface="微软雅黑" panose="020B0503020204020204" pitchFamily="34" charset="-122"/>
              </a:rPr>
              <a:t>。</a:t>
            </a:r>
            <a:endParaRPr lang="en-US" altLang="zh-CN" sz="1600"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rgbClr val="002060"/>
                </a:solidFill>
                <a:latin typeface="微软雅黑" panose="020B0503020204020204" pitchFamily="34" charset="-122"/>
                <a:ea typeface="微软雅黑" panose="020B0503020204020204" pitchFamily="34" charset="-122"/>
              </a:rPr>
              <a:t>之后上诉至最高法院，</a:t>
            </a:r>
            <a:r>
              <a:rPr lang="en-US" altLang="zh-CN" sz="1600" dirty="0" smtClean="0">
                <a:solidFill>
                  <a:srgbClr val="002060"/>
                </a:solidFill>
                <a:latin typeface="微软雅黑" panose="020B0503020204020204" pitchFamily="34" charset="-122"/>
                <a:ea typeface="微软雅黑" panose="020B0503020204020204" pitchFamily="34" charset="-122"/>
              </a:rPr>
              <a:t>2016</a:t>
            </a:r>
            <a:r>
              <a:rPr lang="zh-CN" altLang="en-US" sz="1600" dirty="0" smtClean="0">
                <a:solidFill>
                  <a:srgbClr val="002060"/>
                </a:solidFill>
                <a:latin typeface="微软雅黑" panose="020B0503020204020204" pitchFamily="34" charset="-122"/>
                <a:ea typeface="微软雅黑" panose="020B0503020204020204" pitchFamily="34" charset="-122"/>
              </a:rPr>
              <a:t>年最高法院裁判认为成立故意侵权。</a:t>
            </a:r>
            <a:endParaRPr lang="en-US" altLang="zh-CN" sz="1600"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1600" dirty="0" smtClean="0">
                <a:solidFill>
                  <a:srgbClr val="002060"/>
                </a:solidFill>
                <a:latin typeface="微软雅黑" panose="020B0503020204020204" pitchFamily="34" charset="-122"/>
                <a:ea typeface="微软雅黑" panose="020B0503020204020204" pitchFamily="34" charset="-122"/>
              </a:rPr>
              <a:t>Halo</a:t>
            </a:r>
            <a:r>
              <a:rPr lang="zh-CN" altLang="en-US" sz="1600" dirty="0" smtClean="0">
                <a:solidFill>
                  <a:srgbClr val="002060"/>
                </a:solidFill>
                <a:latin typeface="微软雅黑" panose="020B0503020204020204" pitchFamily="34" charset="-122"/>
                <a:ea typeface="微软雅黑" panose="020B0503020204020204" pitchFamily="34" charset="-122"/>
              </a:rPr>
              <a:t>案件的意义：对挑战了以往</a:t>
            </a:r>
            <a:r>
              <a:rPr lang="en-US" altLang="zh-CN" sz="1600" dirty="0" smtClean="0">
                <a:solidFill>
                  <a:srgbClr val="002060"/>
                </a:solidFill>
                <a:latin typeface="微软雅黑" panose="020B0503020204020204" pitchFamily="34" charset="-122"/>
                <a:ea typeface="微软雅黑" panose="020B0503020204020204" pitchFamily="34" charset="-122"/>
              </a:rPr>
              <a:t>Seagate </a:t>
            </a:r>
            <a:r>
              <a:rPr lang="zh-CN" altLang="en-US" sz="1600" dirty="0" smtClean="0">
                <a:solidFill>
                  <a:srgbClr val="002060"/>
                </a:solidFill>
                <a:latin typeface="微软雅黑" panose="020B0503020204020204" pitchFamily="34" charset="-122"/>
                <a:ea typeface="微软雅黑" panose="020B0503020204020204" pitchFamily="34" charset="-122"/>
              </a:rPr>
              <a:t>案件确立的故意侵权的双重判定条件，更侧重于主观故意侵权的条件，致使后续故意侵权判例大量增加。</a:t>
            </a:r>
            <a:endParaRPr lang="en-US" altLang="zh-CN" sz="1600" dirty="0" smtClean="0">
              <a:solidFill>
                <a:srgbClr val="002060"/>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2060"/>
                </a:solidFill>
                <a:latin typeface="微软雅黑" panose="020B0503020204020204" pitchFamily="34" charset="-122"/>
                <a:ea typeface="微软雅黑" panose="020B0503020204020204" pitchFamily="34" charset="-122"/>
              </a:rPr>
              <a:t>注：</a:t>
            </a:r>
            <a:r>
              <a:rPr lang="en-US" altLang="zh-CN" sz="1600" dirty="0" smtClean="0">
                <a:solidFill>
                  <a:srgbClr val="002060"/>
                </a:solidFill>
                <a:latin typeface="微软雅黑" panose="020B0503020204020204" pitchFamily="34" charset="-122"/>
                <a:ea typeface="微软雅黑" panose="020B0503020204020204" pitchFamily="34" charset="-122"/>
              </a:rPr>
              <a:t>Halo</a:t>
            </a:r>
            <a:r>
              <a:rPr lang="zh-CN" altLang="en-US" sz="1600" dirty="0" smtClean="0">
                <a:solidFill>
                  <a:srgbClr val="002060"/>
                </a:solidFill>
                <a:latin typeface="微软雅黑" panose="020B0503020204020204" pitchFamily="34" charset="-122"/>
                <a:ea typeface="微软雅黑" panose="020B0503020204020204" pitchFamily="34" charset="-122"/>
              </a:rPr>
              <a:t>曾发函给</a:t>
            </a:r>
            <a:r>
              <a:rPr lang="en-US" altLang="zh-CN" sz="1600" dirty="0" smtClean="0">
                <a:solidFill>
                  <a:srgbClr val="002060"/>
                </a:solidFill>
                <a:latin typeface="微软雅黑" panose="020B0503020204020204" pitchFamily="34" charset="-122"/>
                <a:ea typeface="微软雅黑" panose="020B0503020204020204" pitchFamily="34" charset="-122"/>
              </a:rPr>
              <a:t>Pulse</a:t>
            </a:r>
            <a:r>
              <a:rPr lang="zh-CN" altLang="en-US" sz="1600" dirty="0" smtClean="0">
                <a:solidFill>
                  <a:srgbClr val="002060"/>
                </a:solidFill>
                <a:latin typeface="微软雅黑" panose="020B0503020204020204" pitchFamily="34" charset="-122"/>
                <a:ea typeface="微软雅黑" panose="020B0503020204020204" pitchFamily="34" charset="-122"/>
              </a:rPr>
              <a:t>表示可以提供两个专利的许可，但</a:t>
            </a:r>
            <a:r>
              <a:rPr lang="en-US" altLang="zh-CN" sz="1600" dirty="0" smtClean="0">
                <a:solidFill>
                  <a:srgbClr val="002060"/>
                </a:solidFill>
                <a:latin typeface="微软雅黑" panose="020B0503020204020204" pitchFamily="34" charset="-122"/>
                <a:ea typeface="微软雅黑" panose="020B0503020204020204" pitchFamily="34" charset="-122"/>
              </a:rPr>
              <a:t>Pulse</a:t>
            </a:r>
            <a:r>
              <a:rPr lang="zh-CN" altLang="en-US" sz="1600" dirty="0" smtClean="0">
                <a:solidFill>
                  <a:srgbClr val="002060"/>
                </a:solidFill>
                <a:latin typeface="微软雅黑" panose="020B0503020204020204" pitchFamily="34" charset="-122"/>
                <a:ea typeface="微软雅黑" panose="020B0503020204020204" pitchFamily="34" charset="-122"/>
              </a:rPr>
              <a:t>没有理会，而是在一个工程师仅经过两个小时的分析就武断的认为基于现有技术</a:t>
            </a:r>
            <a:r>
              <a:rPr lang="en-US" altLang="zh-CN" sz="1600" dirty="0" smtClean="0">
                <a:solidFill>
                  <a:srgbClr val="002060"/>
                </a:solidFill>
                <a:latin typeface="微软雅黑" panose="020B0503020204020204" pitchFamily="34" charset="-122"/>
                <a:ea typeface="微软雅黑" panose="020B0503020204020204" pitchFamily="34" charset="-122"/>
              </a:rPr>
              <a:t>Halo</a:t>
            </a:r>
            <a:r>
              <a:rPr lang="zh-CN" altLang="en-US" sz="1600" dirty="0" smtClean="0">
                <a:solidFill>
                  <a:srgbClr val="002060"/>
                </a:solidFill>
                <a:latin typeface="微软雅黑" panose="020B0503020204020204" pitchFamily="34" charset="-122"/>
                <a:ea typeface="微软雅黑" panose="020B0503020204020204" pitchFamily="34" charset="-122"/>
              </a:rPr>
              <a:t>的专利无效，继续销售产品。</a:t>
            </a:r>
            <a:endParaRPr lang="en-US" altLang="zh-CN" sz="1600" dirty="0">
              <a:solidFill>
                <a:srgbClr val="002060"/>
              </a:solidFill>
              <a:latin typeface="微软雅黑" panose="020B0503020204020204" pitchFamily="34" charset="-122"/>
              <a:ea typeface="微软雅黑" panose="020B0503020204020204" pitchFamily="34" charset="-122"/>
            </a:endParaRPr>
          </a:p>
        </p:txBody>
      </p:sp>
      <p:sp>
        <p:nvSpPr>
          <p:cNvPr id="6" name="圆角矩形 5"/>
          <p:cNvSpPr/>
          <p:nvPr/>
        </p:nvSpPr>
        <p:spPr>
          <a:xfrm>
            <a:off x="-324544" y="267494"/>
            <a:ext cx="4392488"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en-US" altLang="zh-CN" sz="2000" b="1" dirty="0">
                <a:solidFill>
                  <a:srgbClr val="002060"/>
                </a:solidFill>
                <a:latin typeface="微软雅黑" panose="020B0503020204020204" pitchFamily="34" charset="-122"/>
                <a:ea typeface="微软雅黑" panose="020B0503020204020204" pitchFamily="34" charset="-122"/>
              </a:rPr>
              <a:t> </a:t>
            </a:r>
            <a:r>
              <a:rPr lang="en-US" altLang="zh-CN" sz="20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故意</a:t>
            </a:r>
            <a:r>
              <a:rPr lang="zh-CN" altLang="en-US" sz="2400" b="1" dirty="0">
                <a:solidFill>
                  <a:srgbClr val="002060"/>
                </a:solidFill>
                <a:latin typeface="微软雅黑" panose="020B0503020204020204" pitchFamily="34" charset="-122"/>
                <a:ea typeface="微软雅黑" panose="020B0503020204020204" pitchFamily="34" charset="-122"/>
              </a:rPr>
              <a:t>侵权判定标准的变化</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778584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0794" y="387492"/>
            <a:ext cx="3744416" cy="461665"/>
          </a:xfrm>
          <a:prstGeom prst="rect">
            <a:avLst/>
          </a:prstGeom>
          <a:noFill/>
        </p:spPr>
        <p:txBody>
          <a:bodyPr wrap="square" rtlCol="0">
            <a:spAutoFit/>
          </a:bodyPr>
          <a:lstStyle/>
          <a:p>
            <a:r>
              <a:rPr lang="en-US" altLang="zh-CN" sz="2400" b="1" dirty="0" smtClean="0">
                <a:solidFill>
                  <a:srgbClr val="002060"/>
                </a:solidFill>
                <a:latin typeface="微软雅黑" panose="020B0503020204020204" pitchFamily="34" charset="-122"/>
                <a:ea typeface="微软雅黑" panose="020B0503020204020204" pitchFamily="34" charset="-122"/>
              </a:rPr>
              <a:t>Halo</a:t>
            </a:r>
            <a:r>
              <a:rPr lang="zh-CN" altLang="en-US" sz="2400" b="1" dirty="0" smtClean="0">
                <a:solidFill>
                  <a:srgbClr val="002060"/>
                </a:solidFill>
                <a:latin typeface="微软雅黑" panose="020B0503020204020204" pitchFamily="34" charset="-122"/>
                <a:ea typeface="微软雅黑" panose="020B0503020204020204" pitchFamily="34" charset="-122"/>
              </a:rPr>
              <a:t>案件之前的故意标准</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4923525" y="402931"/>
            <a:ext cx="3702087" cy="461665"/>
          </a:xfrm>
          <a:prstGeom prst="rect">
            <a:avLst/>
          </a:prstGeom>
          <a:noFill/>
        </p:spPr>
        <p:txBody>
          <a:bodyPr wrap="square" rtlCol="0">
            <a:spAutoFit/>
          </a:bodyPr>
          <a:lstStyle/>
          <a:p>
            <a:r>
              <a:rPr lang="en-US" altLang="zh-CN" sz="2400" b="1" dirty="0" smtClean="0">
                <a:solidFill>
                  <a:srgbClr val="002060"/>
                </a:solidFill>
                <a:latin typeface="微软雅黑" panose="020B0503020204020204" pitchFamily="34" charset="-122"/>
                <a:ea typeface="微软雅黑" panose="020B0503020204020204" pitchFamily="34" charset="-122"/>
              </a:rPr>
              <a:t>Halo</a:t>
            </a:r>
            <a:r>
              <a:rPr lang="zh-CN" altLang="en-US" sz="2400" b="1" dirty="0" smtClean="0">
                <a:solidFill>
                  <a:srgbClr val="002060"/>
                </a:solidFill>
                <a:latin typeface="微软雅黑" panose="020B0503020204020204" pitchFamily="34" charset="-122"/>
                <a:ea typeface="微软雅黑" panose="020B0503020204020204" pitchFamily="34" charset="-122"/>
              </a:rPr>
              <a:t>案件之后的故意标准</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30794" y="987574"/>
            <a:ext cx="3973091" cy="2285241"/>
          </a:xfrm>
          <a:prstGeom prst="rect">
            <a:avLst/>
          </a:prstGeom>
          <a:solidFill>
            <a:schemeClr val="bg1">
              <a:lumMod val="85000"/>
            </a:schemeClr>
          </a:solidFill>
        </p:spPr>
        <p:txBody>
          <a:bodyPr wrap="square" lIns="68580" tIns="34290" rIns="68580" bIns="34290" rtlCol="0">
            <a:spAutoFit/>
          </a:bodyPr>
          <a:lstStyle/>
          <a:p>
            <a:pPr marL="285750" indent="-285750">
              <a:lnSpc>
                <a:spcPct val="150000"/>
              </a:lnSpc>
              <a:buFont typeface="Arial" panose="020B0604020202020204" pitchFamily="34" charset="0"/>
              <a:buChar char="•"/>
            </a:pPr>
            <a:r>
              <a:rPr lang="zh-CN" altLang="en-US" sz="1600" dirty="0" smtClean="0">
                <a:solidFill>
                  <a:srgbClr val="002060"/>
                </a:solidFill>
                <a:latin typeface="微软雅黑" panose="020B0503020204020204" pitchFamily="34" charset="-122"/>
                <a:ea typeface="微软雅黑" panose="020B0503020204020204" pitchFamily="34" charset="-122"/>
              </a:rPr>
              <a:t>客观上实施了被认为很可能会侵犯有效专利的行为</a:t>
            </a:r>
            <a:r>
              <a:rPr lang="zh-CN" altLang="en-US" sz="1600" dirty="0">
                <a:solidFill>
                  <a:srgbClr val="002060"/>
                </a:solidFill>
                <a:latin typeface="微软雅黑" panose="020B0503020204020204" pitchFamily="34" charset="-122"/>
                <a:ea typeface="微软雅黑" panose="020B0503020204020204" pitchFamily="34" charset="-122"/>
              </a:rPr>
              <a:t>。</a:t>
            </a:r>
            <a:r>
              <a:rPr lang="zh-CN" altLang="en-US" sz="1600" dirty="0" smtClean="0">
                <a:solidFill>
                  <a:srgbClr val="002060"/>
                </a:solidFill>
                <a:latin typeface="微软雅黑" panose="020B0503020204020204" pitchFamily="34" charset="-122"/>
                <a:ea typeface="微软雅黑" panose="020B0503020204020204" pitchFamily="34" charset="-122"/>
              </a:rPr>
              <a:t>（</a:t>
            </a:r>
            <a:r>
              <a:rPr lang="zh-CN" altLang="en-US" sz="1600" dirty="0">
                <a:solidFill>
                  <a:srgbClr val="002060"/>
                </a:solidFill>
                <a:latin typeface="微软雅黑" panose="020B0503020204020204" pitchFamily="34" charset="-122"/>
                <a:ea typeface="微软雅黑" panose="020B0503020204020204" pitchFamily="34" charset="-122"/>
              </a:rPr>
              <a:t>客观</a:t>
            </a:r>
            <a:r>
              <a:rPr lang="zh-CN" altLang="en-US" sz="1600" dirty="0" smtClean="0">
                <a:solidFill>
                  <a:srgbClr val="002060"/>
                </a:solidFill>
                <a:latin typeface="微软雅黑" panose="020B0503020204020204" pitchFamily="34" charset="-122"/>
                <a:ea typeface="微软雅黑" panose="020B0503020204020204" pitchFamily="34" charset="-122"/>
              </a:rPr>
              <a:t>轻率</a:t>
            </a:r>
            <a:r>
              <a:rPr lang="en-US" altLang="zh-CN" sz="1600" dirty="0" smtClean="0">
                <a:solidFill>
                  <a:srgbClr val="002060"/>
                </a:solidFill>
                <a:latin typeface="微软雅黑" panose="020B0503020204020204" pitchFamily="34" charset="-122"/>
                <a:ea typeface="微软雅黑" panose="020B0503020204020204" pitchFamily="34" charset="-122"/>
              </a:rPr>
              <a:t>objectively reckless</a:t>
            </a:r>
            <a:r>
              <a:rPr lang="zh-CN" altLang="en-US" sz="1600" dirty="0" smtClean="0">
                <a:solidFill>
                  <a:srgbClr val="002060"/>
                </a:solidFill>
                <a:latin typeface="微软雅黑" panose="020B0503020204020204" pitchFamily="34" charset="-122"/>
                <a:ea typeface="微软雅黑" panose="020B0503020204020204" pitchFamily="34" charset="-122"/>
              </a:rPr>
              <a:t>）</a:t>
            </a:r>
            <a:endParaRPr lang="en-US" altLang="zh-CN" sz="1600" dirty="0">
              <a:solidFill>
                <a:srgbClr val="002060"/>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主观</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上，被控侵权方明知道侵权风险的存在，或者应该知晓。（主观故意）</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smtClean="0">
                <a:solidFill>
                  <a:srgbClr val="002060"/>
                </a:solidFill>
                <a:latin typeface="微软雅黑" panose="020B0503020204020204" pitchFamily="34" charset="-122"/>
                <a:ea typeface="微软雅黑" panose="020B0503020204020204" pitchFamily="34" charset="-122"/>
              </a:rPr>
              <a:t>清晰明确并有说服力的证据。</a:t>
            </a:r>
            <a:endParaRPr lang="en-US" altLang="zh-CN" sz="1600" dirty="0" smtClean="0">
              <a:solidFill>
                <a:srgbClr val="00206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4892765" y="993304"/>
            <a:ext cx="3973091" cy="2285241"/>
          </a:xfrm>
          <a:prstGeom prst="rect">
            <a:avLst/>
          </a:prstGeom>
          <a:solidFill>
            <a:schemeClr val="bg1">
              <a:lumMod val="85000"/>
            </a:schemeClr>
          </a:solidFill>
        </p:spPr>
        <p:txBody>
          <a:bodyPr wrap="square" lIns="68580" tIns="34290" rIns="68580" bIns="34290" rtlCol="0">
            <a:spAutoFit/>
          </a:bodyPr>
          <a:lstStyle/>
          <a:p>
            <a:pPr marL="285750" indent="-285750">
              <a:lnSpc>
                <a:spcPct val="150000"/>
              </a:lnSpc>
              <a:buFont typeface="Arial" panose="020B0604020202020204" pitchFamily="34" charset="0"/>
              <a:buChar cha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客观</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上实施了被认为很可能会侵犯有效专利的行为。</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rPr>
              <a:t>主观上，被控侵权方明知道侵权风险的存在，或者应该知晓</a:t>
            </a:r>
            <a:r>
              <a:rPr lang="zh-CN" altLang="en-US" sz="1600" dirty="0" smtClean="0">
                <a:solidFill>
                  <a:srgbClr val="0070C0"/>
                </a:solidFill>
                <a:latin typeface="微软雅黑" panose="020B0503020204020204" pitchFamily="34" charset="-122"/>
                <a:ea typeface="微软雅黑" panose="020B0503020204020204" pitchFamily="34" charset="-122"/>
              </a:rPr>
              <a:t>。</a:t>
            </a:r>
            <a:r>
              <a:rPr lang="zh-CN" altLang="en-US" sz="1600" dirty="0">
                <a:solidFill>
                  <a:srgbClr val="0070C0"/>
                </a:solidFill>
                <a:latin typeface="微软雅黑" panose="020B0503020204020204" pitchFamily="34" charset="-122"/>
                <a:ea typeface="微软雅黑" panose="020B0503020204020204" pitchFamily="34" charset="-122"/>
              </a:rPr>
              <a:t>（</a:t>
            </a:r>
            <a:r>
              <a:rPr lang="zh-CN" altLang="en-US" sz="1600" dirty="0" smtClean="0">
                <a:solidFill>
                  <a:srgbClr val="0070C0"/>
                </a:solidFill>
                <a:latin typeface="微软雅黑" panose="020B0503020204020204" pitchFamily="34" charset="-122"/>
                <a:ea typeface="微软雅黑" panose="020B0503020204020204" pitchFamily="34" charset="-122"/>
              </a:rPr>
              <a:t>主观故意）</a:t>
            </a:r>
            <a:endParaRPr lang="en-US" altLang="zh-CN" sz="1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solidFill>
                  <a:srgbClr val="0070C0"/>
                </a:solidFill>
                <a:latin typeface="微软雅黑" panose="020B0503020204020204" pitchFamily="34" charset="-122"/>
                <a:ea typeface="微软雅黑" panose="020B0503020204020204" pitchFamily="34" charset="-122"/>
              </a:rPr>
              <a:t>优势证据（</a:t>
            </a:r>
            <a:r>
              <a:rPr lang="en-US" altLang="zh-CN" sz="1600" dirty="0">
                <a:solidFill>
                  <a:srgbClr val="0070C0"/>
                </a:solidFill>
                <a:latin typeface="微软雅黑" panose="020B0503020204020204" pitchFamily="34" charset="-122"/>
                <a:ea typeface="微软雅黑" panose="020B0503020204020204" pitchFamily="34" charset="-122"/>
              </a:rPr>
              <a:t>preponderance of the evidence</a:t>
            </a:r>
            <a:r>
              <a:rPr lang="zh-CN" altLang="en-US" sz="1600" dirty="0" smtClean="0">
                <a:solidFill>
                  <a:srgbClr val="0070C0"/>
                </a:solidFill>
                <a:latin typeface="微软雅黑" panose="020B0503020204020204" pitchFamily="34" charset="-122"/>
                <a:ea typeface="微软雅黑" panose="020B0503020204020204" pitchFamily="34" charset="-122"/>
              </a:rPr>
              <a:t>）标准。</a:t>
            </a:r>
            <a:endParaRPr lang="en-US" altLang="zh-CN" sz="1600" dirty="0">
              <a:solidFill>
                <a:srgbClr val="0070C0"/>
              </a:solidFill>
              <a:latin typeface="微软雅黑" panose="020B0503020204020204" pitchFamily="34" charset="-122"/>
              <a:ea typeface="微软雅黑" panose="020B0503020204020204" pitchFamily="34" charset="-122"/>
            </a:endParaRPr>
          </a:p>
        </p:txBody>
      </p:sp>
      <p:sp>
        <p:nvSpPr>
          <p:cNvPr id="7" name="矩形 6"/>
          <p:cNvSpPr/>
          <p:nvPr/>
        </p:nvSpPr>
        <p:spPr>
          <a:xfrm>
            <a:off x="330794" y="3651870"/>
            <a:ext cx="8492025" cy="893834"/>
          </a:xfrm>
          <a:prstGeom prst="rect">
            <a:avLst/>
          </a:prstGeom>
        </p:spPr>
        <p:txBody>
          <a:bodyPr wrap="square">
            <a:spAutoFit/>
          </a:bodyPr>
          <a:lstStyle/>
          <a:p>
            <a:pPr>
              <a:lnSpc>
                <a:spcPct val="150000"/>
              </a:lnSpc>
            </a:pPr>
            <a:r>
              <a:rPr lang="zh-CN" altLang="en-US" sz="1200" b="1" dirty="0" smtClean="0">
                <a:solidFill>
                  <a:srgbClr val="002060"/>
                </a:solidFill>
                <a:latin typeface="微软雅黑" panose="020B0503020204020204" pitchFamily="34" charset="-122"/>
                <a:ea typeface="微软雅黑" panose="020B0503020204020204" pitchFamily="34" charset="-122"/>
              </a:rPr>
              <a:t>注</a:t>
            </a:r>
            <a:r>
              <a:rPr lang="en-US" altLang="zh-CN" sz="1200" b="1" dirty="0" smtClean="0">
                <a:solidFill>
                  <a:srgbClr val="002060"/>
                </a:solidFill>
                <a:latin typeface="微软雅黑" panose="020B0503020204020204" pitchFamily="34" charset="-122"/>
                <a:ea typeface="微软雅黑" panose="020B0503020204020204" pitchFamily="34" charset="-122"/>
              </a:rPr>
              <a:t>: </a:t>
            </a:r>
            <a:r>
              <a:rPr lang="en-US" altLang="zh-CN" sz="1200" dirty="0" smtClean="0">
                <a:solidFill>
                  <a:srgbClr val="002060"/>
                </a:solidFill>
                <a:latin typeface="微软雅黑" panose="020B0503020204020204" pitchFamily="34" charset="-122"/>
                <a:ea typeface="微软雅黑" panose="020B0503020204020204" pitchFamily="34" charset="-122"/>
              </a:rPr>
              <a:t>Halo </a:t>
            </a:r>
            <a:r>
              <a:rPr lang="zh-CN" altLang="en-US" sz="1200" dirty="0" smtClean="0">
                <a:solidFill>
                  <a:srgbClr val="002060"/>
                </a:solidFill>
                <a:latin typeface="微软雅黑" panose="020B0503020204020204" pitchFamily="34" charset="-122"/>
                <a:ea typeface="微软雅黑" panose="020B0503020204020204" pitchFamily="34" charset="-122"/>
              </a:rPr>
              <a:t>案件之前采用的</a:t>
            </a:r>
            <a:r>
              <a:rPr lang="en-US" altLang="zh-CN" sz="1200" dirty="0" smtClean="0">
                <a:solidFill>
                  <a:srgbClr val="002060"/>
                </a:solidFill>
                <a:latin typeface="微软雅黑" panose="020B0503020204020204" pitchFamily="34" charset="-122"/>
                <a:ea typeface="微软雅黑" panose="020B0503020204020204" pitchFamily="34" charset="-122"/>
              </a:rPr>
              <a:t>Seagate </a:t>
            </a:r>
            <a:r>
              <a:rPr lang="zh-CN" altLang="en-US" sz="1200" dirty="0" smtClean="0">
                <a:solidFill>
                  <a:srgbClr val="002060"/>
                </a:solidFill>
                <a:latin typeface="微软雅黑" panose="020B0503020204020204" pitchFamily="34" charset="-122"/>
                <a:ea typeface="微软雅黑" panose="020B0503020204020204" pitchFamily="34" charset="-122"/>
              </a:rPr>
              <a:t>标准，法庭需要查明有“清晰明确有说服力的证据”证明存在“客观上的轻率”，才能进入陪审团裁判是否存在故意侵权。而</a:t>
            </a:r>
            <a:r>
              <a:rPr lang="en-US" altLang="zh-CN" sz="1200" dirty="0" smtClean="0">
                <a:solidFill>
                  <a:srgbClr val="002060"/>
                </a:solidFill>
                <a:latin typeface="微软雅黑" panose="020B0503020204020204" pitchFamily="34" charset="-122"/>
                <a:ea typeface="微软雅黑" panose="020B0503020204020204" pitchFamily="34" charset="-122"/>
              </a:rPr>
              <a:t>Halo</a:t>
            </a:r>
            <a:r>
              <a:rPr lang="zh-CN" altLang="en-US" sz="1200" dirty="0" smtClean="0">
                <a:solidFill>
                  <a:srgbClr val="002060"/>
                </a:solidFill>
                <a:latin typeface="微软雅黑" panose="020B0503020204020204" pitchFamily="34" charset="-122"/>
                <a:ea typeface="微软雅黑" panose="020B0503020204020204" pitchFamily="34" charset="-122"/>
              </a:rPr>
              <a:t>案件之后，法庭不需要</a:t>
            </a:r>
            <a:r>
              <a:rPr lang="zh-CN" altLang="en-US" sz="1200" dirty="0">
                <a:solidFill>
                  <a:srgbClr val="002060"/>
                </a:solidFill>
                <a:latin typeface="微软雅黑" panose="020B0503020204020204" pitchFamily="34" charset="-122"/>
                <a:ea typeface="微软雅黑" panose="020B0503020204020204" pitchFamily="34" charset="-122"/>
              </a:rPr>
              <a:t>有“清晰明确有说服力的证据</a:t>
            </a:r>
            <a:r>
              <a:rPr lang="zh-CN" altLang="en-US" sz="1200" dirty="0" smtClean="0">
                <a:solidFill>
                  <a:srgbClr val="002060"/>
                </a:solidFill>
                <a:latin typeface="微软雅黑" panose="020B0503020204020204" pitchFamily="34" charset="-122"/>
                <a:ea typeface="微软雅黑" panose="020B0503020204020204" pitchFamily="34" charset="-122"/>
              </a:rPr>
              <a:t>”的证据证明存在“客观轻率</a:t>
            </a:r>
            <a:r>
              <a:rPr lang="en-US" altLang="zh-CN" sz="1200" dirty="0" smtClean="0">
                <a:solidFill>
                  <a:srgbClr val="002060"/>
                </a:solidFill>
                <a:latin typeface="微软雅黑" panose="020B0503020204020204" pitchFamily="34" charset="-122"/>
                <a:ea typeface="微软雅黑" panose="020B0503020204020204" pitchFamily="34" charset="-122"/>
              </a:rPr>
              <a:t>”, </a:t>
            </a:r>
            <a:r>
              <a:rPr lang="zh-CN" altLang="en-US" sz="1200" dirty="0" smtClean="0">
                <a:solidFill>
                  <a:srgbClr val="002060"/>
                </a:solidFill>
                <a:latin typeface="微软雅黑" panose="020B0503020204020204" pitchFamily="34" charset="-122"/>
                <a:ea typeface="微软雅黑" panose="020B0503020204020204" pitchFamily="34" charset="-122"/>
              </a:rPr>
              <a:t>就可进入陪审团裁判是否故意侵权的环节。</a:t>
            </a:r>
            <a:r>
              <a:rPr lang="en-US" altLang="zh-CN" sz="1200" dirty="0" smtClean="0">
                <a:solidFill>
                  <a:srgbClr val="002060"/>
                </a:solidFill>
                <a:latin typeface="微软雅黑" panose="020B0503020204020204" pitchFamily="34" charset="-122"/>
                <a:ea typeface="微软雅黑" panose="020B0503020204020204" pitchFamily="34" charset="-122"/>
              </a:rPr>
              <a:t>Halo</a:t>
            </a:r>
            <a:r>
              <a:rPr lang="zh-CN" altLang="en-US" sz="1200" dirty="0" smtClean="0">
                <a:solidFill>
                  <a:srgbClr val="002060"/>
                </a:solidFill>
                <a:latin typeface="微软雅黑" panose="020B0503020204020204" pitchFamily="34" charset="-122"/>
                <a:ea typeface="微软雅黑" panose="020B0503020204020204" pitchFamily="34" charset="-122"/>
              </a:rPr>
              <a:t>案件后，更侧重对被告内心状态（</a:t>
            </a:r>
            <a:r>
              <a:rPr lang="en-US" altLang="zh-CN" sz="1200" dirty="0" smtClean="0">
                <a:solidFill>
                  <a:srgbClr val="002060"/>
                </a:solidFill>
                <a:latin typeface="微软雅黑" panose="020B0503020204020204" pitchFamily="34" charset="-122"/>
                <a:ea typeface="微软雅黑" panose="020B0503020204020204" pitchFamily="34" charset="-122"/>
              </a:rPr>
              <a:t>state of mind</a:t>
            </a:r>
            <a:r>
              <a:rPr lang="zh-CN" altLang="en-US" sz="1200" dirty="0" smtClean="0">
                <a:solidFill>
                  <a:srgbClr val="002060"/>
                </a:solidFill>
                <a:latin typeface="微软雅黑" panose="020B0503020204020204" pitchFamily="34" charset="-122"/>
                <a:ea typeface="微软雅黑" panose="020B0503020204020204" pitchFamily="34" charset="-122"/>
              </a:rPr>
              <a:t>）的判断。</a:t>
            </a:r>
            <a:endParaRPr lang="zh-CN" altLang="en-US" sz="1200" dirty="0"/>
          </a:p>
        </p:txBody>
      </p:sp>
    </p:spTree>
    <p:extLst>
      <p:ext uri="{BB962C8B-B14F-4D97-AF65-F5344CB8AC3E}">
        <p14:creationId xmlns:p14="http://schemas.microsoft.com/office/powerpoint/2010/main" val="221760150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36096169"/>
              </p:ext>
            </p:extLst>
          </p:nvPr>
        </p:nvGraphicFramePr>
        <p:xfrm>
          <a:off x="899592" y="622962"/>
          <a:ext cx="3336032" cy="4104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p:nvPr>
            <p:extLst>
              <p:ext uri="{D42A27DB-BD31-4B8C-83A1-F6EECF244321}">
                <p14:modId xmlns:p14="http://schemas.microsoft.com/office/powerpoint/2010/main" val="2149807978"/>
              </p:ext>
            </p:extLst>
          </p:nvPr>
        </p:nvGraphicFramePr>
        <p:xfrm>
          <a:off x="5076056" y="622165"/>
          <a:ext cx="3336032"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6" name="标题 1"/>
          <p:cNvSpPr txBox="1">
            <a:spLocks/>
          </p:cNvSpPr>
          <p:nvPr/>
        </p:nvSpPr>
        <p:spPr>
          <a:xfrm>
            <a:off x="6300192" y="4758630"/>
            <a:ext cx="2268547" cy="297033"/>
          </a:xfrm>
          <a:prstGeom prst="rect">
            <a:avLst/>
          </a:prstGeom>
        </p:spPr>
        <p:txBody>
          <a:bodyPr lIns="68580" tIns="34290" rIns="68580" bIns="3429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200" dirty="0">
                <a:solidFill>
                  <a:srgbClr val="002060"/>
                </a:solidFill>
                <a:latin typeface="微软雅黑" panose="020B0503020204020204" pitchFamily="34" charset="-122"/>
                <a:ea typeface="微软雅黑" panose="020B0503020204020204" pitchFamily="34" charset="-122"/>
              </a:rPr>
              <a:t>    </a:t>
            </a:r>
            <a:r>
              <a:rPr lang="zh-CN" altLang="en-US" sz="900" dirty="0">
                <a:solidFill>
                  <a:srgbClr val="002060"/>
                </a:solidFill>
                <a:latin typeface="微软雅黑" panose="020B0503020204020204" pitchFamily="34" charset="-122"/>
                <a:ea typeface="微软雅黑" panose="020B0503020204020204" pitchFamily="34" charset="-122"/>
              </a:rPr>
              <a:t>数据来源：</a:t>
            </a:r>
            <a:r>
              <a:rPr lang="en-US" altLang="zh-CN" sz="900" dirty="0">
                <a:solidFill>
                  <a:srgbClr val="002060"/>
                </a:solidFill>
                <a:latin typeface="微软雅黑" panose="020B0503020204020204" pitchFamily="34" charset="-122"/>
                <a:ea typeface="微软雅黑" panose="020B0503020204020204" pitchFamily="34" charset="-122"/>
              </a:rPr>
              <a:t> pwc.com/us/forensics</a:t>
            </a:r>
            <a:endParaRPr lang="zh-CN" altLang="en-US" sz="900" dirty="0">
              <a:solidFill>
                <a:srgbClr val="00206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324544" y="360862"/>
            <a:ext cx="5328592"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en-US" altLang="zh-CN" sz="2000" b="1" dirty="0" smtClean="0">
                <a:solidFill>
                  <a:srgbClr val="002060"/>
                </a:solidFill>
                <a:latin typeface="微软雅黑" panose="020B0503020204020204" pitchFamily="34" charset="-122"/>
                <a:ea typeface="微软雅黑" panose="020B0503020204020204" pitchFamily="34" charset="-122"/>
              </a:rPr>
              <a:t>    </a:t>
            </a:r>
            <a:r>
              <a:rPr lang="en-US" altLang="zh-CN" sz="2400" b="1" dirty="0" smtClean="0">
                <a:solidFill>
                  <a:srgbClr val="002060"/>
                </a:solidFill>
                <a:latin typeface="微软雅黑" panose="020B0503020204020204" pitchFamily="34" charset="-122"/>
                <a:ea typeface="微软雅黑" panose="020B0503020204020204" pitchFamily="34" charset="-122"/>
              </a:rPr>
              <a:t>Halo </a:t>
            </a:r>
            <a:r>
              <a:rPr lang="zh-CN" altLang="en-US" sz="2400" b="1" dirty="0" smtClean="0">
                <a:solidFill>
                  <a:srgbClr val="002060"/>
                </a:solidFill>
                <a:latin typeface="微软雅黑" panose="020B0503020204020204" pitchFamily="34" charset="-122"/>
                <a:ea typeface="微软雅黑" panose="020B0503020204020204" pitchFamily="34" charset="-122"/>
              </a:rPr>
              <a:t>案件</a:t>
            </a:r>
            <a:r>
              <a:rPr lang="zh-CN" altLang="en-US" sz="2400" b="1" dirty="0">
                <a:solidFill>
                  <a:srgbClr val="002060"/>
                </a:solidFill>
                <a:latin typeface="微软雅黑" panose="020B0503020204020204" pitchFamily="34" charset="-122"/>
                <a:ea typeface="微软雅黑" panose="020B0503020204020204" pitchFamily="34" charset="-122"/>
              </a:rPr>
              <a:t>前后故意侵权认定对比</a:t>
            </a:r>
            <a:endParaRPr lang="en-US" altLang="zh-CN" sz="24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969770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弧形 5"/>
          <p:cNvSpPr/>
          <p:nvPr/>
        </p:nvSpPr>
        <p:spPr>
          <a:xfrm rot="8112061">
            <a:off x="2276446" y="-883908"/>
            <a:ext cx="4110647" cy="4491614"/>
          </a:xfrm>
          <a:prstGeom prst="arc">
            <a:avLst>
              <a:gd name="adj1" fmla="val 14955861"/>
              <a:gd name="adj2" fmla="val 71840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0" name="组合 29"/>
          <p:cNvGrpSpPr/>
          <p:nvPr/>
        </p:nvGrpSpPr>
        <p:grpSpPr>
          <a:xfrm>
            <a:off x="1763688" y="1624242"/>
            <a:ext cx="6192688" cy="2571254"/>
            <a:chOff x="1488232" y="2213860"/>
            <a:chExt cx="5664596" cy="2145631"/>
          </a:xfrm>
        </p:grpSpPr>
        <p:sp>
          <p:nvSpPr>
            <p:cNvPr id="11" name="椭圆 10"/>
            <p:cNvSpPr/>
            <p:nvPr/>
          </p:nvSpPr>
          <p:spPr>
            <a:xfrm>
              <a:off x="1979679" y="2704189"/>
              <a:ext cx="720080" cy="34256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latin typeface="黑体" panose="02010609060101010101" pitchFamily="49" charset="-122"/>
                  <a:ea typeface="黑体" panose="02010609060101010101" pitchFamily="49" charset="-122"/>
                </a:rPr>
                <a:t>1986</a:t>
              </a:r>
              <a:endParaRPr lang="zh-CN" altLang="en-US" sz="1200" dirty="0">
                <a:solidFill>
                  <a:schemeClr val="tx1"/>
                </a:solidFill>
                <a:latin typeface="黑体" panose="02010609060101010101" pitchFamily="49" charset="-122"/>
                <a:ea typeface="黑体" panose="02010609060101010101" pitchFamily="49" charset="-122"/>
              </a:endParaRPr>
            </a:p>
          </p:txBody>
        </p:sp>
        <p:sp>
          <p:nvSpPr>
            <p:cNvPr id="16" name="椭圆 15"/>
            <p:cNvSpPr/>
            <p:nvPr/>
          </p:nvSpPr>
          <p:spPr>
            <a:xfrm>
              <a:off x="2699759" y="3395003"/>
              <a:ext cx="720080" cy="34256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latin typeface="黑体" panose="02010609060101010101" pitchFamily="49" charset="-122"/>
                  <a:ea typeface="黑体" panose="02010609060101010101" pitchFamily="49" charset="-122"/>
                </a:rPr>
                <a:t>1983</a:t>
              </a:r>
              <a:endParaRPr lang="zh-CN" altLang="en-US" sz="1200" dirty="0">
                <a:solidFill>
                  <a:schemeClr val="tx1"/>
                </a:solidFill>
                <a:latin typeface="黑体" panose="02010609060101010101" pitchFamily="49" charset="-122"/>
                <a:ea typeface="黑体" panose="02010609060101010101" pitchFamily="49" charset="-122"/>
              </a:endParaRPr>
            </a:p>
          </p:txBody>
        </p:sp>
        <p:sp>
          <p:nvSpPr>
            <p:cNvPr id="17" name="椭圆 16"/>
            <p:cNvSpPr/>
            <p:nvPr/>
          </p:nvSpPr>
          <p:spPr>
            <a:xfrm>
              <a:off x="3755861" y="3723878"/>
              <a:ext cx="720080" cy="34256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latin typeface="黑体" panose="02010609060101010101" pitchFamily="49" charset="-122"/>
                  <a:ea typeface="黑体" panose="02010609060101010101" pitchFamily="49" charset="-122"/>
                </a:rPr>
                <a:t>2016</a:t>
              </a:r>
              <a:endParaRPr lang="zh-CN" altLang="en-US" sz="1200" dirty="0">
                <a:solidFill>
                  <a:schemeClr val="tx1"/>
                </a:solidFill>
                <a:latin typeface="黑体" panose="02010609060101010101" pitchFamily="49" charset="-122"/>
                <a:ea typeface="黑体" panose="02010609060101010101" pitchFamily="49" charset="-122"/>
              </a:endParaRPr>
            </a:p>
          </p:txBody>
        </p:sp>
        <p:sp>
          <p:nvSpPr>
            <p:cNvPr id="18" name="椭圆 17"/>
            <p:cNvSpPr/>
            <p:nvPr/>
          </p:nvSpPr>
          <p:spPr>
            <a:xfrm>
              <a:off x="4738116" y="3361275"/>
              <a:ext cx="720080" cy="34256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latin typeface="黑体" panose="02010609060101010101" pitchFamily="49" charset="-122"/>
                  <a:ea typeface="黑体" panose="02010609060101010101" pitchFamily="49" charset="-122"/>
                </a:rPr>
                <a:t>2007</a:t>
              </a:r>
              <a:endParaRPr lang="zh-CN" altLang="en-US" sz="1200" dirty="0">
                <a:solidFill>
                  <a:schemeClr val="tx1"/>
                </a:solidFill>
                <a:latin typeface="黑体" panose="02010609060101010101" pitchFamily="49" charset="-122"/>
                <a:ea typeface="黑体" panose="02010609060101010101" pitchFamily="49" charset="-122"/>
              </a:endParaRPr>
            </a:p>
          </p:txBody>
        </p:sp>
        <p:grpSp>
          <p:nvGrpSpPr>
            <p:cNvPr id="20" name="组合 19"/>
            <p:cNvGrpSpPr/>
            <p:nvPr/>
          </p:nvGrpSpPr>
          <p:grpSpPr>
            <a:xfrm>
              <a:off x="4031163" y="2329093"/>
              <a:ext cx="144016" cy="1408476"/>
              <a:chOff x="4031163" y="2329093"/>
              <a:chExt cx="144016" cy="1408477"/>
            </a:xfrm>
          </p:grpSpPr>
          <p:cxnSp>
            <p:nvCxnSpPr>
              <p:cNvPr id="8" name="直接箭头连接符 7"/>
              <p:cNvCxnSpPr/>
              <p:nvPr/>
            </p:nvCxnSpPr>
            <p:spPr>
              <a:xfrm>
                <a:off x="4096388" y="2473109"/>
                <a:ext cx="0" cy="1264461"/>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4031163" y="2329093"/>
                <a:ext cx="144016" cy="14401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grpSp>
        <p:sp>
          <p:nvSpPr>
            <p:cNvPr id="21" name="椭圆 20"/>
            <p:cNvSpPr/>
            <p:nvPr/>
          </p:nvSpPr>
          <p:spPr>
            <a:xfrm>
              <a:off x="5277837" y="2651307"/>
              <a:ext cx="720080" cy="34256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latin typeface="黑体" panose="02010609060101010101" pitchFamily="49" charset="-122"/>
                  <a:ea typeface="黑体" panose="02010609060101010101" pitchFamily="49" charset="-122"/>
                </a:rPr>
                <a:t>2012</a:t>
              </a:r>
              <a:endParaRPr lang="zh-CN" altLang="en-US" sz="1200" dirty="0">
                <a:solidFill>
                  <a:schemeClr val="tx1"/>
                </a:solidFill>
                <a:latin typeface="黑体" panose="02010609060101010101" pitchFamily="49" charset="-122"/>
                <a:ea typeface="黑体" panose="02010609060101010101" pitchFamily="49" charset="-122"/>
              </a:endParaRPr>
            </a:p>
          </p:txBody>
        </p:sp>
        <p:sp>
          <p:nvSpPr>
            <p:cNvPr id="22" name="TextBox 21"/>
            <p:cNvSpPr txBox="1"/>
            <p:nvPr/>
          </p:nvSpPr>
          <p:spPr>
            <a:xfrm>
              <a:off x="1835696" y="2213860"/>
              <a:ext cx="576064" cy="436611"/>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专利权人</a:t>
              </a:r>
            </a:p>
          </p:txBody>
        </p:sp>
        <p:sp>
          <p:nvSpPr>
            <p:cNvPr id="23" name="TextBox 22"/>
            <p:cNvSpPr txBox="1"/>
            <p:nvPr/>
          </p:nvSpPr>
          <p:spPr>
            <a:xfrm>
              <a:off x="5533166" y="2249121"/>
              <a:ext cx="720080" cy="256830"/>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侵权方</a:t>
              </a:r>
            </a:p>
          </p:txBody>
        </p:sp>
        <p:sp>
          <p:nvSpPr>
            <p:cNvPr id="24" name="TextBox 23"/>
            <p:cNvSpPr txBox="1"/>
            <p:nvPr/>
          </p:nvSpPr>
          <p:spPr>
            <a:xfrm>
              <a:off x="1488232" y="3258509"/>
              <a:ext cx="932706" cy="256830"/>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Kloster</a:t>
              </a:r>
              <a:r>
                <a:rPr lang="zh-CN" altLang="en-US" dirty="0" smtClean="0">
                  <a:latin typeface="黑体" panose="02010609060101010101" pitchFamily="49" charset="-122"/>
                  <a:ea typeface="黑体" panose="02010609060101010101" pitchFamily="49" charset="-122"/>
                </a:rPr>
                <a:t>案</a:t>
              </a:r>
              <a:endParaRPr lang="zh-CN" altLang="en-US" dirty="0">
                <a:latin typeface="黑体" panose="02010609060101010101" pitchFamily="49" charset="-122"/>
                <a:ea typeface="黑体" panose="02010609060101010101" pitchFamily="49" charset="-122"/>
              </a:endParaRPr>
            </a:p>
          </p:txBody>
        </p:sp>
        <p:sp>
          <p:nvSpPr>
            <p:cNvPr id="25" name="TextBox 24"/>
            <p:cNvSpPr txBox="1"/>
            <p:nvPr/>
          </p:nvSpPr>
          <p:spPr>
            <a:xfrm>
              <a:off x="1915368" y="3786091"/>
              <a:ext cx="1249263" cy="256830"/>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Underwater</a:t>
              </a:r>
              <a:r>
                <a:rPr lang="zh-CN" altLang="en-US" dirty="0" smtClean="0">
                  <a:latin typeface="黑体" panose="02010609060101010101" pitchFamily="49" charset="-122"/>
                  <a:ea typeface="黑体" panose="02010609060101010101" pitchFamily="49" charset="-122"/>
                </a:rPr>
                <a:t>案</a:t>
              </a:r>
              <a:endParaRPr lang="zh-CN" altLang="en-US" dirty="0">
                <a:latin typeface="黑体" panose="02010609060101010101" pitchFamily="49" charset="-122"/>
                <a:ea typeface="黑体" panose="02010609060101010101" pitchFamily="49" charset="-122"/>
              </a:endParaRPr>
            </a:p>
          </p:txBody>
        </p:sp>
        <p:sp>
          <p:nvSpPr>
            <p:cNvPr id="26" name="TextBox 25"/>
            <p:cNvSpPr txBox="1"/>
            <p:nvPr/>
          </p:nvSpPr>
          <p:spPr>
            <a:xfrm>
              <a:off x="3849638" y="4102661"/>
              <a:ext cx="864096" cy="256830"/>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Halo</a:t>
              </a:r>
              <a:r>
                <a:rPr lang="zh-CN" altLang="en-US" dirty="0" smtClean="0">
                  <a:latin typeface="黑体" panose="02010609060101010101" pitchFamily="49" charset="-122"/>
                  <a:ea typeface="黑体" panose="02010609060101010101" pitchFamily="49" charset="-122"/>
                </a:rPr>
                <a:t>案</a:t>
              </a:r>
              <a:endParaRPr lang="zh-CN" altLang="en-US" dirty="0">
                <a:latin typeface="黑体" panose="02010609060101010101" pitchFamily="49" charset="-122"/>
                <a:ea typeface="黑体" panose="02010609060101010101" pitchFamily="49" charset="-122"/>
              </a:endParaRPr>
            </a:p>
          </p:txBody>
        </p:sp>
        <p:sp>
          <p:nvSpPr>
            <p:cNvPr id="27" name="TextBox 26"/>
            <p:cNvSpPr txBox="1"/>
            <p:nvPr/>
          </p:nvSpPr>
          <p:spPr>
            <a:xfrm>
              <a:off x="5004048" y="3723878"/>
              <a:ext cx="1055737" cy="256830"/>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Seagate</a:t>
              </a:r>
              <a:r>
                <a:rPr lang="zh-CN" altLang="en-US" dirty="0" smtClean="0">
                  <a:latin typeface="黑体" panose="02010609060101010101" pitchFamily="49" charset="-122"/>
                  <a:ea typeface="黑体" panose="02010609060101010101" pitchFamily="49" charset="-122"/>
                </a:rPr>
                <a:t>案</a:t>
              </a:r>
              <a:endParaRPr lang="zh-CN" altLang="en-US" dirty="0">
                <a:latin typeface="黑体" panose="02010609060101010101" pitchFamily="49" charset="-122"/>
                <a:ea typeface="黑体" panose="02010609060101010101" pitchFamily="49" charset="-122"/>
              </a:endParaRPr>
            </a:p>
          </p:txBody>
        </p:sp>
        <p:sp>
          <p:nvSpPr>
            <p:cNvPr id="28" name="TextBox 27"/>
            <p:cNvSpPr txBox="1"/>
            <p:nvPr/>
          </p:nvSpPr>
          <p:spPr>
            <a:xfrm>
              <a:off x="6097091" y="2968272"/>
              <a:ext cx="1055737" cy="256830"/>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Bard</a:t>
              </a:r>
              <a:r>
                <a:rPr lang="zh-CN" altLang="en-US" dirty="0" smtClean="0">
                  <a:latin typeface="黑体" panose="02010609060101010101" pitchFamily="49" charset="-122"/>
                  <a:ea typeface="黑体" panose="02010609060101010101" pitchFamily="49" charset="-122"/>
                </a:rPr>
                <a:t>案</a:t>
              </a:r>
              <a:endParaRPr lang="zh-CN" altLang="en-US" dirty="0">
                <a:latin typeface="黑体" panose="02010609060101010101" pitchFamily="49" charset="-122"/>
                <a:ea typeface="黑体" panose="02010609060101010101" pitchFamily="49" charset="-122"/>
              </a:endParaRPr>
            </a:p>
          </p:txBody>
        </p:sp>
      </p:grpSp>
      <p:sp>
        <p:nvSpPr>
          <p:cNvPr id="29" name="圆角矩形 28"/>
          <p:cNvSpPr/>
          <p:nvPr/>
        </p:nvSpPr>
        <p:spPr>
          <a:xfrm>
            <a:off x="-232775" y="336798"/>
            <a:ext cx="3868671"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en-US" altLang="zh-CN" sz="2400" b="1" dirty="0">
                <a:solidFill>
                  <a:srgbClr val="002060"/>
                </a:solidFill>
                <a:latin typeface="微软雅黑" panose="020B0503020204020204" pitchFamily="34" charset="-122"/>
                <a:ea typeface="微软雅黑" panose="020B0503020204020204" pitchFamily="34" charset="-122"/>
              </a:rPr>
              <a:t> </a:t>
            </a:r>
            <a:r>
              <a:rPr lang="en-US" altLang="zh-CN" sz="24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故意侵权标准钟摆效应</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946786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339502"/>
            <a:ext cx="8784976" cy="1038746"/>
          </a:xfrm>
          <a:prstGeom prst="rect">
            <a:avLst/>
          </a:prstGeom>
          <a:noFill/>
        </p:spPr>
        <p:txBody>
          <a:bodyPr wrap="square" lIns="68580" tIns="34290" rIns="68580" bIns="34290" rtlCol="0">
            <a:spAutoFit/>
          </a:bodyPr>
          <a:lstStyle/>
          <a:p>
            <a:pPr>
              <a:lnSpc>
                <a:spcPct val="150000"/>
              </a:lnSpc>
            </a:pPr>
            <a:r>
              <a:rPr lang="zh-CN" altLang="en-US" sz="2400" b="1" dirty="0" smtClean="0">
                <a:solidFill>
                  <a:srgbClr val="002060"/>
                </a:solidFill>
                <a:latin typeface="微软雅黑" panose="020B0503020204020204" pitchFamily="34" charset="-122"/>
                <a:ea typeface="微软雅黑" panose="020B0503020204020204" pitchFamily="34" charset="-122"/>
              </a:rPr>
              <a:t>    </a:t>
            </a:r>
            <a:r>
              <a:rPr lang="zh-CN" altLang="en-US" sz="1800" b="1" dirty="0" smtClean="0">
                <a:solidFill>
                  <a:srgbClr val="002060"/>
                </a:solidFill>
                <a:latin typeface="微软雅黑" panose="020B0503020204020204" pitchFamily="34" charset="-122"/>
                <a:ea typeface="微软雅黑" panose="020B0503020204020204" pitchFamily="34" charset="-122"/>
              </a:rPr>
              <a:t>问题：</a:t>
            </a:r>
            <a:r>
              <a:rPr lang="zh-CN" altLang="en-US" sz="1800" dirty="0" smtClean="0">
                <a:solidFill>
                  <a:srgbClr val="002060"/>
                </a:solidFill>
                <a:latin typeface="微软雅黑" panose="020B0503020204020204" pitchFamily="34" charset="-122"/>
                <a:ea typeface="微软雅黑" panose="020B0503020204020204" pitchFamily="34" charset="-122"/>
              </a:rPr>
              <a:t>是否可以完全不去了解任何相关专利信息，要求公司内部人员不阅读任何专利，当作不知道专利相关信息，诉讼发生后以不知情为理由排除故意侵权？</a:t>
            </a:r>
            <a:endParaRPr lang="en-US" altLang="zh-CN" sz="1800" dirty="0">
              <a:solidFill>
                <a:srgbClr val="002060"/>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139702"/>
            <a:ext cx="27622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11968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059582"/>
            <a:ext cx="8568952" cy="3393237"/>
          </a:xfrm>
          <a:prstGeom prst="rect">
            <a:avLst/>
          </a:prstGeom>
          <a:noFill/>
        </p:spPr>
        <p:txBody>
          <a:bodyPr wrap="square" lIns="68580" tIns="34290" rIns="68580" bIns="34290" rtlCol="0">
            <a:spAutoFit/>
          </a:bodyPr>
          <a:lstStyle/>
          <a:p>
            <a:pPr>
              <a:lnSpc>
                <a:spcPct val="150000"/>
              </a:lnSpc>
            </a:pPr>
            <a:r>
              <a:rPr lang="en-US" altLang="zh-CN" sz="2000" dirty="0" smtClean="0">
                <a:solidFill>
                  <a:srgbClr val="002060"/>
                </a:solidFill>
                <a:latin typeface="黑体" panose="02010609060101010101" pitchFamily="49" charset="-122"/>
                <a:ea typeface="黑体" panose="02010609060101010101" pitchFamily="49" charset="-122"/>
              </a:rPr>
              <a:t>   HTC </a:t>
            </a:r>
            <a:r>
              <a:rPr lang="zh-CN" altLang="en-US" sz="2000" dirty="0" smtClean="0">
                <a:solidFill>
                  <a:srgbClr val="002060"/>
                </a:solidFill>
                <a:latin typeface="黑体" panose="02010609060101010101" pitchFamily="49" charset="-122"/>
                <a:ea typeface="黑体" panose="02010609060101010101" pitchFamily="49" charset="-122"/>
              </a:rPr>
              <a:t>公司以内部</a:t>
            </a:r>
            <a:r>
              <a:rPr lang="zh-CN" altLang="en-US" sz="2000" dirty="0">
                <a:solidFill>
                  <a:srgbClr val="002060"/>
                </a:solidFill>
                <a:latin typeface="黑体" panose="02010609060101010101" pitchFamily="49" charset="-122"/>
                <a:ea typeface="黑体" panose="02010609060101010101" pitchFamily="49" charset="-122"/>
              </a:rPr>
              <a:t>禁止员工搜索和阅读任何专利的规定为</a:t>
            </a:r>
            <a:r>
              <a:rPr lang="zh-CN" altLang="en-US" sz="2000" dirty="0" smtClean="0">
                <a:solidFill>
                  <a:srgbClr val="002060"/>
                </a:solidFill>
                <a:latin typeface="黑体" panose="02010609060101010101" pitchFamily="49" charset="-122"/>
                <a:ea typeface="黑体" panose="02010609060101010101" pitchFamily="49" charset="-122"/>
              </a:rPr>
              <a:t>理由</a:t>
            </a:r>
            <a:r>
              <a:rPr lang="en-US" altLang="zh-CN" sz="2000" dirty="0" smtClean="0">
                <a:solidFill>
                  <a:srgbClr val="002060"/>
                </a:solidFill>
                <a:latin typeface="黑体" panose="02010609060101010101" pitchFamily="49" charset="-122"/>
                <a:ea typeface="黑体" panose="02010609060101010101" pitchFamily="49" charset="-122"/>
              </a:rPr>
              <a:t>,</a:t>
            </a:r>
            <a:r>
              <a:rPr lang="zh-CN" altLang="en-US" sz="2000" dirty="0" smtClean="0">
                <a:solidFill>
                  <a:srgbClr val="002060"/>
                </a:solidFill>
                <a:latin typeface="黑体" panose="02010609060101010101" pitchFamily="49" charset="-122"/>
                <a:ea typeface="黑体" panose="02010609060101010101" pitchFamily="49" charset="-122"/>
              </a:rPr>
              <a:t>认为对涉诉专利毫不知情，试图以此抗辩</a:t>
            </a:r>
            <a:r>
              <a:rPr lang="zh-CN" altLang="en-US" sz="2000" dirty="0">
                <a:solidFill>
                  <a:srgbClr val="002060"/>
                </a:solidFill>
                <a:latin typeface="黑体" panose="02010609060101010101" pitchFamily="49" charset="-122"/>
                <a:ea typeface="黑体" panose="02010609060101010101" pitchFamily="49" charset="-122"/>
              </a:rPr>
              <a:t>故意侵权，但最终法院仍然以</a:t>
            </a:r>
            <a:r>
              <a:rPr lang="en-US" altLang="zh-CN" sz="2000" dirty="0">
                <a:solidFill>
                  <a:srgbClr val="002060"/>
                </a:solidFill>
                <a:latin typeface="黑体" panose="02010609060101010101" pitchFamily="49" charset="-122"/>
                <a:ea typeface="黑体" panose="02010609060101010101" pitchFamily="49" charset="-122"/>
              </a:rPr>
              <a:t>Willful </a:t>
            </a:r>
            <a:r>
              <a:rPr lang="en-US" altLang="zh-CN" sz="2000" dirty="0" smtClean="0">
                <a:solidFill>
                  <a:srgbClr val="002060"/>
                </a:solidFill>
                <a:latin typeface="黑体" panose="02010609060101010101" pitchFamily="49" charset="-122"/>
                <a:ea typeface="黑体" panose="02010609060101010101" pitchFamily="49" charset="-122"/>
              </a:rPr>
              <a:t>Blindness</a:t>
            </a:r>
            <a:r>
              <a:rPr lang="zh-CN" altLang="en-US" sz="2000" dirty="0" smtClean="0">
                <a:solidFill>
                  <a:srgbClr val="002060"/>
                </a:solidFill>
                <a:latin typeface="黑体" panose="02010609060101010101" pitchFamily="49" charset="-122"/>
                <a:ea typeface="黑体" panose="02010609060101010101" pitchFamily="49" charset="-122"/>
              </a:rPr>
              <a:t>（故意漠视原则</a:t>
            </a:r>
            <a:r>
              <a:rPr lang="en-US" altLang="zh-CN" sz="2000" dirty="0" smtClean="0">
                <a:solidFill>
                  <a:srgbClr val="002060"/>
                </a:solidFill>
                <a:latin typeface="黑体" panose="02010609060101010101" pitchFamily="49" charset="-122"/>
                <a:ea typeface="黑体" panose="02010609060101010101" pitchFamily="49" charset="-122"/>
              </a:rPr>
              <a:t>)</a:t>
            </a:r>
            <a:r>
              <a:rPr lang="zh-CN" altLang="en-US" sz="2000" dirty="0" smtClean="0">
                <a:solidFill>
                  <a:srgbClr val="002060"/>
                </a:solidFill>
                <a:latin typeface="黑体" panose="02010609060101010101" pitchFamily="49" charset="-122"/>
                <a:ea typeface="黑体" panose="02010609060101010101" pitchFamily="49" charset="-122"/>
              </a:rPr>
              <a:t>驳回</a:t>
            </a:r>
            <a:r>
              <a:rPr lang="zh-CN" altLang="en-US" sz="2000" dirty="0">
                <a:solidFill>
                  <a:srgbClr val="002060"/>
                </a:solidFill>
                <a:latin typeface="黑体" panose="02010609060101010101" pitchFamily="49" charset="-122"/>
                <a:ea typeface="黑体" panose="02010609060101010101" pitchFamily="49" charset="-122"/>
              </a:rPr>
              <a:t>这一</a:t>
            </a:r>
            <a:r>
              <a:rPr lang="zh-CN" altLang="en-US" sz="2000" dirty="0" smtClean="0">
                <a:solidFill>
                  <a:srgbClr val="002060"/>
                </a:solidFill>
                <a:latin typeface="黑体" panose="02010609060101010101" pitchFamily="49" charset="-122"/>
                <a:ea typeface="黑体" panose="02010609060101010101" pitchFamily="49" charset="-122"/>
              </a:rPr>
              <a:t>请求，仍然认定为故意侵权。</a:t>
            </a:r>
            <a:endParaRPr lang="en-US" altLang="zh-CN" sz="2000" dirty="0" smtClean="0">
              <a:solidFill>
                <a:srgbClr val="002060"/>
              </a:solidFill>
              <a:latin typeface="黑体" panose="02010609060101010101" pitchFamily="49" charset="-122"/>
              <a:ea typeface="黑体" panose="02010609060101010101" pitchFamily="49" charset="-122"/>
            </a:endParaRPr>
          </a:p>
          <a:p>
            <a:pPr>
              <a:lnSpc>
                <a:spcPct val="150000"/>
              </a:lnSpc>
            </a:pPr>
            <a:r>
              <a:rPr lang="zh-CN" altLang="en-US" sz="2000" dirty="0" smtClean="0">
                <a:solidFill>
                  <a:srgbClr val="002060"/>
                </a:solidFill>
                <a:latin typeface="黑体" panose="02010609060101010101" pitchFamily="49" charset="-122"/>
                <a:ea typeface="黑体" panose="02010609060101010101" pitchFamily="49" charset="-122"/>
              </a:rPr>
              <a:t>    </a:t>
            </a:r>
            <a:endParaRPr lang="en-US" altLang="zh-CN" sz="2000" dirty="0" smtClean="0">
              <a:solidFill>
                <a:srgbClr val="002060"/>
              </a:solidFill>
              <a:latin typeface="黑体" panose="02010609060101010101" pitchFamily="49" charset="-122"/>
              <a:ea typeface="黑体" panose="02010609060101010101" pitchFamily="49" charset="-122"/>
            </a:endParaRPr>
          </a:p>
          <a:p>
            <a:pPr>
              <a:lnSpc>
                <a:spcPct val="150000"/>
              </a:lnSpc>
            </a:pPr>
            <a:r>
              <a:rPr lang="en-US" altLang="zh-CN" sz="2000" dirty="0">
                <a:solidFill>
                  <a:srgbClr val="002060"/>
                </a:solidFill>
                <a:latin typeface="黑体" panose="02010609060101010101" pitchFamily="49" charset="-122"/>
                <a:ea typeface="黑体" panose="02010609060101010101" pitchFamily="49" charset="-122"/>
              </a:rPr>
              <a:t> </a:t>
            </a:r>
            <a:r>
              <a:rPr lang="en-US" altLang="zh-CN" sz="2000" dirty="0" smtClean="0">
                <a:solidFill>
                  <a:srgbClr val="002060"/>
                </a:solidFill>
                <a:latin typeface="黑体" panose="02010609060101010101" pitchFamily="49" charset="-122"/>
                <a:ea typeface="黑体" panose="02010609060101010101" pitchFamily="49" charset="-122"/>
              </a:rPr>
              <a:t>  </a:t>
            </a:r>
            <a:r>
              <a:rPr lang="zh-CN" altLang="en-US" sz="2000" dirty="0" smtClean="0">
                <a:solidFill>
                  <a:srgbClr val="002060"/>
                </a:solidFill>
                <a:latin typeface="黑体" panose="02010609060101010101" pitchFamily="49" charset="-122"/>
                <a:ea typeface="黑体" panose="02010609060101010101" pitchFamily="49" charset="-122"/>
              </a:rPr>
              <a:t>启示：不允许公司员工接触任何现有专利信息，以抗辩故意侵权，仍然可以根据</a:t>
            </a:r>
            <a:r>
              <a:rPr lang="en-US" altLang="zh-CN" sz="2000" b="1" dirty="0">
                <a:solidFill>
                  <a:srgbClr val="002060"/>
                </a:solidFill>
                <a:latin typeface="黑体" panose="02010609060101010101" pitchFamily="49" charset="-122"/>
                <a:ea typeface="黑体" panose="02010609060101010101" pitchFamily="49" charset="-122"/>
              </a:rPr>
              <a:t>W</a:t>
            </a:r>
            <a:r>
              <a:rPr lang="en-US" altLang="zh-CN" sz="2000" b="1" dirty="0" smtClean="0">
                <a:solidFill>
                  <a:srgbClr val="002060"/>
                </a:solidFill>
                <a:latin typeface="黑体" panose="02010609060101010101" pitchFamily="49" charset="-122"/>
                <a:ea typeface="黑体" panose="02010609060101010101" pitchFamily="49" charset="-122"/>
              </a:rPr>
              <a:t>illful Blindness </a:t>
            </a:r>
            <a:r>
              <a:rPr lang="zh-CN" altLang="en-US" sz="2000" dirty="0" smtClean="0">
                <a:solidFill>
                  <a:srgbClr val="002060"/>
                </a:solidFill>
                <a:latin typeface="黑体" panose="02010609060101010101" pitchFamily="49" charset="-122"/>
                <a:ea typeface="黑体" panose="02010609060101010101" pitchFamily="49" charset="-122"/>
              </a:rPr>
              <a:t>（故意漠视原则）主张故意侵权。</a:t>
            </a:r>
            <a:endParaRPr lang="en-US" altLang="zh-CN" sz="2000" dirty="0" smtClean="0">
              <a:solidFill>
                <a:srgbClr val="002060"/>
              </a:solidFill>
              <a:latin typeface="黑体" panose="02010609060101010101" pitchFamily="49" charset="-122"/>
              <a:ea typeface="黑体" panose="02010609060101010101" pitchFamily="49" charset="-122"/>
            </a:endParaRPr>
          </a:p>
          <a:p>
            <a:pPr>
              <a:lnSpc>
                <a:spcPct val="150000"/>
              </a:lnSpc>
            </a:pPr>
            <a:endParaRPr lang="en-US" altLang="zh-CN" sz="2400" dirty="0" smtClean="0">
              <a:solidFill>
                <a:srgbClr val="00206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356567" y="339502"/>
            <a:ext cx="7232823"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buSzPct val="80000"/>
            </a:pPr>
            <a:r>
              <a:rPr lang="zh-CN" altLang="en-US" sz="20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案例：</a:t>
            </a:r>
            <a:r>
              <a:rPr lang="fr-FR" altLang="zh-CN" sz="2400" b="1" dirty="0" smtClean="0">
                <a:solidFill>
                  <a:srgbClr val="002060"/>
                </a:solidFill>
                <a:latin typeface="微软雅黑" panose="020B0503020204020204" pitchFamily="34" charset="-122"/>
                <a:ea typeface="微软雅黑" panose="020B0503020204020204" pitchFamily="34" charset="-122"/>
              </a:rPr>
              <a:t> </a:t>
            </a:r>
            <a:r>
              <a:rPr lang="en-US" altLang="zh-CN" sz="2400" b="1" dirty="0">
                <a:solidFill>
                  <a:srgbClr val="002060"/>
                </a:solidFill>
                <a:latin typeface="微软雅黑" panose="020B0503020204020204" pitchFamily="34" charset="-122"/>
                <a:ea typeface="微软雅黑" panose="020B0503020204020204" pitchFamily="34" charset="-122"/>
              </a:rPr>
              <a:t>2018  </a:t>
            </a:r>
            <a:r>
              <a:rPr lang="fr-FR" altLang="zh-CN" sz="2400" b="1" dirty="0">
                <a:solidFill>
                  <a:srgbClr val="002060"/>
                </a:solidFill>
                <a:latin typeface="微软雅黑" panose="020B0503020204020204" pitchFamily="34" charset="-122"/>
                <a:ea typeface="微软雅黑" panose="020B0503020204020204" pitchFamily="34" charset="-122"/>
              </a:rPr>
              <a:t>Motiva </a:t>
            </a:r>
            <a:r>
              <a:rPr lang="fr-FR" altLang="zh-CN" sz="2400" b="1" dirty="0" smtClean="0">
                <a:solidFill>
                  <a:srgbClr val="002060"/>
                </a:solidFill>
                <a:latin typeface="微软雅黑" panose="020B0503020204020204" pitchFamily="34" charset="-122"/>
                <a:ea typeface="微软雅黑" panose="020B0503020204020204" pitchFamily="34" charset="-122"/>
              </a:rPr>
              <a:t>Patents v</a:t>
            </a:r>
            <a:r>
              <a:rPr lang="en-US" altLang="zh-CN" sz="2400" b="1" dirty="0">
                <a:solidFill>
                  <a:srgbClr val="002060"/>
                </a:solidFill>
                <a:latin typeface="微软雅黑" panose="020B0503020204020204" pitchFamily="34" charset="-122"/>
                <a:ea typeface="微软雅黑" panose="020B0503020204020204" pitchFamily="34" charset="-122"/>
              </a:rPr>
              <a:t>s</a:t>
            </a:r>
            <a:r>
              <a:rPr lang="fr-FR" altLang="zh-CN" sz="2400" b="1" dirty="0">
                <a:solidFill>
                  <a:srgbClr val="002060"/>
                </a:solidFill>
                <a:latin typeface="微软雅黑" panose="020B0503020204020204" pitchFamily="34" charset="-122"/>
                <a:ea typeface="微软雅黑" panose="020B0503020204020204" pitchFamily="34" charset="-122"/>
              </a:rPr>
              <a:t>. HTC Corp</a:t>
            </a:r>
            <a:endParaRPr lang="en-US" altLang="zh-CN" sz="24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4729072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508690275"/>
              </p:ext>
            </p:extLst>
          </p:nvPr>
        </p:nvGraphicFramePr>
        <p:xfrm>
          <a:off x="2195736" y="915566"/>
          <a:ext cx="2160240" cy="390144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3266373672"/>
                    </a:ext>
                  </a:extLst>
                </a:gridCol>
                <a:gridCol w="792088">
                  <a:extLst>
                    <a:ext uri="{9D8B030D-6E8A-4147-A177-3AD203B41FA5}">
                      <a16:colId xmlns:a16="http://schemas.microsoft.com/office/drawing/2014/main" val="348013293"/>
                    </a:ext>
                  </a:extLst>
                </a:gridCol>
                <a:gridCol w="720080">
                  <a:extLst>
                    <a:ext uri="{9D8B030D-6E8A-4147-A177-3AD203B41FA5}">
                      <a16:colId xmlns:a16="http://schemas.microsoft.com/office/drawing/2014/main" val="2747202811"/>
                    </a:ext>
                  </a:extLst>
                </a:gridCol>
              </a:tblGrid>
              <a:tr h="216024">
                <a:tc>
                  <a:txBody>
                    <a:bodyPr/>
                    <a:lstStyle/>
                    <a:p>
                      <a:pPr algn="ctr"/>
                      <a:r>
                        <a:rPr lang="en-US" altLang="zh-CN" sz="1000" dirty="0" smtClean="0">
                          <a:latin typeface="黑体" panose="02010609060101010101" pitchFamily="49" charset="-122"/>
                          <a:ea typeface="黑体" panose="02010609060101010101" pitchFamily="49" charset="-122"/>
                        </a:rPr>
                        <a:t>  </a:t>
                      </a:r>
                      <a:r>
                        <a:rPr lang="zh-CN" altLang="en-US" sz="1000" dirty="0" smtClean="0">
                          <a:latin typeface="黑体" panose="02010609060101010101" pitchFamily="49" charset="-122"/>
                          <a:ea typeface="黑体" panose="02010609060101010101" pitchFamily="49" charset="-122"/>
                        </a:rPr>
                        <a:t>地区</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 </a:t>
                      </a:r>
                      <a:r>
                        <a:rPr lang="zh-CN" altLang="en-US" sz="1000" dirty="0" smtClean="0">
                          <a:latin typeface="黑体" panose="02010609060101010101" pitchFamily="49" charset="-122"/>
                          <a:ea typeface="黑体" panose="02010609060101010101" pitchFamily="49" charset="-122"/>
                        </a:rPr>
                        <a:t>案件数量</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  </a:t>
                      </a:r>
                      <a:r>
                        <a:rPr lang="zh-CN" altLang="en-US" sz="1000" dirty="0" smtClean="0">
                          <a:latin typeface="黑体" panose="02010609060101010101" pitchFamily="49" charset="-122"/>
                          <a:ea typeface="黑体" panose="02010609060101010101" pitchFamily="49" charset="-122"/>
                        </a:rPr>
                        <a:t>比例</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925046515"/>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广东</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268</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29.2%</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405349232"/>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浙江</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107</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11.7%</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859137415"/>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山东</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69</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7.5%</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405826686"/>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福建</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60</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6.5%</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4184774019"/>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江苏</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53</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5.8%</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896489065"/>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河南</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27</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2.9%</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066352013"/>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山西</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27</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2.9%</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192491669"/>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北京</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26</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2.8%</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998617625"/>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上海</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24</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2.6%</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916239391"/>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河北</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23</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2.5%</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517465519"/>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海南</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20</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2.2%</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849895442"/>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湖北</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16</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1.7%</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465953828"/>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贵州</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15</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1.6%</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994290145"/>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安徽</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10</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1.1%</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954544473"/>
                  </a:ext>
                </a:extLst>
              </a:tr>
              <a:tr h="235539">
                <a:tc>
                  <a:txBody>
                    <a:bodyPr/>
                    <a:lstStyle/>
                    <a:p>
                      <a:pPr algn="ctr"/>
                      <a:r>
                        <a:rPr lang="zh-CN" altLang="en-US" sz="1000" dirty="0" smtClean="0">
                          <a:latin typeface="黑体" panose="02010609060101010101" pitchFamily="49" charset="-122"/>
                          <a:ea typeface="黑体" panose="02010609060101010101" pitchFamily="49" charset="-122"/>
                        </a:rPr>
                        <a:t>四川</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10</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1.1%</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756797192"/>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077347973"/>
              </p:ext>
            </p:extLst>
          </p:nvPr>
        </p:nvGraphicFramePr>
        <p:xfrm>
          <a:off x="4355976" y="915566"/>
          <a:ext cx="2715113" cy="3901442"/>
        </p:xfrm>
        <a:graphic>
          <a:graphicData uri="http://schemas.openxmlformats.org/drawingml/2006/table">
            <a:tbl>
              <a:tblPr firstRow="1" bandRow="1">
                <a:tableStyleId>{5C22544A-7EE6-4342-B048-85BDC9FD1C3A}</a:tableStyleId>
              </a:tblPr>
              <a:tblGrid>
                <a:gridCol w="986921">
                  <a:extLst>
                    <a:ext uri="{9D8B030D-6E8A-4147-A177-3AD203B41FA5}">
                      <a16:colId xmlns:a16="http://schemas.microsoft.com/office/drawing/2014/main" val="771338232"/>
                    </a:ext>
                  </a:extLst>
                </a:gridCol>
                <a:gridCol w="720080">
                  <a:extLst>
                    <a:ext uri="{9D8B030D-6E8A-4147-A177-3AD203B41FA5}">
                      <a16:colId xmlns:a16="http://schemas.microsoft.com/office/drawing/2014/main" val="539060584"/>
                    </a:ext>
                  </a:extLst>
                </a:gridCol>
                <a:gridCol w="1008112">
                  <a:extLst>
                    <a:ext uri="{9D8B030D-6E8A-4147-A177-3AD203B41FA5}">
                      <a16:colId xmlns:a16="http://schemas.microsoft.com/office/drawing/2014/main" val="2518876936"/>
                    </a:ext>
                  </a:extLst>
                </a:gridCol>
              </a:tblGrid>
              <a:tr h="254694">
                <a:tc>
                  <a:txBody>
                    <a:bodyPr/>
                    <a:lstStyle/>
                    <a:p>
                      <a:pPr algn="ctr"/>
                      <a:r>
                        <a:rPr lang="zh-CN" altLang="en-US" sz="1000" dirty="0" smtClean="0">
                          <a:latin typeface="黑体" panose="02010609060101010101" pitchFamily="49" charset="-122"/>
                          <a:ea typeface="黑体" panose="02010609060101010101" pitchFamily="49" charset="-122"/>
                        </a:rPr>
                        <a:t>地区</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zh-CN" altLang="en-US" sz="1000" dirty="0" smtClean="0">
                          <a:latin typeface="黑体" panose="02010609060101010101" pitchFamily="49" charset="-122"/>
                          <a:ea typeface="黑体" panose="02010609060101010101" pitchFamily="49" charset="-122"/>
                        </a:rPr>
                        <a:t>案件数量</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zh-CN" altLang="en-US" sz="1000" dirty="0" smtClean="0">
                          <a:latin typeface="黑体" panose="02010609060101010101" pitchFamily="49" charset="-122"/>
                          <a:ea typeface="黑体" panose="02010609060101010101" pitchFamily="49" charset="-122"/>
                        </a:rPr>
                        <a:t>比例</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810724349"/>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江西</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9</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1.0%</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4018326288"/>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湖南</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8</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0.95</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800617578"/>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天津</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6</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0.7%</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989282131"/>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吉林</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4</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0.4%</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050431212"/>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陕西</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3</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0.3%</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963871478"/>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重庆</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0.2%</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800795528"/>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云南</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a:t>
                      </a:r>
                      <a:endParaRPr lang="zh-CN" altLang="en-US" sz="1000" dirty="0">
                        <a:latin typeface="黑体" panose="02010609060101010101" pitchFamily="49" charset="-122"/>
                        <a:ea typeface="黑体" panose="02010609060101010101" pitchFamily="49"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000" dirty="0" smtClean="0">
                          <a:latin typeface="黑体" panose="02010609060101010101" pitchFamily="49" charset="-122"/>
                          <a:ea typeface="黑体" panose="02010609060101010101" pitchFamily="49" charset="-122"/>
                        </a:rPr>
                        <a:t>0.2%</a:t>
                      </a:r>
                      <a:endParaRPr lang="zh-CN" altLang="en-US" sz="1000" dirty="0" smtClean="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988008656"/>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黑龙江</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2</a:t>
                      </a:r>
                      <a:endParaRPr lang="zh-CN" altLang="en-US" sz="1000" dirty="0">
                        <a:latin typeface="黑体" panose="02010609060101010101" pitchFamily="49" charset="-122"/>
                        <a:ea typeface="黑体" panose="02010609060101010101" pitchFamily="49"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000" dirty="0" smtClean="0">
                          <a:latin typeface="黑体" panose="02010609060101010101" pitchFamily="49" charset="-122"/>
                          <a:ea typeface="黑体" panose="02010609060101010101" pitchFamily="49" charset="-122"/>
                        </a:rPr>
                        <a:t>0.2%</a:t>
                      </a:r>
                      <a:endParaRPr lang="zh-CN" altLang="en-US" sz="1000" dirty="0" smtClean="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534528322"/>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辽宁</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0.1%</a:t>
                      </a:r>
                      <a:endParaRPr lang="zh-CN" altLang="en-US" sz="1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992850546"/>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内蒙古</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a:t>
                      </a:r>
                      <a:endParaRPr lang="zh-CN" altLang="en-US" sz="1000" dirty="0">
                        <a:latin typeface="黑体" panose="02010609060101010101" pitchFamily="49" charset="-122"/>
                        <a:ea typeface="黑体" panose="02010609060101010101" pitchFamily="49"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000" dirty="0" smtClean="0">
                          <a:latin typeface="黑体" panose="02010609060101010101" pitchFamily="49" charset="-122"/>
                          <a:ea typeface="黑体" panose="02010609060101010101" pitchFamily="49" charset="-122"/>
                        </a:rPr>
                        <a:t>0.1%</a:t>
                      </a:r>
                      <a:endParaRPr lang="zh-CN" altLang="en-US" sz="1000" dirty="0" smtClean="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258460064"/>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广西</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a:t>
                      </a:r>
                      <a:endParaRPr lang="zh-CN" altLang="en-US" sz="1000" dirty="0">
                        <a:latin typeface="黑体" panose="02010609060101010101" pitchFamily="49" charset="-122"/>
                        <a:ea typeface="黑体" panose="02010609060101010101" pitchFamily="49"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000" dirty="0" smtClean="0">
                          <a:latin typeface="黑体" panose="02010609060101010101" pitchFamily="49" charset="-122"/>
                          <a:ea typeface="黑体" panose="02010609060101010101" pitchFamily="49" charset="-122"/>
                        </a:rPr>
                        <a:t>0.1%</a:t>
                      </a:r>
                      <a:endParaRPr lang="zh-CN" altLang="en-US" sz="1000" dirty="0" smtClean="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9274311"/>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宁夏</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1</a:t>
                      </a:r>
                      <a:endParaRPr lang="zh-CN" altLang="en-US" sz="1000" dirty="0">
                        <a:latin typeface="黑体" panose="02010609060101010101" pitchFamily="49" charset="-122"/>
                        <a:ea typeface="黑体" panose="02010609060101010101" pitchFamily="49"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000" dirty="0" smtClean="0">
                          <a:latin typeface="黑体" panose="02010609060101010101" pitchFamily="49" charset="-122"/>
                          <a:ea typeface="黑体" panose="02010609060101010101" pitchFamily="49" charset="-122"/>
                        </a:rPr>
                        <a:t>0.1%</a:t>
                      </a:r>
                      <a:endParaRPr lang="zh-CN" altLang="en-US" sz="1000" dirty="0" smtClean="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136501057"/>
                  </a:ext>
                </a:extLst>
              </a:tr>
              <a:tr h="254694">
                <a:tc>
                  <a:txBody>
                    <a:bodyPr/>
                    <a:lstStyle/>
                    <a:p>
                      <a:pPr algn="ctr"/>
                      <a:r>
                        <a:rPr lang="zh-CN" altLang="en-US" sz="1000" dirty="0" smtClean="0">
                          <a:latin typeface="黑体" panose="02010609060101010101" pitchFamily="49" charset="-122"/>
                          <a:ea typeface="黑体" panose="02010609060101010101" pitchFamily="49" charset="-122"/>
                        </a:rPr>
                        <a:t>中国香港地区</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56</a:t>
                      </a:r>
                      <a:endParaRPr lang="zh-CN" altLang="en-US" sz="1000" dirty="0">
                        <a:latin typeface="黑体" panose="02010609060101010101" pitchFamily="49" charset="-122"/>
                        <a:ea typeface="黑体" panose="02010609060101010101" pitchFamily="49"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000" dirty="0" smtClean="0">
                          <a:latin typeface="黑体" panose="02010609060101010101" pitchFamily="49" charset="-122"/>
                          <a:ea typeface="黑体" panose="02010609060101010101" pitchFamily="49" charset="-122"/>
                        </a:rPr>
                        <a:t>6.1%</a:t>
                      </a:r>
                      <a:endParaRPr lang="zh-CN" altLang="en-US" sz="1000" dirty="0" smtClean="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573666731"/>
                  </a:ext>
                </a:extLst>
              </a:tr>
              <a:tr h="335726">
                <a:tc>
                  <a:txBody>
                    <a:bodyPr/>
                    <a:lstStyle/>
                    <a:p>
                      <a:pPr algn="ctr"/>
                      <a:r>
                        <a:rPr lang="zh-CN" altLang="en-US" sz="1000" dirty="0" smtClean="0">
                          <a:latin typeface="黑体" panose="02010609060101010101" pitchFamily="49" charset="-122"/>
                          <a:ea typeface="黑体" panose="02010609060101010101" pitchFamily="49" charset="-122"/>
                        </a:rPr>
                        <a:t>中国台湾地区</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r>
                        <a:rPr lang="en-US" altLang="zh-CN" sz="1000" dirty="0" smtClean="0">
                          <a:latin typeface="黑体" panose="02010609060101010101" pitchFamily="49" charset="-122"/>
                          <a:ea typeface="黑体" panose="02010609060101010101" pitchFamily="49" charset="-122"/>
                        </a:rPr>
                        <a:t>66</a:t>
                      </a:r>
                      <a:endParaRPr lang="zh-CN" altLang="en-US" sz="1000" dirty="0">
                        <a:latin typeface="黑体" panose="02010609060101010101" pitchFamily="49" charset="-122"/>
                        <a:ea typeface="黑体" panose="02010609060101010101" pitchFamily="49"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000" dirty="0" smtClean="0">
                          <a:latin typeface="黑体" panose="02010609060101010101" pitchFamily="49" charset="-122"/>
                          <a:ea typeface="黑体" panose="02010609060101010101" pitchFamily="49" charset="-122"/>
                        </a:rPr>
                        <a:t>7.2%</a:t>
                      </a:r>
                      <a:endParaRPr lang="zh-CN" altLang="en-US" sz="1000" dirty="0" smtClean="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938945162"/>
                  </a:ext>
                </a:extLst>
              </a:tr>
            </a:tbl>
          </a:graphicData>
        </a:graphic>
      </p:graphicFrame>
      <p:sp>
        <p:nvSpPr>
          <p:cNvPr id="10" name="圆角矩形 9"/>
          <p:cNvSpPr/>
          <p:nvPr/>
        </p:nvSpPr>
        <p:spPr>
          <a:xfrm>
            <a:off x="-324544" y="123478"/>
            <a:ext cx="5112568"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zh-CN" altLang="en-US" sz="2400" dirty="0" smtClean="0"/>
              <a:t>     </a:t>
            </a:r>
            <a:r>
              <a:rPr lang="zh-CN" altLang="en-US" sz="2000" b="1" dirty="0" smtClean="0">
                <a:solidFill>
                  <a:srgbClr val="002060"/>
                </a:solidFill>
                <a:latin typeface="微软雅黑" panose="020B0503020204020204" pitchFamily="34" charset="-122"/>
                <a:ea typeface="微软雅黑" panose="020B0503020204020204" pitchFamily="34" charset="-122"/>
              </a:rPr>
              <a:t>在</a:t>
            </a:r>
            <a:r>
              <a:rPr lang="zh-CN" altLang="en-US" sz="2000" b="1" dirty="0">
                <a:solidFill>
                  <a:srgbClr val="002060"/>
                </a:solidFill>
                <a:latin typeface="微软雅黑" panose="020B0503020204020204" pitchFamily="34" charset="-122"/>
                <a:ea typeface="微软雅黑" panose="020B0503020204020204" pitchFamily="34" charset="-122"/>
              </a:rPr>
              <a:t>美涉诉专利案件中国企业地区分布</a:t>
            </a:r>
          </a:p>
        </p:txBody>
      </p:sp>
      <p:sp>
        <p:nvSpPr>
          <p:cNvPr id="11" name="矩形 10"/>
          <p:cNvSpPr/>
          <p:nvPr/>
        </p:nvSpPr>
        <p:spPr>
          <a:xfrm>
            <a:off x="5868144" y="4876006"/>
            <a:ext cx="2852063" cy="215444"/>
          </a:xfrm>
          <a:prstGeom prst="rect">
            <a:avLst/>
          </a:prstGeom>
        </p:spPr>
        <p:txBody>
          <a:bodyPr wrap="none">
            <a:spAutoFit/>
          </a:bodyPr>
          <a:lstStyle/>
          <a:p>
            <a:r>
              <a:rPr lang="zh-CN" altLang="en-US" sz="800" dirty="0" smtClean="0">
                <a:solidFill>
                  <a:srgbClr val="002060"/>
                </a:solidFill>
                <a:latin typeface="黑体" panose="02010609060101010101" pitchFamily="49" charset="-122"/>
                <a:ea typeface="黑体" panose="02010609060101010101" pitchFamily="49" charset="-122"/>
              </a:rPr>
              <a:t>数据来源：</a:t>
            </a:r>
            <a:r>
              <a:rPr lang="en-US" altLang="zh-CN" sz="800" dirty="0" smtClean="0">
                <a:solidFill>
                  <a:srgbClr val="002060"/>
                </a:solidFill>
                <a:latin typeface="黑体" panose="02010609060101010101" pitchFamily="49" charset="-122"/>
                <a:ea typeface="黑体" panose="02010609060101010101" pitchFamily="49" charset="-122"/>
              </a:rPr>
              <a:t>《</a:t>
            </a:r>
            <a:r>
              <a:rPr lang="zh-CN" altLang="en-US" sz="800" dirty="0" smtClean="0">
                <a:solidFill>
                  <a:srgbClr val="002060"/>
                </a:solidFill>
                <a:latin typeface="黑体" panose="02010609060101010101" pitchFamily="49" charset="-122"/>
                <a:ea typeface="黑体" panose="02010609060101010101" pitchFamily="49" charset="-122"/>
              </a:rPr>
              <a:t>2022年</a:t>
            </a:r>
            <a:r>
              <a:rPr lang="zh-CN" altLang="en-US" sz="800" dirty="0">
                <a:solidFill>
                  <a:srgbClr val="002060"/>
                </a:solidFill>
                <a:latin typeface="黑体" panose="02010609060101010101" pitchFamily="49" charset="-122"/>
                <a:ea typeface="黑体" panose="02010609060101010101" pitchFamily="49" charset="-122"/>
              </a:rPr>
              <a:t>中国企业在美知识产权纠纷调查</a:t>
            </a:r>
            <a:r>
              <a:rPr lang="zh-CN" altLang="en-US" sz="800" dirty="0" smtClean="0">
                <a:solidFill>
                  <a:srgbClr val="002060"/>
                </a:solidFill>
                <a:latin typeface="黑体" panose="02010609060101010101" pitchFamily="49" charset="-122"/>
                <a:ea typeface="黑体" panose="02010609060101010101" pitchFamily="49" charset="-122"/>
              </a:rPr>
              <a:t>报告</a:t>
            </a:r>
            <a:r>
              <a:rPr lang="en-US" altLang="zh-CN" sz="800" dirty="0" smtClean="0">
                <a:solidFill>
                  <a:srgbClr val="002060"/>
                </a:solidFill>
                <a:latin typeface="黑体" panose="02010609060101010101" pitchFamily="49" charset="-122"/>
                <a:ea typeface="黑体" panose="02010609060101010101" pitchFamily="49" charset="-122"/>
              </a:rPr>
              <a:t>》</a:t>
            </a:r>
            <a:endParaRPr lang="zh-CN" altLang="en-US" sz="800"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7935182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87" y="1116308"/>
            <a:ext cx="7992829" cy="3562514"/>
          </a:xfrm>
          <a:prstGeom prst="rect">
            <a:avLst/>
          </a:prstGeom>
          <a:noFill/>
        </p:spPr>
        <p:txBody>
          <a:bodyPr wrap="square" lIns="68580" tIns="34290" rIns="68580" bIns="34290" rtlCol="0">
            <a:spAutoFit/>
          </a:bodyPr>
          <a:lstStyle/>
          <a:p>
            <a:pPr>
              <a:lnSpc>
                <a:spcPct val="200000"/>
              </a:lnSpc>
            </a:pPr>
            <a:r>
              <a:rPr lang="zh-CN" altLang="en-US" sz="2000" dirty="0" smtClean="0">
                <a:solidFill>
                  <a:srgbClr val="002060"/>
                </a:solidFill>
                <a:latin typeface="微软雅黑" panose="020B0503020204020204" pitchFamily="34" charset="-122"/>
                <a:ea typeface="微软雅黑" panose="020B0503020204020204" pitchFamily="34" charset="-122"/>
              </a:rPr>
              <a:t>一、</a:t>
            </a:r>
            <a:r>
              <a:rPr lang="en-US" altLang="zh-CN" sz="2000" dirty="0" smtClean="0">
                <a:solidFill>
                  <a:srgbClr val="002060"/>
                </a:solidFill>
                <a:latin typeface="微软雅黑" panose="020B0503020204020204" pitchFamily="34" charset="-122"/>
                <a:ea typeface="微软雅黑" panose="020B0503020204020204" pitchFamily="34" charset="-122"/>
              </a:rPr>
              <a:t>FTO </a:t>
            </a:r>
            <a:r>
              <a:rPr lang="en-US" altLang="zh-CN" sz="2000" dirty="0">
                <a:solidFill>
                  <a:srgbClr val="002060"/>
                </a:solidFill>
                <a:latin typeface="微软雅黑" panose="020B0503020204020204" pitchFamily="34" charset="-122"/>
                <a:ea typeface="微软雅黑" panose="020B0503020204020204" pitchFamily="34" charset="-122"/>
              </a:rPr>
              <a:t>(Freedom to Operate)</a:t>
            </a:r>
            <a:r>
              <a:rPr lang="zh-CN" altLang="en-US" sz="2000" dirty="0">
                <a:solidFill>
                  <a:srgbClr val="002060"/>
                </a:solidFill>
                <a:latin typeface="微软雅黑" panose="020B0503020204020204" pitchFamily="34" charset="-122"/>
                <a:ea typeface="微软雅黑" panose="020B0503020204020204" pitchFamily="34" charset="-122"/>
              </a:rPr>
              <a:t>产品自由实施的</a:t>
            </a:r>
            <a:r>
              <a:rPr lang="zh-CN" altLang="en-US" sz="2000" i="1" dirty="0">
                <a:solidFill>
                  <a:srgbClr val="C00000"/>
                </a:solidFill>
                <a:latin typeface="微软雅黑" panose="020B0503020204020204" pitchFamily="34" charset="-122"/>
                <a:ea typeface="微软雅黑" panose="020B0503020204020204" pitchFamily="34" charset="-122"/>
              </a:rPr>
              <a:t>律师意见</a:t>
            </a:r>
            <a:r>
              <a:rPr lang="zh-CN" altLang="en-US" sz="2000" dirty="0">
                <a:solidFill>
                  <a:srgbClr val="002060"/>
                </a:solidFill>
                <a:latin typeface="微软雅黑" panose="020B0503020204020204" pitchFamily="34" charset="-122"/>
                <a:ea typeface="微软雅黑" panose="020B0503020204020204" pitchFamily="34" charset="-122"/>
              </a:rPr>
              <a:t>，如下两个维度都可以作为依据：</a:t>
            </a:r>
            <a:endParaRPr lang="en-US" altLang="zh-CN" sz="2000" dirty="0">
              <a:solidFill>
                <a:srgbClr val="002060"/>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rgbClr val="002060"/>
                </a:solidFill>
                <a:latin typeface="微软雅黑" panose="020B0503020204020204" pitchFamily="34" charset="-122"/>
                <a:ea typeface="微软雅黑" panose="020B0503020204020204" pitchFamily="34" charset="-122"/>
              </a:rPr>
              <a:t>    1.</a:t>
            </a:r>
            <a:r>
              <a:rPr lang="zh-CN" altLang="en-US" sz="2000" dirty="0">
                <a:solidFill>
                  <a:srgbClr val="002060"/>
                </a:solidFill>
                <a:latin typeface="微软雅黑" panose="020B0503020204020204" pitchFamily="34" charset="-122"/>
                <a:ea typeface="微软雅黑" panose="020B0503020204020204" pitchFamily="34" charset="-122"/>
              </a:rPr>
              <a:t>不侵犯专利权的律师意见；</a:t>
            </a:r>
            <a:endParaRPr lang="en-US" altLang="zh-CN" sz="2000" dirty="0">
              <a:solidFill>
                <a:srgbClr val="002060"/>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rgbClr val="002060"/>
                </a:solidFill>
                <a:latin typeface="微软雅黑" panose="020B0503020204020204" pitchFamily="34" charset="-122"/>
                <a:ea typeface="微软雅黑" panose="020B0503020204020204" pitchFamily="34" charset="-122"/>
              </a:rPr>
              <a:t>    2.</a:t>
            </a:r>
            <a:r>
              <a:rPr lang="zh-CN" altLang="en-US" sz="2000" dirty="0">
                <a:solidFill>
                  <a:srgbClr val="002060"/>
                </a:solidFill>
                <a:latin typeface="微软雅黑" panose="020B0503020204020204" pitchFamily="34" charset="-122"/>
                <a:ea typeface="微软雅黑" panose="020B0503020204020204" pitchFamily="34" charset="-122"/>
              </a:rPr>
              <a:t>从专利无效角度的律师意见</a:t>
            </a:r>
            <a:r>
              <a:rPr lang="zh-CN" altLang="en-US" sz="2000" dirty="0" smtClean="0">
                <a:solidFill>
                  <a:srgbClr val="002060"/>
                </a:solidFill>
                <a:latin typeface="微软雅黑" panose="020B0503020204020204" pitchFamily="34" charset="-122"/>
                <a:ea typeface="微软雅黑" panose="020B0503020204020204" pitchFamily="34" charset="-122"/>
              </a:rPr>
              <a:t>。</a:t>
            </a:r>
            <a:endParaRPr lang="en-US" altLang="zh-CN" sz="2000" dirty="0">
              <a:solidFill>
                <a:srgbClr val="002060"/>
              </a:solidFill>
              <a:latin typeface="微软雅黑" panose="020B0503020204020204" pitchFamily="34" charset="-122"/>
              <a:ea typeface="微软雅黑" panose="020B0503020204020204" pitchFamily="34" charset="-122"/>
            </a:endParaRPr>
          </a:p>
          <a:p>
            <a:pPr>
              <a:lnSpc>
                <a:spcPct val="200000"/>
              </a:lnSpc>
            </a:pPr>
            <a:r>
              <a:rPr lang="zh-CN" altLang="en-US" sz="2000" dirty="0" smtClean="0">
                <a:solidFill>
                  <a:srgbClr val="002060"/>
                </a:solidFill>
                <a:latin typeface="微软雅黑" panose="020B0503020204020204" pitchFamily="34" charset="-122"/>
                <a:ea typeface="微软雅黑" panose="020B0503020204020204" pitchFamily="34" charset="-122"/>
              </a:rPr>
              <a:t>二、内部专利相关用语的规范化管理</a:t>
            </a:r>
            <a:endParaRPr lang="en-US" altLang="zh-CN" sz="2000"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en-US" altLang="zh-CN" sz="1800" b="1" dirty="0">
              <a:solidFill>
                <a:srgbClr val="002060"/>
              </a:solidFill>
              <a:latin typeface="微软雅黑" panose="020B0503020204020204" pitchFamily="34" charset="-122"/>
              <a:ea typeface="微软雅黑" panose="020B0503020204020204" pitchFamily="34" charset="-122"/>
            </a:endParaRPr>
          </a:p>
        </p:txBody>
      </p:sp>
      <p:sp>
        <p:nvSpPr>
          <p:cNvPr id="6" name="圆角矩形 5"/>
          <p:cNvSpPr/>
          <p:nvPr/>
        </p:nvSpPr>
        <p:spPr>
          <a:xfrm>
            <a:off x="-252536" y="339502"/>
            <a:ext cx="5184576"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buSzPct val="80000"/>
            </a:pPr>
            <a:r>
              <a:rPr lang="zh-CN" altLang="en-US" sz="20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企业内部如何</a:t>
            </a:r>
            <a:r>
              <a:rPr lang="zh-CN" altLang="en-US" sz="2400" b="1" dirty="0">
                <a:solidFill>
                  <a:srgbClr val="002060"/>
                </a:solidFill>
                <a:latin typeface="微软雅黑" panose="020B0503020204020204" pitchFamily="34" charset="-122"/>
                <a:ea typeface="微软雅黑" panose="020B0503020204020204" pitchFamily="34" charset="-122"/>
              </a:rPr>
              <a:t>防范</a:t>
            </a:r>
            <a:r>
              <a:rPr lang="zh-CN" altLang="en-US" sz="2400" b="1" dirty="0" smtClean="0">
                <a:solidFill>
                  <a:srgbClr val="002060"/>
                </a:solidFill>
                <a:latin typeface="微软雅黑" panose="020B0503020204020204" pitchFamily="34" charset="-122"/>
                <a:ea typeface="微软雅黑" panose="020B0503020204020204" pitchFamily="34" charset="-122"/>
              </a:rPr>
              <a:t>故意侵权风险</a:t>
            </a:r>
            <a:endParaRPr lang="en-US" altLang="zh-CN" sz="24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249178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6944" y="897564"/>
            <a:ext cx="8437559" cy="3023905"/>
          </a:xfrm>
          <a:prstGeom prst="rect">
            <a:avLst/>
          </a:prstGeom>
        </p:spPr>
        <p:txBody>
          <a:bodyPr wrap="square" lIns="68580" tIns="34290" rIns="68580" bIns="34290">
            <a:spAutoFit/>
          </a:bodyPr>
          <a:lstStyle/>
          <a:p>
            <a:pPr>
              <a:lnSpc>
                <a:spcPct val="200000"/>
              </a:lnSpc>
            </a:pPr>
            <a:r>
              <a:rPr lang="zh-CN" altLang="en-US" sz="1800" b="1" i="1" dirty="0">
                <a:solidFill>
                  <a:srgbClr val="002060"/>
                </a:solidFill>
                <a:latin typeface="微软雅黑" panose="020B0503020204020204" pitchFamily="34" charset="-122"/>
                <a:ea typeface="微软雅黑" panose="020B0503020204020204" pitchFamily="34" charset="-122"/>
              </a:rPr>
              <a:t>   </a:t>
            </a:r>
            <a:r>
              <a:rPr lang="zh-CN" altLang="en-US" sz="1800" b="1" i="1" dirty="0" smtClean="0">
                <a:solidFill>
                  <a:srgbClr val="002060"/>
                </a:solidFill>
                <a:latin typeface="微软雅黑" panose="020B0503020204020204" pitchFamily="34" charset="-122"/>
                <a:ea typeface="微软雅黑" panose="020B0503020204020204" pitchFamily="34" charset="-122"/>
              </a:rPr>
              <a:t>  </a:t>
            </a:r>
            <a:r>
              <a:rPr lang="zh-CN" altLang="en-US" sz="2400" dirty="0" smtClean="0">
                <a:solidFill>
                  <a:srgbClr val="002060"/>
                </a:solidFill>
                <a:latin typeface="黑体" panose="02010609060101010101" pitchFamily="49" charset="-122"/>
                <a:ea typeface="黑体" panose="02010609060101010101" pitchFamily="49" charset="-122"/>
              </a:rPr>
              <a:t>除了</a:t>
            </a:r>
            <a:r>
              <a:rPr lang="zh-CN" altLang="en-US" sz="2400" dirty="0">
                <a:solidFill>
                  <a:srgbClr val="002060"/>
                </a:solidFill>
                <a:latin typeface="黑体" panose="02010609060101010101" pitchFamily="49" charset="-122"/>
                <a:ea typeface="黑体" panose="02010609060101010101" pitchFamily="49" charset="-122"/>
              </a:rPr>
              <a:t>内部律师和外部律师的通信受到保护，其他所有人员的案件相关通信都很有可能在诉讼中被对方要求调取，一旦发现有认为</a:t>
            </a:r>
            <a:r>
              <a:rPr lang="zh-CN" altLang="en-US" sz="2400" dirty="0" smtClean="0">
                <a:solidFill>
                  <a:srgbClr val="C00000"/>
                </a:solidFill>
                <a:latin typeface="黑体" panose="02010609060101010101" pitchFamily="49" charset="-122"/>
                <a:ea typeface="黑体" panose="02010609060101010101" pitchFamily="49" charset="-122"/>
              </a:rPr>
              <a:t>“侵权风险”、“不在乎侵权”</a:t>
            </a:r>
            <a:r>
              <a:rPr lang="zh-CN" altLang="en-US" sz="2400" dirty="0" smtClean="0">
                <a:solidFill>
                  <a:srgbClr val="002060"/>
                </a:solidFill>
                <a:latin typeface="黑体" panose="02010609060101010101" pitchFamily="49" charset="-122"/>
                <a:ea typeface="黑体" panose="02010609060101010101" pitchFamily="49" charset="-122"/>
              </a:rPr>
              <a:t>之类</a:t>
            </a:r>
            <a:r>
              <a:rPr lang="zh-CN" altLang="en-US" sz="2400" dirty="0">
                <a:solidFill>
                  <a:srgbClr val="002060"/>
                </a:solidFill>
                <a:latin typeface="黑体" panose="02010609060101010101" pitchFamily="49" charset="-122"/>
                <a:ea typeface="黑体" panose="02010609060101010101" pitchFamily="49" charset="-122"/>
              </a:rPr>
              <a:t>的自认性表述，对</a:t>
            </a:r>
            <a:r>
              <a:rPr lang="zh-CN" altLang="en-US" sz="2400" dirty="0" smtClean="0">
                <a:solidFill>
                  <a:srgbClr val="002060"/>
                </a:solidFill>
                <a:latin typeface="黑体" panose="02010609060101010101" pitchFamily="49" charset="-122"/>
                <a:ea typeface="黑体" panose="02010609060101010101" pitchFamily="49" charset="-122"/>
              </a:rPr>
              <a:t>被告较为不利</a:t>
            </a:r>
            <a:r>
              <a:rPr lang="zh-CN" altLang="en-US" sz="2400" dirty="0">
                <a:solidFill>
                  <a:srgbClr val="002060"/>
                </a:solidFill>
                <a:latin typeface="黑体" panose="02010609060101010101" pitchFamily="49" charset="-122"/>
                <a:ea typeface="黑体" panose="02010609060101010101" pitchFamily="49" charset="-122"/>
              </a:rPr>
              <a:t>。</a:t>
            </a:r>
            <a:endParaRPr lang="en-US" altLang="zh-CN" sz="2400" dirty="0">
              <a:solidFill>
                <a:srgbClr val="002060"/>
              </a:solidFill>
              <a:latin typeface="黑体" panose="02010609060101010101" pitchFamily="49" charset="-122"/>
              <a:ea typeface="黑体" panose="02010609060101010101" pitchFamily="49" charset="-122"/>
            </a:endParaRPr>
          </a:p>
        </p:txBody>
      </p:sp>
      <p:sp>
        <p:nvSpPr>
          <p:cNvPr id="4" name="圆角矩形 3"/>
          <p:cNvSpPr/>
          <p:nvPr/>
        </p:nvSpPr>
        <p:spPr>
          <a:xfrm>
            <a:off x="-252536" y="339502"/>
            <a:ext cx="5184576"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en-US" altLang="zh-CN" sz="2000" b="1" dirty="0">
                <a:solidFill>
                  <a:srgbClr val="002060"/>
                </a:solidFill>
                <a:latin typeface="微软雅黑" panose="020B0503020204020204" pitchFamily="34" charset="-122"/>
                <a:ea typeface="微软雅黑" panose="020B0503020204020204" pitchFamily="34" charset="-122"/>
              </a:rPr>
              <a:t> </a:t>
            </a:r>
            <a:r>
              <a:rPr lang="en-US" altLang="zh-CN" sz="20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专利</a:t>
            </a:r>
            <a:r>
              <a:rPr lang="zh-CN" altLang="en-US" sz="2400" b="1" dirty="0">
                <a:solidFill>
                  <a:srgbClr val="002060"/>
                </a:solidFill>
                <a:latin typeface="微软雅黑" panose="020B0503020204020204" pitchFamily="34" charset="-122"/>
                <a:ea typeface="微软雅黑" panose="020B0503020204020204" pitchFamily="34" charset="-122"/>
              </a:rPr>
              <a:t>相关书面用语</a:t>
            </a:r>
            <a:r>
              <a:rPr lang="zh-CN" altLang="en-US" sz="2400" b="1" dirty="0" smtClean="0">
                <a:solidFill>
                  <a:srgbClr val="002060"/>
                </a:solidFill>
                <a:latin typeface="微软雅黑" panose="020B0503020204020204" pitchFamily="34" charset="-122"/>
                <a:ea typeface="微软雅黑" panose="020B0503020204020204" pitchFamily="34" charset="-122"/>
              </a:rPr>
              <a:t>规范的必要性 </a:t>
            </a:r>
            <a:endParaRPr lang="en-US" altLang="zh-CN" sz="24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809383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9596" y="2031690"/>
            <a:ext cx="8432541" cy="346249"/>
          </a:xfrm>
          <a:prstGeom prst="rect">
            <a:avLst/>
          </a:prstGeom>
        </p:spPr>
        <p:txBody>
          <a:bodyPr wrap="square" lIns="68580" tIns="34290" rIns="68580" bIns="34290">
            <a:spAutoFit/>
          </a:bodyPr>
          <a:lstStyle/>
          <a:p>
            <a:r>
              <a:rPr lang="en-US" altLang="zh-CN" sz="1800" b="1" dirty="0">
                <a:solidFill>
                  <a:srgbClr val="002060"/>
                </a:solidFill>
                <a:latin typeface="微软雅黑" panose="020B0503020204020204" pitchFamily="34" charset="-122"/>
                <a:ea typeface="微软雅黑" panose="020B0503020204020204" pitchFamily="34" charset="-122"/>
              </a:rPr>
              <a:t>    </a:t>
            </a:r>
            <a:endParaRPr lang="zh-CN" altLang="en-US" sz="1800" dirty="0">
              <a:solidFill>
                <a:srgbClr val="002060"/>
              </a:solidFill>
              <a:latin typeface="微软雅黑" panose="020B0503020204020204" pitchFamily="34" charset="-122"/>
              <a:ea typeface="微软雅黑" panose="020B0503020204020204" pitchFamily="34" charset="-122"/>
            </a:endParaRPr>
          </a:p>
        </p:txBody>
      </p:sp>
      <p:sp>
        <p:nvSpPr>
          <p:cNvPr id="16" name="矩形 15"/>
          <p:cNvSpPr/>
          <p:nvPr/>
        </p:nvSpPr>
        <p:spPr>
          <a:xfrm>
            <a:off x="72450" y="2798880"/>
            <a:ext cx="8432541" cy="346249"/>
          </a:xfrm>
          <a:prstGeom prst="rect">
            <a:avLst/>
          </a:prstGeom>
        </p:spPr>
        <p:txBody>
          <a:bodyPr wrap="square" lIns="68580" tIns="34290" rIns="68580" bIns="34290">
            <a:spAutoFit/>
          </a:bodyPr>
          <a:lstStyle/>
          <a:p>
            <a:r>
              <a:rPr lang="en-US" altLang="zh-CN" sz="1800" b="1" dirty="0">
                <a:solidFill>
                  <a:srgbClr val="002060"/>
                </a:solidFill>
                <a:latin typeface="微软雅黑" panose="020B0503020204020204" pitchFamily="34" charset="-122"/>
                <a:ea typeface="微软雅黑" panose="020B0503020204020204" pitchFamily="34" charset="-122"/>
              </a:rPr>
              <a:t>    </a:t>
            </a:r>
            <a:endParaRPr lang="zh-CN" altLang="en-US" sz="1800" dirty="0">
              <a:solidFill>
                <a:srgbClr val="00206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69801" y="1221083"/>
            <a:ext cx="8334647" cy="854080"/>
          </a:xfrm>
          <a:prstGeom prst="rect">
            <a:avLst/>
          </a:prstGeom>
          <a:noFill/>
        </p:spPr>
        <p:txBody>
          <a:bodyPr wrap="square" lIns="68580" tIns="34290" rIns="68580" bIns="34290" rtlCol="0">
            <a:spAutoFit/>
          </a:bodyPr>
          <a:lstStyle/>
          <a:p>
            <a:pPr>
              <a:lnSpc>
                <a:spcPct val="150000"/>
              </a:lnSpc>
            </a:pPr>
            <a:r>
              <a:rPr lang="zh-CN" altLang="en-US" sz="1800" dirty="0">
                <a:solidFill>
                  <a:srgbClr val="002060"/>
                </a:solidFill>
                <a:latin typeface="微软雅黑" panose="020B0503020204020204" pitchFamily="34" charset="-122"/>
                <a:ea typeface="微软雅黑" panose="020B0503020204020204" pitchFamily="34" charset="-122"/>
              </a:rPr>
              <a:t>     </a:t>
            </a:r>
            <a:r>
              <a:rPr lang="zh-CN" altLang="en-US" sz="1600" dirty="0" smtClean="0">
                <a:solidFill>
                  <a:srgbClr val="002060"/>
                </a:solidFill>
                <a:latin typeface="微软雅黑" panose="020B0503020204020204" pitchFamily="34" charset="-122"/>
                <a:ea typeface="微软雅黑" panose="020B0503020204020204" pitchFamily="34" charset="-122"/>
              </a:rPr>
              <a:t>案例：</a:t>
            </a:r>
            <a:r>
              <a:rPr lang="zh-CN" altLang="en-US" sz="1600" dirty="0">
                <a:solidFill>
                  <a:srgbClr val="002060"/>
                </a:solidFill>
                <a:latin typeface="微软雅黑" panose="020B0503020204020204" pitchFamily="34" charset="-122"/>
                <a:ea typeface="微软雅黑" panose="020B0503020204020204" pitchFamily="34" charset="-122"/>
              </a:rPr>
              <a:t>日本先锋电子 </a:t>
            </a:r>
            <a:r>
              <a:rPr lang="en-US" altLang="zh-CN" sz="1600" dirty="0">
                <a:solidFill>
                  <a:srgbClr val="002060"/>
                </a:solidFill>
                <a:latin typeface="微软雅黑" panose="020B0503020204020204" pitchFamily="34" charset="-122"/>
                <a:ea typeface="微软雅黑" panose="020B0503020204020204" pitchFamily="34" charset="-122"/>
              </a:rPr>
              <a:t>Pioneer VS </a:t>
            </a:r>
            <a:r>
              <a:rPr lang="zh-CN" altLang="en-US" sz="1600" dirty="0">
                <a:solidFill>
                  <a:srgbClr val="002060"/>
                </a:solidFill>
                <a:latin typeface="微软雅黑" panose="020B0503020204020204" pitchFamily="34" charset="-122"/>
                <a:ea typeface="微软雅黑" panose="020B0503020204020204" pitchFamily="34" charset="-122"/>
              </a:rPr>
              <a:t>韩国三星电子</a:t>
            </a:r>
            <a:r>
              <a:rPr lang="en-US" altLang="zh-CN" sz="1600" dirty="0">
                <a:solidFill>
                  <a:srgbClr val="002060"/>
                </a:solidFill>
                <a:latin typeface="微软雅黑" panose="020B0503020204020204" pitchFamily="34" charset="-122"/>
                <a:ea typeface="微软雅黑" panose="020B0503020204020204" pitchFamily="34" charset="-122"/>
              </a:rPr>
              <a:t>Samsung</a:t>
            </a:r>
            <a:r>
              <a:rPr lang="zh-CN" altLang="en-US" sz="1600" dirty="0">
                <a:solidFill>
                  <a:srgbClr val="002060"/>
                </a:solidFill>
                <a:latin typeface="微软雅黑" panose="020B0503020204020204" pitchFamily="34" charset="-122"/>
                <a:ea typeface="微软雅黑" panose="020B0503020204020204" pitchFamily="34" charset="-122"/>
              </a:rPr>
              <a:t> </a:t>
            </a:r>
            <a:r>
              <a:rPr lang="en-US" altLang="zh-CN" sz="1600" dirty="0">
                <a:solidFill>
                  <a:srgbClr val="002060"/>
                </a:solidFill>
                <a:latin typeface="微软雅黑" panose="020B0503020204020204" pitchFamily="34" charset="-122"/>
                <a:ea typeface="微软雅黑" panose="020B0503020204020204" pitchFamily="34" charset="-122"/>
              </a:rPr>
              <a:t>--</a:t>
            </a:r>
            <a:r>
              <a:rPr lang="zh-CN" altLang="en-US" sz="1600" dirty="0">
                <a:solidFill>
                  <a:srgbClr val="002060"/>
                </a:solidFill>
                <a:latin typeface="微软雅黑" panose="020B0503020204020204" pitchFamily="34" charset="-122"/>
                <a:ea typeface="微软雅黑" panose="020B0503020204020204" pitchFamily="34" charset="-122"/>
              </a:rPr>
              <a:t>一份备忘录导致的</a:t>
            </a:r>
            <a:r>
              <a:rPr lang="en-US" altLang="zh-CN" sz="1600" dirty="0">
                <a:solidFill>
                  <a:srgbClr val="002060"/>
                </a:solidFill>
                <a:latin typeface="微软雅黑" panose="020B0503020204020204" pitchFamily="34" charset="-122"/>
                <a:ea typeface="微软雅黑" panose="020B0503020204020204" pitchFamily="34" charset="-122"/>
              </a:rPr>
              <a:t>5930</a:t>
            </a:r>
            <a:r>
              <a:rPr lang="zh-CN" altLang="en-US" sz="1600" dirty="0">
                <a:solidFill>
                  <a:srgbClr val="002060"/>
                </a:solidFill>
                <a:latin typeface="微软雅黑" panose="020B0503020204020204" pitchFamily="34" charset="-122"/>
                <a:ea typeface="微软雅黑" panose="020B0503020204020204" pitchFamily="34" charset="-122"/>
              </a:rPr>
              <a:t>万美金的侵权赔偿</a:t>
            </a:r>
            <a:r>
              <a:rPr lang="zh-CN" altLang="en-US" sz="1600" dirty="0" smtClean="0">
                <a:solidFill>
                  <a:srgbClr val="002060"/>
                </a:solidFill>
                <a:latin typeface="微软雅黑" panose="020B0503020204020204" pitchFamily="34" charset="-122"/>
                <a:ea typeface="微软雅黑" panose="020B0503020204020204" pitchFamily="34" charset="-122"/>
              </a:rPr>
              <a:t>额</a:t>
            </a:r>
            <a:endParaRPr lang="en-US" altLang="zh-CN" sz="1600" dirty="0">
              <a:solidFill>
                <a:srgbClr val="002060"/>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51518" y="2129465"/>
            <a:ext cx="7752347" cy="1685077"/>
          </a:xfrm>
          <a:prstGeom prst="rect">
            <a:avLst/>
          </a:prstGeom>
          <a:noFill/>
        </p:spPr>
        <p:txBody>
          <a:bodyPr wrap="square" lIns="68580" tIns="34290" rIns="68580" bIns="34290" rtlCol="0">
            <a:spAutoFit/>
          </a:bodyPr>
          <a:lstStyle/>
          <a:p>
            <a:pPr>
              <a:lnSpc>
                <a:spcPct val="150000"/>
              </a:lnSpc>
            </a:pPr>
            <a:r>
              <a:rPr lang="en-US" altLang="zh-CN" sz="1800" b="1" dirty="0">
                <a:solidFill>
                  <a:srgbClr val="002060"/>
                </a:solidFill>
                <a:latin typeface="微软雅黑" panose="020B0503020204020204" pitchFamily="34" charset="-122"/>
                <a:ea typeface="微软雅黑" panose="020B0503020204020204" pitchFamily="34" charset="-122"/>
              </a:rPr>
              <a:t>   </a:t>
            </a:r>
            <a:r>
              <a:rPr lang="en-US" altLang="zh-CN" sz="1800" dirty="0">
                <a:solidFill>
                  <a:srgbClr val="002060"/>
                </a:solidFill>
                <a:latin typeface="微软雅黑" panose="020B0503020204020204" pitchFamily="34" charset="-122"/>
                <a:ea typeface="微软雅黑" panose="020B0503020204020204" pitchFamily="34" charset="-122"/>
              </a:rPr>
              <a:t>  </a:t>
            </a:r>
            <a:r>
              <a:rPr lang="en-US" altLang="zh-CN" sz="1600" dirty="0">
                <a:solidFill>
                  <a:srgbClr val="002060"/>
                </a:solidFill>
                <a:latin typeface="微软雅黑" panose="020B0503020204020204" pitchFamily="34" charset="-122"/>
                <a:ea typeface="微软雅黑" panose="020B0503020204020204" pitchFamily="34" charset="-122"/>
              </a:rPr>
              <a:t>2006</a:t>
            </a:r>
            <a:r>
              <a:rPr lang="zh-CN" altLang="en-US" sz="1600" dirty="0">
                <a:solidFill>
                  <a:srgbClr val="002060"/>
                </a:solidFill>
                <a:latin typeface="微软雅黑" panose="020B0503020204020204" pitchFamily="34" charset="-122"/>
                <a:ea typeface="微软雅黑" panose="020B0503020204020204" pitchFamily="34" charset="-122"/>
              </a:rPr>
              <a:t>年</a:t>
            </a:r>
            <a:r>
              <a:rPr lang="en-US" altLang="zh-CN" sz="1600" dirty="0">
                <a:solidFill>
                  <a:srgbClr val="002060"/>
                </a:solidFill>
                <a:latin typeface="微软雅黑" panose="020B0503020204020204" pitchFamily="34" charset="-122"/>
                <a:ea typeface="微软雅黑" panose="020B0503020204020204" pitchFamily="34" charset="-122"/>
              </a:rPr>
              <a:t>9</a:t>
            </a:r>
            <a:r>
              <a:rPr lang="zh-CN" altLang="en-US" sz="1600" dirty="0">
                <a:solidFill>
                  <a:srgbClr val="002060"/>
                </a:solidFill>
                <a:latin typeface="微软雅黑" panose="020B0503020204020204" pitchFamily="34" charset="-122"/>
                <a:ea typeface="微软雅黑" panose="020B0503020204020204" pitchFamily="34" charset="-122"/>
              </a:rPr>
              <a:t>月先锋电子在美国地方法院起诉三星电子侵犯等离子电视相关技术的专利，</a:t>
            </a:r>
            <a:r>
              <a:rPr lang="en-US" altLang="zh-CN" sz="1600" dirty="0">
                <a:solidFill>
                  <a:srgbClr val="002060"/>
                </a:solidFill>
                <a:latin typeface="微软雅黑" panose="020B0503020204020204" pitchFamily="34" charset="-122"/>
                <a:ea typeface="微软雅黑" panose="020B0503020204020204" pitchFamily="34" charset="-122"/>
              </a:rPr>
              <a:t>2008</a:t>
            </a:r>
            <a:r>
              <a:rPr lang="zh-CN" altLang="en-US" sz="1600" dirty="0">
                <a:solidFill>
                  <a:srgbClr val="002060"/>
                </a:solidFill>
                <a:latin typeface="微软雅黑" panose="020B0503020204020204" pitchFamily="34" charset="-122"/>
                <a:ea typeface="微软雅黑" panose="020B0503020204020204" pitchFamily="34" charset="-122"/>
              </a:rPr>
              <a:t>年</a:t>
            </a:r>
            <a:r>
              <a:rPr lang="en-US" altLang="zh-CN" sz="1600" dirty="0">
                <a:solidFill>
                  <a:srgbClr val="002060"/>
                </a:solidFill>
                <a:latin typeface="微软雅黑" panose="020B0503020204020204" pitchFamily="34" charset="-122"/>
                <a:ea typeface="微软雅黑" panose="020B0503020204020204" pitchFamily="34" charset="-122"/>
              </a:rPr>
              <a:t>10</a:t>
            </a:r>
            <a:r>
              <a:rPr lang="zh-CN" altLang="en-US" sz="1600" dirty="0">
                <a:solidFill>
                  <a:srgbClr val="002060"/>
                </a:solidFill>
                <a:latin typeface="微软雅黑" panose="020B0503020204020204" pitchFamily="34" charset="-122"/>
                <a:ea typeface="微软雅黑" panose="020B0503020204020204" pitchFamily="34" charset="-122"/>
              </a:rPr>
              <a:t>月</a:t>
            </a:r>
            <a:r>
              <a:rPr lang="en-US" altLang="zh-CN" sz="1600" dirty="0">
                <a:solidFill>
                  <a:srgbClr val="002060"/>
                </a:solidFill>
                <a:latin typeface="微软雅黑" panose="020B0503020204020204" pitchFamily="34" charset="-122"/>
                <a:ea typeface="微软雅黑" panose="020B0503020204020204" pitchFamily="34" charset="-122"/>
              </a:rPr>
              <a:t>Texas</a:t>
            </a:r>
            <a:r>
              <a:rPr lang="zh-CN" altLang="en-US" sz="1600" dirty="0">
                <a:solidFill>
                  <a:srgbClr val="002060"/>
                </a:solidFill>
                <a:latin typeface="微软雅黑" panose="020B0503020204020204" pitchFamily="34" charset="-122"/>
                <a:ea typeface="微软雅黑" panose="020B0503020204020204" pitchFamily="34" charset="-122"/>
              </a:rPr>
              <a:t>东区法院做出裁定，认为</a:t>
            </a:r>
            <a:r>
              <a:rPr lang="en-US" altLang="zh-CN" sz="1600" dirty="0">
                <a:solidFill>
                  <a:srgbClr val="002060"/>
                </a:solidFill>
                <a:latin typeface="微软雅黑" panose="020B0503020204020204" pitchFamily="34" charset="-122"/>
                <a:ea typeface="微软雅黑" panose="020B0503020204020204" pitchFamily="34" charset="-122"/>
              </a:rPr>
              <a:t>Samsung </a:t>
            </a:r>
            <a:r>
              <a:rPr lang="zh-CN" altLang="en-US" sz="1600" dirty="0">
                <a:solidFill>
                  <a:srgbClr val="002060"/>
                </a:solidFill>
                <a:latin typeface="微软雅黑" panose="020B0503020204020204" pitchFamily="34" charset="-122"/>
                <a:ea typeface="微软雅黑" panose="020B0503020204020204" pitchFamily="34" charset="-122"/>
              </a:rPr>
              <a:t>故意侵犯了</a:t>
            </a:r>
            <a:r>
              <a:rPr lang="en-US" altLang="zh-CN" sz="1600" dirty="0">
                <a:solidFill>
                  <a:srgbClr val="002060"/>
                </a:solidFill>
                <a:latin typeface="微软雅黑" panose="020B0503020204020204" pitchFamily="34" charset="-122"/>
                <a:ea typeface="微软雅黑" panose="020B0503020204020204" pitchFamily="34" charset="-122"/>
              </a:rPr>
              <a:t>Pioneer </a:t>
            </a:r>
            <a:r>
              <a:rPr lang="zh-CN" altLang="en-US" sz="1600" dirty="0">
                <a:solidFill>
                  <a:srgbClr val="002060"/>
                </a:solidFill>
                <a:latin typeface="微软雅黑" panose="020B0503020204020204" pitchFamily="34" charset="-122"/>
                <a:ea typeface="微软雅黑" panose="020B0503020204020204" pitchFamily="34" charset="-122"/>
              </a:rPr>
              <a:t>两项专利。而作为故意侵权判决的核心依据是三星工程师在一份备忘录上的记录：</a:t>
            </a:r>
            <a:endParaRPr lang="en-US" altLang="zh-CN" sz="1600"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rgbClr val="002060"/>
                </a:solidFill>
                <a:latin typeface="微软雅黑" panose="020B0503020204020204" pitchFamily="34" charset="-122"/>
                <a:ea typeface="微软雅黑" panose="020B0503020204020204" pitchFamily="34" charset="-122"/>
              </a:rPr>
              <a:t>    </a:t>
            </a:r>
            <a:r>
              <a:rPr lang="zh-CN" altLang="en-US" sz="2000" b="1" i="1" u="sng" dirty="0">
                <a:solidFill>
                  <a:srgbClr val="C00000"/>
                </a:solidFill>
                <a:latin typeface="微软雅黑" panose="020B0503020204020204" pitchFamily="34" charset="-122"/>
                <a:ea typeface="微软雅黑" panose="020B0503020204020204" pitchFamily="34" charset="-122"/>
              </a:rPr>
              <a:t>目前的设计已经侵犯了先锋公司的专利</a:t>
            </a:r>
            <a:endParaRPr lang="en-US" altLang="zh-CN" sz="2000" b="1" i="1" u="sng" dirty="0">
              <a:solidFill>
                <a:srgbClr val="C00000"/>
              </a:solidFill>
              <a:latin typeface="微软雅黑" panose="020B0503020204020204" pitchFamily="34" charset="-122"/>
              <a:ea typeface="微软雅黑" panose="020B0503020204020204" pitchFamily="34" charset="-122"/>
            </a:endParaRPr>
          </a:p>
        </p:txBody>
      </p:sp>
      <p:sp>
        <p:nvSpPr>
          <p:cNvPr id="8" name="圆角矩形 7"/>
          <p:cNvSpPr/>
          <p:nvPr/>
        </p:nvSpPr>
        <p:spPr>
          <a:xfrm>
            <a:off x="-252536" y="268131"/>
            <a:ext cx="4896544"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r>
              <a:rPr lang="en-US" altLang="zh-CN" sz="2000" b="1" dirty="0">
                <a:solidFill>
                  <a:srgbClr val="002060"/>
                </a:solidFill>
                <a:latin typeface="微软雅黑" panose="020B0503020204020204" pitchFamily="34" charset="-122"/>
                <a:ea typeface="微软雅黑" panose="020B0503020204020204" pitchFamily="34" charset="-122"/>
              </a:rPr>
              <a:t> </a:t>
            </a:r>
            <a:r>
              <a:rPr lang="en-US" altLang="zh-CN" sz="20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案例</a:t>
            </a:r>
            <a:r>
              <a:rPr lang="en-US" altLang="zh-CN" sz="2400" b="1" dirty="0" smtClean="0">
                <a:solidFill>
                  <a:srgbClr val="002060"/>
                </a:solidFill>
                <a:latin typeface="微软雅黑" panose="020B0503020204020204" pitchFamily="34" charset="-122"/>
                <a:ea typeface="微软雅黑" panose="020B0503020204020204" pitchFamily="34" charset="-122"/>
              </a:rPr>
              <a:t>--</a:t>
            </a:r>
            <a:r>
              <a:rPr lang="zh-CN" altLang="en-US" sz="2400" b="1" dirty="0" smtClean="0">
                <a:solidFill>
                  <a:srgbClr val="002060"/>
                </a:solidFill>
                <a:latin typeface="微软雅黑" panose="020B0503020204020204" pitchFamily="34" charset="-122"/>
                <a:ea typeface="微软雅黑" panose="020B0503020204020204" pitchFamily="34" charset="-122"/>
              </a:rPr>
              <a:t>用语</a:t>
            </a:r>
            <a:r>
              <a:rPr lang="zh-CN" altLang="en-US" sz="2400" b="1" dirty="0">
                <a:solidFill>
                  <a:srgbClr val="002060"/>
                </a:solidFill>
                <a:latin typeface="微软雅黑" panose="020B0503020204020204" pitchFamily="34" charset="-122"/>
                <a:ea typeface="微软雅黑" panose="020B0503020204020204" pitchFamily="34" charset="-122"/>
              </a:rPr>
              <a:t>不规范埋下的</a:t>
            </a:r>
            <a:r>
              <a:rPr lang="zh-CN" altLang="en-US" sz="2400" b="1" dirty="0" smtClean="0">
                <a:solidFill>
                  <a:srgbClr val="002060"/>
                </a:solidFill>
                <a:latin typeface="微软雅黑" panose="020B0503020204020204" pitchFamily="34" charset="-122"/>
                <a:ea typeface="微软雅黑" panose="020B0503020204020204" pitchFamily="34" charset="-122"/>
              </a:rPr>
              <a:t>地雷</a:t>
            </a:r>
            <a:endParaRPr lang="en-US" altLang="zh-CN" sz="24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786997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91630"/>
            <a:ext cx="2860371" cy="1616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33775"/>
            <a:ext cx="2367906" cy="157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圆角矩形 5"/>
          <p:cNvSpPr/>
          <p:nvPr/>
        </p:nvSpPr>
        <p:spPr>
          <a:xfrm>
            <a:off x="-324544" y="339502"/>
            <a:ext cx="3960440"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故意</a:t>
            </a:r>
            <a:r>
              <a:rPr lang="zh-CN" altLang="en-US" sz="2400" b="1" dirty="0">
                <a:solidFill>
                  <a:srgbClr val="002060"/>
                </a:solidFill>
                <a:latin typeface="微软雅黑" panose="020B0503020204020204" pitchFamily="34" charset="-122"/>
                <a:ea typeface="微软雅黑" panose="020B0503020204020204" pitchFamily="34" charset="-122"/>
              </a:rPr>
              <a:t>侵犯专利权赔偿额</a:t>
            </a:r>
            <a:endParaRPr lang="en-US" altLang="zh-CN" sz="2400" b="1" dirty="0">
              <a:solidFill>
                <a:srgbClr val="002060"/>
              </a:solidFill>
              <a:latin typeface="微软雅黑" panose="020B0503020204020204" pitchFamily="34" charset="-122"/>
              <a:ea typeface="微软雅黑" panose="020B0503020204020204" pitchFamily="34" charset="-122"/>
            </a:endParaRPr>
          </a:p>
        </p:txBody>
      </p:sp>
      <p:sp>
        <p:nvSpPr>
          <p:cNvPr id="7" name="矩形 6"/>
          <p:cNvSpPr/>
          <p:nvPr/>
        </p:nvSpPr>
        <p:spPr>
          <a:xfrm>
            <a:off x="1187624" y="3651870"/>
            <a:ext cx="6192688" cy="415498"/>
          </a:xfrm>
          <a:prstGeom prst="rect">
            <a:avLst/>
          </a:prstGeom>
        </p:spPr>
        <p:txBody>
          <a:bodyPr wrap="square">
            <a:spAutoFit/>
          </a:bodyPr>
          <a:lstStyle/>
          <a:p>
            <a:pPr>
              <a:lnSpc>
                <a:spcPct val="150000"/>
              </a:lnSpc>
            </a:pPr>
            <a:r>
              <a:rPr lang="zh-CN" altLang="en-US" b="1" i="1" dirty="0">
                <a:solidFill>
                  <a:srgbClr val="002060"/>
                </a:solidFill>
                <a:latin typeface="微软雅黑" panose="020B0503020204020204" pitchFamily="34" charset="-122"/>
                <a:ea typeface="微软雅黑" panose="020B0503020204020204" pitchFamily="34" charset="-122"/>
              </a:rPr>
              <a:t>一旦被判定为故意侵权的代价</a:t>
            </a:r>
            <a:r>
              <a:rPr lang="zh-CN" altLang="en-US" b="1" i="1" dirty="0" smtClean="0">
                <a:solidFill>
                  <a:srgbClr val="002060"/>
                </a:solidFill>
                <a:latin typeface="微软雅黑" panose="020B0503020204020204" pitchFamily="34" charset="-122"/>
                <a:ea typeface="微软雅黑" panose="020B0503020204020204" pitchFamily="34" charset="-122"/>
              </a:rPr>
              <a:t>：损害赔偿将增加，最高可至</a:t>
            </a:r>
            <a:r>
              <a:rPr lang="en-US" altLang="zh-CN" b="1" i="1" dirty="0" smtClean="0">
                <a:solidFill>
                  <a:srgbClr val="002060"/>
                </a:solidFill>
                <a:latin typeface="微软雅黑" panose="020B0503020204020204" pitchFamily="34" charset="-122"/>
                <a:ea typeface="微软雅黑" panose="020B0503020204020204" pitchFamily="34" charset="-122"/>
              </a:rPr>
              <a:t>3</a:t>
            </a:r>
            <a:r>
              <a:rPr lang="zh-CN" altLang="en-US" b="1" i="1" dirty="0" smtClean="0">
                <a:solidFill>
                  <a:srgbClr val="002060"/>
                </a:solidFill>
                <a:latin typeface="微软雅黑" panose="020B0503020204020204" pitchFamily="34" charset="-122"/>
                <a:ea typeface="微软雅黑" panose="020B0503020204020204" pitchFamily="34" charset="-122"/>
              </a:rPr>
              <a:t>倍。</a:t>
            </a:r>
            <a:endParaRPr lang="en-US" altLang="zh-CN"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624597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00192" y="420948"/>
            <a:ext cx="241092" cy="619080"/>
          </a:xfrm>
          <a:prstGeom prst="rect">
            <a:avLst/>
          </a:prstGeom>
        </p:spPr>
        <p:txBody>
          <a:bodyPr wrap="none" lIns="68580" tIns="34290" rIns="68580" bIns="34290">
            <a:spAutoFit/>
          </a:bodyPr>
          <a:lstStyle/>
          <a:p>
            <a:pPr>
              <a:lnSpc>
                <a:spcPct val="150000"/>
              </a:lnSpc>
            </a:pPr>
            <a:r>
              <a:rPr lang="en-US" altLang="zh-CN" sz="2700" b="1" dirty="0" smtClean="0">
                <a:solidFill>
                  <a:srgbClr val="002060"/>
                </a:solidFill>
                <a:latin typeface="微软雅黑" panose="020B0503020204020204" pitchFamily="34" charset="-122"/>
                <a:ea typeface="微软雅黑" panose="020B0503020204020204" pitchFamily="34" charset="-122"/>
              </a:rPr>
              <a:t> </a:t>
            </a:r>
            <a:endParaRPr lang="en-US" altLang="zh-CN" sz="2700" b="1" dirty="0">
              <a:solidFill>
                <a:srgbClr val="002060"/>
              </a:solidFill>
              <a:latin typeface="微软雅黑" panose="020B0503020204020204" pitchFamily="34" charset="-122"/>
              <a:ea typeface="微软雅黑" panose="020B0503020204020204" pitchFamily="34" charset="-122"/>
            </a:endParaRPr>
          </a:p>
        </p:txBody>
      </p:sp>
      <p:sp>
        <p:nvSpPr>
          <p:cNvPr id="7" name="矩形 6"/>
          <p:cNvSpPr/>
          <p:nvPr/>
        </p:nvSpPr>
        <p:spPr>
          <a:xfrm>
            <a:off x="461345" y="1203598"/>
            <a:ext cx="7712689" cy="2492990"/>
          </a:xfrm>
          <a:prstGeom prst="rect">
            <a:avLst/>
          </a:prstGeom>
        </p:spPr>
        <p:txBody>
          <a:bodyPr wrap="none" lIns="68580" tIns="34290" rIns="68580" bIns="34290">
            <a:spAutoFit/>
          </a:bodyPr>
          <a:lstStyle/>
          <a:p>
            <a:pPr>
              <a:lnSpc>
                <a:spcPct val="200000"/>
              </a:lnSpc>
            </a:pPr>
            <a:r>
              <a:rPr lang="en-US" altLang="zh-CN" sz="2100" dirty="0">
                <a:solidFill>
                  <a:srgbClr val="002060"/>
                </a:solidFill>
                <a:latin typeface="微软雅黑" panose="020B0503020204020204" pitchFamily="34" charset="-122"/>
                <a:ea typeface="微软雅黑" panose="020B0503020204020204" pitchFamily="34" charset="-122"/>
              </a:rPr>
              <a:t>1. </a:t>
            </a:r>
            <a:r>
              <a:rPr lang="zh-CN" altLang="en-US" sz="2100" dirty="0">
                <a:solidFill>
                  <a:srgbClr val="002060"/>
                </a:solidFill>
                <a:latin typeface="微软雅黑" panose="020B0503020204020204" pitchFamily="34" charset="-122"/>
                <a:ea typeface="微软雅黑" panose="020B0503020204020204" pitchFamily="34" charset="-122"/>
              </a:rPr>
              <a:t>注意区分</a:t>
            </a:r>
            <a:r>
              <a:rPr lang="zh-CN" altLang="en-US" sz="2100" dirty="0">
                <a:solidFill>
                  <a:srgbClr val="FF0000"/>
                </a:solidFill>
                <a:latin typeface="微软雅黑" panose="020B0503020204020204" pitchFamily="34" charset="-122"/>
                <a:ea typeface="微软雅黑" panose="020B0503020204020204" pitchFamily="34" charset="-122"/>
              </a:rPr>
              <a:t> </a:t>
            </a:r>
            <a:r>
              <a:rPr lang="zh-CN" altLang="en-US" sz="2100" dirty="0">
                <a:solidFill>
                  <a:srgbClr val="002060"/>
                </a:solidFill>
                <a:latin typeface="微软雅黑" panose="020B0503020204020204" pitchFamily="34" charset="-122"/>
                <a:ea typeface="微软雅黑" panose="020B0503020204020204" pitchFamily="34" charset="-122"/>
              </a:rPr>
              <a:t>：“客观事实性描述”  和 “评价性的意见</a:t>
            </a:r>
            <a:r>
              <a:rPr lang="zh-CN" altLang="en-US" sz="2100" dirty="0" smtClean="0">
                <a:solidFill>
                  <a:srgbClr val="002060"/>
                </a:solidFill>
                <a:latin typeface="微软雅黑" panose="020B0503020204020204" pitchFamily="34" charset="-122"/>
                <a:ea typeface="微软雅黑" panose="020B0503020204020204" pitchFamily="34" charset="-122"/>
              </a:rPr>
              <a:t>”</a:t>
            </a:r>
            <a:endParaRPr lang="en-US" altLang="zh-CN" sz="2100" dirty="0" smtClean="0">
              <a:solidFill>
                <a:srgbClr val="002060"/>
              </a:solidFill>
              <a:latin typeface="微软雅黑" panose="020B0503020204020204" pitchFamily="34" charset="-122"/>
              <a:ea typeface="微软雅黑" panose="020B0503020204020204" pitchFamily="34" charset="-122"/>
            </a:endParaRPr>
          </a:p>
          <a:p>
            <a:pPr>
              <a:lnSpc>
                <a:spcPct val="200000"/>
              </a:lnSpc>
            </a:pPr>
            <a:r>
              <a:rPr lang="en-US" altLang="zh-CN" sz="2100" dirty="0" smtClean="0">
                <a:solidFill>
                  <a:srgbClr val="002060"/>
                </a:solidFill>
                <a:latin typeface="微软雅黑" panose="020B0503020204020204" pitchFamily="34" charset="-122"/>
                <a:ea typeface="微软雅黑" panose="020B0503020204020204" pitchFamily="34" charset="-122"/>
              </a:rPr>
              <a:t>2. </a:t>
            </a:r>
            <a:r>
              <a:rPr lang="zh-CN" altLang="en-US" sz="2100" dirty="0" smtClean="0">
                <a:solidFill>
                  <a:srgbClr val="002060"/>
                </a:solidFill>
                <a:latin typeface="微软雅黑" panose="020B0503020204020204" pitchFamily="34" charset="-122"/>
                <a:ea typeface="微软雅黑" panose="020B0503020204020204" pitchFamily="34" charset="-122"/>
              </a:rPr>
              <a:t>仅</a:t>
            </a:r>
            <a:r>
              <a:rPr lang="zh-CN" altLang="en-US" sz="2100" dirty="0">
                <a:solidFill>
                  <a:srgbClr val="002060"/>
                </a:solidFill>
                <a:latin typeface="微软雅黑" panose="020B0503020204020204" pitchFamily="34" charset="-122"/>
                <a:ea typeface="微软雅黑" panose="020B0503020204020204" pitchFamily="34" charset="-122"/>
              </a:rPr>
              <a:t>限于做客观事实性描述，切勿发表任何负面 的评价性</a:t>
            </a:r>
            <a:r>
              <a:rPr lang="zh-CN" altLang="en-US" sz="2100" dirty="0" smtClean="0">
                <a:solidFill>
                  <a:srgbClr val="002060"/>
                </a:solidFill>
                <a:latin typeface="微软雅黑" panose="020B0503020204020204" pitchFamily="34" charset="-122"/>
                <a:ea typeface="微软雅黑" panose="020B0503020204020204" pitchFamily="34" charset="-122"/>
              </a:rPr>
              <a:t>意见</a:t>
            </a:r>
            <a:endParaRPr lang="en-US" altLang="zh-CN" sz="2100" dirty="0" smtClean="0">
              <a:solidFill>
                <a:srgbClr val="002060"/>
              </a:solidFill>
              <a:latin typeface="微软雅黑" panose="020B0503020204020204" pitchFamily="34" charset="-122"/>
              <a:ea typeface="微软雅黑" panose="020B0503020204020204" pitchFamily="34" charset="-122"/>
            </a:endParaRPr>
          </a:p>
          <a:p>
            <a:pPr>
              <a:lnSpc>
                <a:spcPct val="200000"/>
              </a:lnSpc>
            </a:pPr>
            <a:r>
              <a:rPr lang="en-US" altLang="zh-CN" sz="2100" dirty="0" smtClean="0">
                <a:solidFill>
                  <a:srgbClr val="002060"/>
                </a:solidFill>
                <a:latin typeface="微软雅黑" panose="020B0503020204020204" pitchFamily="34" charset="-122"/>
                <a:ea typeface="微软雅黑" panose="020B0503020204020204" pitchFamily="34" charset="-122"/>
              </a:rPr>
              <a:t>3. </a:t>
            </a:r>
            <a:r>
              <a:rPr lang="zh-CN" altLang="en-US" sz="2100" dirty="0" smtClean="0">
                <a:solidFill>
                  <a:srgbClr val="002060"/>
                </a:solidFill>
                <a:latin typeface="微软雅黑" panose="020B0503020204020204" pitchFamily="34" charset="-122"/>
                <a:ea typeface="微软雅黑" panose="020B0503020204020204" pitchFamily="34" charset="-122"/>
              </a:rPr>
              <a:t>尽量</a:t>
            </a:r>
            <a:r>
              <a:rPr lang="zh-CN" altLang="en-US" sz="2100" dirty="0">
                <a:solidFill>
                  <a:srgbClr val="002060"/>
                </a:solidFill>
                <a:latin typeface="微软雅黑" panose="020B0503020204020204" pitchFamily="34" charset="-122"/>
                <a:ea typeface="微软雅黑" panose="020B0503020204020204" pitchFamily="34" charset="-122"/>
              </a:rPr>
              <a:t>避免使用高辨识度的</a:t>
            </a:r>
            <a:r>
              <a:rPr lang="zh-CN" altLang="en-US" sz="2100" dirty="0" smtClean="0">
                <a:solidFill>
                  <a:srgbClr val="002060"/>
                </a:solidFill>
                <a:latin typeface="微软雅黑" panose="020B0503020204020204" pitchFamily="34" charset="-122"/>
                <a:ea typeface="微软雅黑" panose="020B0503020204020204" pitchFamily="34" charset="-122"/>
              </a:rPr>
              <a:t>词语以及统一</a:t>
            </a:r>
            <a:r>
              <a:rPr lang="zh-CN" altLang="en-US" sz="2100" dirty="0">
                <a:solidFill>
                  <a:srgbClr val="002060"/>
                </a:solidFill>
                <a:latin typeface="微软雅黑" panose="020B0503020204020204" pitchFamily="34" charset="-122"/>
                <a:ea typeface="微软雅黑" panose="020B0503020204020204" pitchFamily="34" charset="-122"/>
              </a:rPr>
              <a:t>技术</a:t>
            </a:r>
            <a:r>
              <a:rPr lang="zh-CN" altLang="en-US" sz="2100" dirty="0" smtClean="0">
                <a:solidFill>
                  <a:srgbClr val="002060"/>
                </a:solidFill>
                <a:latin typeface="微软雅黑" panose="020B0503020204020204" pitchFamily="34" charset="-122"/>
                <a:ea typeface="微软雅黑" panose="020B0503020204020204" pitchFamily="34" charset="-122"/>
              </a:rPr>
              <a:t>用语</a:t>
            </a:r>
            <a:endParaRPr lang="en-US" altLang="zh-CN" sz="2100"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en-US" altLang="zh-CN" sz="2100"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88918" y="2625756"/>
            <a:ext cx="8399234" cy="553998"/>
          </a:xfrm>
          <a:prstGeom prst="rect">
            <a:avLst/>
          </a:prstGeom>
        </p:spPr>
        <p:txBody>
          <a:bodyPr wrap="square" lIns="68580" tIns="34290" rIns="68580" bIns="34290">
            <a:spAutoFit/>
          </a:bodyPr>
          <a:lstStyle/>
          <a:p>
            <a:pPr>
              <a:lnSpc>
                <a:spcPct val="150000"/>
              </a:lnSpc>
            </a:pPr>
            <a:r>
              <a:rPr lang="en-US" altLang="zh-CN" sz="2100" b="1" dirty="0">
                <a:solidFill>
                  <a:srgbClr val="002060"/>
                </a:solidFill>
                <a:latin typeface="微软雅黑" panose="020B0503020204020204" pitchFamily="34" charset="-122"/>
                <a:ea typeface="微软雅黑" panose="020B0503020204020204" pitchFamily="34" charset="-122"/>
              </a:rPr>
              <a:t>  </a:t>
            </a:r>
          </a:p>
        </p:txBody>
      </p:sp>
      <p:sp>
        <p:nvSpPr>
          <p:cNvPr id="9" name="圆角矩形 8"/>
          <p:cNvSpPr/>
          <p:nvPr/>
        </p:nvSpPr>
        <p:spPr>
          <a:xfrm>
            <a:off x="-339193" y="337906"/>
            <a:ext cx="4656882"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如何规范</a:t>
            </a:r>
            <a:r>
              <a:rPr lang="zh-CN" altLang="en-US" sz="2400" b="1" dirty="0">
                <a:solidFill>
                  <a:srgbClr val="002060"/>
                </a:solidFill>
                <a:latin typeface="微软雅黑" panose="020B0503020204020204" pitchFamily="34" charset="-122"/>
                <a:ea typeface="微软雅黑" panose="020B0503020204020204" pitchFamily="34" charset="-122"/>
              </a:rPr>
              <a:t>专利相关书面</a:t>
            </a:r>
            <a:r>
              <a:rPr lang="zh-CN" altLang="en-US" sz="2400" b="1" dirty="0" smtClean="0">
                <a:solidFill>
                  <a:srgbClr val="002060"/>
                </a:solidFill>
                <a:latin typeface="微软雅黑" panose="020B0503020204020204" pitchFamily="34" charset="-122"/>
                <a:ea typeface="微软雅黑" panose="020B0503020204020204" pitchFamily="34" charset="-122"/>
              </a:rPr>
              <a:t>用语</a:t>
            </a:r>
            <a:endParaRPr lang="en-US" altLang="zh-CN" sz="24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937457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5" y="1104603"/>
            <a:ext cx="8210169" cy="2492990"/>
          </a:xfrm>
          <a:prstGeom prst="rect">
            <a:avLst/>
          </a:prstGeom>
        </p:spPr>
        <p:txBody>
          <a:bodyPr wrap="square" lIns="68580" tIns="34290" rIns="68580" bIns="34290">
            <a:spAutoFit/>
          </a:bodyPr>
          <a:lstStyle/>
          <a:p>
            <a:pPr>
              <a:lnSpc>
                <a:spcPct val="150000"/>
              </a:lnSpc>
            </a:pPr>
            <a:r>
              <a:rPr lang="zh-CN" altLang="en-US" sz="2100" dirty="0" smtClean="0">
                <a:solidFill>
                  <a:srgbClr val="002060"/>
                </a:solidFill>
                <a:latin typeface="微软雅黑" panose="020B0503020204020204" pitchFamily="34" charset="-122"/>
                <a:ea typeface="微软雅黑" panose="020B0503020204020204" pitchFamily="34" charset="-122"/>
              </a:rPr>
              <a:t>例</a:t>
            </a:r>
            <a:r>
              <a:rPr lang="en-US" altLang="zh-CN" sz="2100" dirty="0">
                <a:solidFill>
                  <a:srgbClr val="002060"/>
                </a:solidFill>
                <a:latin typeface="微软雅黑" panose="020B0503020204020204" pitchFamily="34" charset="-122"/>
                <a:ea typeface="微软雅黑" panose="020B0503020204020204" pitchFamily="34" charset="-122"/>
              </a:rPr>
              <a:t>1</a:t>
            </a:r>
            <a:r>
              <a:rPr lang="zh-CN" altLang="en-US" sz="2100" dirty="0">
                <a:solidFill>
                  <a:srgbClr val="002060"/>
                </a:solidFill>
                <a:latin typeface="微软雅黑" panose="020B0503020204020204" pitchFamily="34" charset="-122"/>
                <a:ea typeface="微软雅黑" panose="020B0503020204020204" pitchFamily="34" charset="-122"/>
              </a:rPr>
              <a:t>：</a:t>
            </a:r>
            <a:r>
              <a:rPr lang="en-US" altLang="zh-CN" sz="2100" dirty="0">
                <a:solidFill>
                  <a:srgbClr val="002060"/>
                </a:solidFill>
                <a:latin typeface="微软雅黑" panose="020B0503020204020204" pitchFamily="34" charset="-122"/>
                <a:ea typeface="微软雅黑" panose="020B0503020204020204" pitchFamily="34" charset="-122"/>
              </a:rPr>
              <a:t>XXX </a:t>
            </a:r>
            <a:r>
              <a:rPr lang="zh-CN" altLang="en-US" sz="2100" dirty="0">
                <a:solidFill>
                  <a:srgbClr val="002060"/>
                </a:solidFill>
                <a:latin typeface="微软雅黑" panose="020B0503020204020204" pitchFamily="34" charset="-122"/>
                <a:ea typeface="微软雅黑" panose="020B0503020204020204" pitchFamily="34" charset="-122"/>
              </a:rPr>
              <a:t>专利描述了：</a:t>
            </a:r>
            <a:r>
              <a:rPr lang="en-US" altLang="zh-CN" sz="2100" dirty="0">
                <a:solidFill>
                  <a:srgbClr val="002060"/>
                </a:solidFill>
                <a:latin typeface="微软雅黑" panose="020B0503020204020204" pitchFamily="34" charset="-122"/>
                <a:ea typeface="微软雅黑" panose="020B0503020204020204" pitchFamily="34" charset="-122"/>
              </a:rPr>
              <a:t>1……</a:t>
            </a:r>
            <a:r>
              <a:rPr lang="zh-CN" altLang="en-US" sz="2100" dirty="0">
                <a:solidFill>
                  <a:srgbClr val="002060"/>
                </a:solidFill>
                <a:latin typeface="微软雅黑" panose="020B0503020204020204" pitchFamily="34" charset="-122"/>
                <a:ea typeface="微软雅黑" panose="020B0503020204020204" pitchFamily="34" charset="-122"/>
              </a:rPr>
              <a:t>；</a:t>
            </a:r>
            <a:r>
              <a:rPr lang="en-US" altLang="zh-CN" sz="2100" dirty="0">
                <a:solidFill>
                  <a:srgbClr val="002060"/>
                </a:solidFill>
                <a:latin typeface="微软雅黑" panose="020B0503020204020204" pitchFamily="34" charset="-122"/>
                <a:ea typeface="微软雅黑" panose="020B0503020204020204" pitchFamily="34" charset="-122"/>
              </a:rPr>
              <a:t>2……</a:t>
            </a:r>
            <a:r>
              <a:rPr lang="zh-CN" altLang="en-US" sz="2100" dirty="0">
                <a:solidFill>
                  <a:srgbClr val="002060"/>
                </a:solidFill>
                <a:latin typeface="微软雅黑" panose="020B0503020204020204" pitchFamily="34" charset="-122"/>
                <a:ea typeface="微软雅黑" panose="020B0503020204020204" pitchFamily="34" charset="-122"/>
              </a:rPr>
              <a:t>；</a:t>
            </a:r>
            <a:r>
              <a:rPr lang="en-US" altLang="zh-CN" sz="2100" dirty="0">
                <a:solidFill>
                  <a:srgbClr val="002060"/>
                </a:solidFill>
                <a:latin typeface="微软雅黑" panose="020B0503020204020204" pitchFamily="34" charset="-122"/>
                <a:ea typeface="微软雅黑" panose="020B0503020204020204" pitchFamily="34" charset="-122"/>
              </a:rPr>
              <a:t>3……</a:t>
            </a:r>
            <a:r>
              <a:rPr lang="zh-CN" altLang="en-US" sz="2100" dirty="0">
                <a:solidFill>
                  <a:srgbClr val="002060"/>
                </a:solidFill>
                <a:latin typeface="微软雅黑" panose="020B0503020204020204" pitchFamily="34" charset="-122"/>
                <a:ea typeface="微软雅黑" panose="020B0503020204020204" pitchFamily="34" charset="-122"/>
              </a:rPr>
              <a:t>；             </a:t>
            </a:r>
            <a:r>
              <a:rPr lang="zh-CN" altLang="en-US" sz="2100" dirty="0">
                <a:solidFill>
                  <a:srgbClr val="00B050"/>
                </a:solidFill>
                <a:latin typeface="微软雅黑" panose="020B0503020204020204" pitchFamily="34" charset="-122"/>
                <a:ea typeface="微软雅黑" panose="020B0503020204020204" pitchFamily="34" charset="-122"/>
                <a:sym typeface="Wingdings"/>
              </a:rPr>
              <a:t></a:t>
            </a:r>
            <a:r>
              <a:rPr lang="zh-CN" altLang="en-US" sz="2100" dirty="0">
                <a:solidFill>
                  <a:srgbClr val="002060"/>
                </a:solidFill>
                <a:latin typeface="微软雅黑" panose="020B0503020204020204" pitchFamily="34" charset="-122"/>
                <a:ea typeface="微软雅黑" panose="020B0503020204020204" pitchFamily="34" charset="-122"/>
              </a:rPr>
              <a:t>    </a:t>
            </a:r>
            <a:endParaRPr lang="en-US" altLang="zh-CN" sz="2100"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100" dirty="0">
                <a:solidFill>
                  <a:srgbClr val="002060"/>
                </a:solidFill>
                <a:latin typeface="微软雅黑" panose="020B0503020204020204" pitchFamily="34" charset="-122"/>
                <a:ea typeface="微软雅黑" panose="020B0503020204020204" pitchFamily="34" charset="-122"/>
              </a:rPr>
              <a:t>例</a:t>
            </a:r>
            <a:r>
              <a:rPr lang="en-US" altLang="zh-CN" sz="2100" dirty="0">
                <a:solidFill>
                  <a:srgbClr val="002060"/>
                </a:solidFill>
                <a:latin typeface="微软雅黑" panose="020B0503020204020204" pitchFamily="34" charset="-122"/>
                <a:ea typeface="微软雅黑" panose="020B0503020204020204" pitchFamily="34" charset="-122"/>
              </a:rPr>
              <a:t>2</a:t>
            </a:r>
            <a:r>
              <a:rPr lang="zh-CN" altLang="en-US" sz="2100" dirty="0">
                <a:solidFill>
                  <a:srgbClr val="002060"/>
                </a:solidFill>
                <a:latin typeface="微软雅黑" panose="020B0503020204020204" pitchFamily="34" charset="-122"/>
                <a:ea typeface="微软雅黑" panose="020B0503020204020204" pitchFamily="34" charset="-122"/>
              </a:rPr>
              <a:t>：我们的产品是如何设计的</a:t>
            </a:r>
            <a:r>
              <a:rPr lang="en-US" altLang="zh-CN" sz="2100" dirty="0">
                <a:solidFill>
                  <a:srgbClr val="002060"/>
                </a:solidFill>
                <a:latin typeface="微软雅黑" panose="020B0503020204020204" pitchFamily="34" charset="-122"/>
                <a:ea typeface="微软雅黑" panose="020B0503020204020204" pitchFamily="34" charset="-122"/>
              </a:rPr>
              <a:t>……</a:t>
            </a:r>
            <a:r>
              <a:rPr lang="zh-CN" altLang="en-US" sz="2100" dirty="0">
                <a:solidFill>
                  <a:srgbClr val="002060"/>
                </a:solidFill>
                <a:latin typeface="微软雅黑" panose="020B0503020204020204" pitchFamily="34" charset="-122"/>
                <a:ea typeface="微软雅黑" panose="020B0503020204020204" pitchFamily="34" charset="-122"/>
              </a:rPr>
              <a:t>；我们采用了</a:t>
            </a:r>
            <a:r>
              <a:rPr lang="en-US" altLang="zh-CN" sz="2100" dirty="0">
                <a:solidFill>
                  <a:srgbClr val="002060"/>
                </a:solidFill>
                <a:latin typeface="微软雅黑" panose="020B0503020204020204" pitchFamily="34" charset="-122"/>
                <a:ea typeface="微软雅黑" panose="020B0503020204020204" pitchFamily="34" charset="-122"/>
              </a:rPr>
              <a:t>……</a:t>
            </a:r>
            <a:r>
              <a:rPr lang="zh-CN" altLang="en-US" sz="2100" dirty="0">
                <a:solidFill>
                  <a:srgbClr val="002060"/>
                </a:solidFill>
                <a:latin typeface="微软雅黑" panose="020B0503020204020204" pitchFamily="34" charset="-122"/>
                <a:ea typeface="微软雅黑" panose="020B0503020204020204" pitchFamily="34" charset="-122"/>
              </a:rPr>
              <a:t>的结构</a:t>
            </a:r>
            <a:r>
              <a:rPr lang="zh-CN" altLang="en-US" sz="2100" dirty="0" smtClean="0">
                <a:solidFill>
                  <a:srgbClr val="002060"/>
                </a:solidFill>
                <a:latin typeface="微软雅黑" panose="020B0503020204020204" pitchFamily="34" charset="-122"/>
                <a:ea typeface="微软雅黑" panose="020B0503020204020204" pitchFamily="34" charset="-122"/>
              </a:rPr>
              <a:t>；</a:t>
            </a:r>
            <a:r>
              <a:rPr lang="zh-CN" altLang="en-US" sz="2100" dirty="0" smtClean="0">
                <a:solidFill>
                  <a:srgbClr val="00B050"/>
                </a:solidFill>
                <a:latin typeface="微软雅黑" panose="020B0503020204020204" pitchFamily="34" charset="-122"/>
                <a:ea typeface="微软雅黑" panose="020B0503020204020204" pitchFamily="34" charset="-122"/>
                <a:sym typeface="Wingdings"/>
              </a:rPr>
              <a:t></a:t>
            </a:r>
            <a:endParaRPr lang="en-US" altLang="zh-CN" sz="2100" dirty="0">
              <a:solidFill>
                <a:srgbClr val="00B050"/>
              </a:solidFill>
              <a:latin typeface="微软雅黑" panose="020B0503020204020204" pitchFamily="34" charset="-122"/>
              <a:ea typeface="微软雅黑" panose="020B0503020204020204" pitchFamily="34" charset="-122"/>
              <a:sym typeface="Wingdings"/>
            </a:endParaRPr>
          </a:p>
          <a:p>
            <a:pPr>
              <a:lnSpc>
                <a:spcPct val="150000"/>
              </a:lnSpc>
            </a:pPr>
            <a:r>
              <a:rPr lang="zh-CN" altLang="en-US" sz="2100" dirty="0">
                <a:solidFill>
                  <a:srgbClr val="002060"/>
                </a:solidFill>
                <a:latin typeface="微软雅黑" panose="020B0503020204020204" pitchFamily="34" charset="-122"/>
                <a:ea typeface="微软雅黑" panose="020B0503020204020204" pitchFamily="34" charset="-122"/>
              </a:rPr>
              <a:t>例</a:t>
            </a:r>
            <a:r>
              <a:rPr lang="en-US" altLang="zh-CN" sz="2100" dirty="0">
                <a:solidFill>
                  <a:srgbClr val="002060"/>
                </a:solidFill>
                <a:latin typeface="微软雅黑" panose="020B0503020204020204" pitchFamily="34" charset="-122"/>
                <a:ea typeface="微软雅黑" panose="020B0503020204020204" pitchFamily="34" charset="-122"/>
              </a:rPr>
              <a:t>3</a:t>
            </a:r>
            <a:r>
              <a:rPr lang="zh-CN" altLang="en-US" sz="2100" dirty="0">
                <a:solidFill>
                  <a:srgbClr val="002060"/>
                </a:solidFill>
                <a:latin typeface="微软雅黑" panose="020B0503020204020204" pitchFamily="34" charset="-122"/>
                <a:ea typeface="微软雅黑" panose="020B0503020204020204" pitchFamily="34" charset="-122"/>
              </a:rPr>
              <a:t>：我们的设计在</a:t>
            </a:r>
            <a:r>
              <a:rPr lang="en-US" altLang="zh-CN" sz="2100" dirty="0">
                <a:solidFill>
                  <a:srgbClr val="002060"/>
                </a:solidFill>
                <a:latin typeface="微软雅黑" panose="020B0503020204020204" pitchFamily="34" charset="-122"/>
                <a:ea typeface="微软雅黑" panose="020B0503020204020204" pitchFamily="34" charset="-122"/>
              </a:rPr>
              <a:t>XXX</a:t>
            </a:r>
            <a:r>
              <a:rPr lang="zh-CN" altLang="en-US" sz="2100" dirty="0">
                <a:solidFill>
                  <a:srgbClr val="002060"/>
                </a:solidFill>
                <a:latin typeface="微软雅黑" panose="020B0503020204020204" pitchFamily="34" charset="-122"/>
                <a:ea typeface="微软雅黑" panose="020B0503020204020204" pitchFamily="34" charset="-122"/>
              </a:rPr>
              <a:t>基础上做了</a:t>
            </a:r>
            <a:r>
              <a:rPr lang="en-US" altLang="zh-CN" sz="2100" dirty="0">
                <a:solidFill>
                  <a:srgbClr val="002060"/>
                </a:solidFill>
                <a:latin typeface="微软雅黑" panose="020B0503020204020204" pitchFamily="34" charset="-122"/>
                <a:ea typeface="微软雅黑" panose="020B0503020204020204" pitchFamily="34" charset="-122"/>
              </a:rPr>
              <a:t>……</a:t>
            </a:r>
            <a:r>
              <a:rPr lang="zh-CN" altLang="en-US" sz="2100" dirty="0">
                <a:solidFill>
                  <a:srgbClr val="002060"/>
                </a:solidFill>
                <a:latin typeface="微软雅黑" panose="020B0503020204020204" pitchFamily="34" charset="-122"/>
                <a:ea typeface="微软雅黑" panose="020B0503020204020204" pitchFamily="34" charset="-122"/>
              </a:rPr>
              <a:t>改进。               </a:t>
            </a:r>
            <a:r>
              <a:rPr lang="zh-CN" altLang="en-US" sz="2100" dirty="0">
                <a:solidFill>
                  <a:srgbClr val="00B050"/>
                </a:solidFill>
                <a:latin typeface="微软雅黑" panose="020B0503020204020204" pitchFamily="34" charset="-122"/>
                <a:ea typeface="微软雅黑" panose="020B0503020204020204" pitchFamily="34" charset="-122"/>
                <a:sym typeface="Wingdings"/>
              </a:rPr>
              <a:t></a:t>
            </a:r>
            <a:endParaRPr lang="en-US" altLang="zh-CN" sz="2100" dirty="0">
              <a:solidFill>
                <a:srgbClr val="00B050"/>
              </a:solidFill>
              <a:latin typeface="微软雅黑" panose="020B0503020204020204" pitchFamily="34" charset="-122"/>
              <a:ea typeface="微软雅黑" panose="020B0503020204020204" pitchFamily="34" charset="-122"/>
              <a:sym typeface="Wingdings"/>
            </a:endParaRPr>
          </a:p>
          <a:p>
            <a:pPr>
              <a:lnSpc>
                <a:spcPct val="150000"/>
              </a:lnSpc>
            </a:pPr>
            <a:endParaRPr lang="en-US" altLang="zh-CN" sz="2100" dirty="0">
              <a:solidFill>
                <a:srgbClr val="00B050"/>
              </a:solidFill>
              <a:latin typeface="微软雅黑" panose="020B0503020204020204" pitchFamily="34" charset="-122"/>
              <a:ea typeface="微软雅黑" panose="020B0503020204020204" pitchFamily="34" charset="-122"/>
              <a:sym typeface="Wingdings"/>
            </a:endParaRPr>
          </a:p>
          <a:p>
            <a:pPr>
              <a:lnSpc>
                <a:spcPct val="150000"/>
              </a:lnSpc>
            </a:pPr>
            <a:r>
              <a:rPr lang="zh-CN" altLang="en-US" sz="2100" dirty="0">
                <a:solidFill>
                  <a:srgbClr val="008A3E"/>
                </a:solidFill>
                <a:latin typeface="微软雅黑" panose="020B0503020204020204" pitchFamily="34" charset="-122"/>
                <a:ea typeface="微软雅黑" panose="020B0503020204020204" pitchFamily="34" charset="-122"/>
                <a:sym typeface="Wingdings"/>
              </a:rPr>
              <a:t>即：仅属于事实层面的内容，可以书面描述。</a:t>
            </a:r>
            <a:endParaRPr lang="en-US" altLang="zh-CN" sz="2100" dirty="0">
              <a:solidFill>
                <a:srgbClr val="008A3E"/>
              </a:solidFill>
              <a:latin typeface="微软雅黑" panose="020B0503020204020204" pitchFamily="34" charset="-122"/>
              <a:ea typeface="微软雅黑" panose="020B0503020204020204" pitchFamily="34" charset="-122"/>
              <a:sym typeface="Wingdings"/>
            </a:endParaRPr>
          </a:p>
        </p:txBody>
      </p:sp>
      <p:sp>
        <p:nvSpPr>
          <p:cNvPr id="5" name="圆角矩形 4"/>
          <p:cNvSpPr/>
          <p:nvPr/>
        </p:nvSpPr>
        <p:spPr>
          <a:xfrm>
            <a:off x="-252536" y="339502"/>
            <a:ext cx="4176464"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i="1" dirty="0" smtClean="0">
                <a:solidFill>
                  <a:srgbClr val="002060"/>
                </a:solidFill>
                <a:latin typeface="微软雅黑" panose="020B0503020204020204" pitchFamily="34" charset="-122"/>
                <a:ea typeface="微软雅黑" panose="020B0503020204020204" pitchFamily="34" charset="-122"/>
              </a:rPr>
              <a:t>    </a:t>
            </a:r>
            <a:r>
              <a:rPr lang="zh-CN" altLang="en-US" sz="2400" b="1" i="1" dirty="0" smtClean="0">
                <a:solidFill>
                  <a:srgbClr val="002060"/>
                </a:solidFill>
                <a:latin typeface="微软雅黑" panose="020B0503020204020204" pitchFamily="34" charset="-122"/>
                <a:ea typeface="微软雅黑" panose="020B0503020204020204" pitchFamily="34" charset="-122"/>
              </a:rPr>
              <a:t>什么</a:t>
            </a:r>
            <a:r>
              <a:rPr lang="zh-CN" altLang="en-US" sz="2400" b="1" i="1" dirty="0">
                <a:solidFill>
                  <a:srgbClr val="002060"/>
                </a:solidFill>
                <a:latin typeface="微软雅黑" panose="020B0503020204020204" pitchFamily="34" charset="-122"/>
                <a:ea typeface="微软雅黑" panose="020B0503020204020204" pitchFamily="34" charset="-122"/>
              </a:rPr>
              <a:t>是客观事实性描述</a:t>
            </a:r>
            <a:r>
              <a:rPr lang="en-US" altLang="zh-CN" sz="2400" b="1" i="1" dirty="0">
                <a:solidFill>
                  <a:srgbClr val="00206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68954362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8878" y="1131590"/>
            <a:ext cx="8210169" cy="3947234"/>
          </a:xfrm>
          <a:prstGeom prst="rect">
            <a:avLst/>
          </a:prstGeom>
        </p:spPr>
        <p:txBody>
          <a:bodyPr wrap="square" lIns="68580" tIns="34290" rIns="68580" bIns="34290">
            <a:spAutoFit/>
          </a:bodyPr>
          <a:lstStyle/>
          <a:p>
            <a:pPr>
              <a:lnSpc>
                <a:spcPct val="150000"/>
              </a:lnSpc>
            </a:pPr>
            <a:r>
              <a:rPr lang="zh-CN" altLang="en-US" sz="2100" dirty="0" smtClean="0">
                <a:solidFill>
                  <a:srgbClr val="002060"/>
                </a:solidFill>
                <a:latin typeface="微软雅黑" panose="020B0503020204020204" pitchFamily="34" charset="-122"/>
                <a:ea typeface="微软雅黑" panose="020B0503020204020204" pitchFamily="34" charset="-122"/>
              </a:rPr>
              <a:t>例</a:t>
            </a:r>
            <a:r>
              <a:rPr lang="en-US" altLang="zh-CN" sz="2100" dirty="0">
                <a:solidFill>
                  <a:srgbClr val="002060"/>
                </a:solidFill>
                <a:latin typeface="微软雅黑" panose="020B0503020204020204" pitchFamily="34" charset="-122"/>
                <a:ea typeface="微软雅黑" panose="020B0503020204020204" pitchFamily="34" charset="-122"/>
              </a:rPr>
              <a:t>1</a:t>
            </a:r>
            <a:r>
              <a:rPr lang="zh-CN" altLang="en-US" sz="2100" dirty="0">
                <a:solidFill>
                  <a:srgbClr val="002060"/>
                </a:solidFill>
                <a:latin typeface="微软雅黑" panose="020B0503020204020204" pitchFamily="34" charset="-122"/>
                <a:ea typeface="微软雅黑" panose="020B0503020204020204" pitchFamily="34" charset="-122"/>
              </a:rPr>
              <a:t>：我们的设计</a:t>
            </a:r>
            <a:r>
              <a:rPr lang="zh-CN" altLang="en-US" sz="2100" dirty="0" smtClean="0">
                <a:solidFill>
                  <a:srgbClr val="002060"/>
                </a:solidFill>
                <a:latin typeface="微软雅黑" panose="020B0503020204020204" pitchFamily="34" charset="-122"/>
                <a:ea typeface="微软雅黑" panose="020B0503020204020204" pitchFamily="34" charset="-122"/>
              </a:rPr>
              <a:t>和</a:t>
            </a:r>
            <a:r>
              <a:rPr lang="en-US" altLang="zh-CN" sz="2100" dirty="0">
                <a:solidFill>
                  <a:srgbClr val="002060"/>
                </a:solidFill>
                <a:latin typeface="微软雅黑" panose="020B0503020204020204" pitchFamily="34" charset="-122"/>
                <a:ea typeface="微软雅黑" panose="020B0503020204020204" pitchFamily="34" charset="-122"/>
              </a:rPr>
              <a:t>XXX </a:t>
            </a:r>
            <a:r>
              <a:rPr lang="zh-CN" altLang="en-US" sz="2100" dirty="0">
                <a:solidFill>
                  <a:srgbClr val="002060"/>
                </a:solidFill>
                <a:latin typeface="微软雅黑" panose="020B0503020204020204" pitchFamily="34" charset="-122"/>
                <a:ea typeface="微软雅黑" panose="020B0503020204020204" pitchFamily="34" charset="-122"/>
              </a:rPr>
              <a:t>的专利是一样的</a:t>
            </a:r>
            <a:r>
              <a:rPr lang="en-US" altLang="zh-CN" sz="2100" dirty="0">
                <a:solidFill>
                  <a:srgbClr val="002060"/>
                </a:solidFill>
                <a:latin typeface="微软雅黑" panose="020B0503020204020204" pitchFamily="34" charset="-122"/>
                <a:ea typeface="微软雅黑" panose="020B0503020204020204" pitchFamily="34" charset="-122"/>
              </a:rPr>
              <a:t>/</a:t>
            </a:r>
            <a:r>
              <a:rPr lang="zh-CN" altLang="en-US" sz="2100" dirty="0">
                <a:solidFill>
                  <a:srgbClr val="002060"/>
                </a:solidFill>
                <a:latin typeface="微软雅黑" panose="020B0503020204020204" pitchFamily="34" charset="-122"/>
                <a:ea typeface="微软雅黑" panose="020B0503020204020204" pitchFamily="34" charset="-122"/>
              </a:rPr>
              <a:t>类似的</a:t>
            </a:r>
            <a:r>
              <a:rPr lang="en-US" altLang="zh-CN" sz="2100" dirty="0">
                <a:solidFill>
                  <a:srgbClr val="002060"/>
                </a:solidFill>
                <a:latin typeface="微软雅黑" panose="020B0503020204020204" pitchFamily="34" charset="-122"/>
                <a:ea typeface="微软雅黑" panose="020B0503020204020204" pitchFamily="34" charset="-122"/>
              </a:rPr>
              <a:t>……</a:t>
            </a:r>
            <a:r>
              <a:rPr lang="zh-CN" altLang="en-US" sz="2100" dirty="0">
                <a:solidFill>
                  <a:srgbClr val="002060"/>
                </a:solidFill>
                <a:latin typeface="微软雅黑" panose="020B0503020204020204" pitchFamily="34" charset="-122"/>
                <a:ea typeface="微软雅黑" panose="020B0503020204020204" pitchFamily="34" charset="-122"/>
              </a:rPr>
              <a:t>      </a:t>
            </a:r>
            <a:r>
              <a:rPr lang="zh-CN" altLang="en-US" sz="2100" dirty="0">
                <a:solidFill>
                  <a:srgbClr val="FF0000"/>
                </a:solidFill>
                <a:latin typeface="微软雅黑" panose="020B0503020204020204" pitchFamily="34" charset="-122"/>
                <a:ea typeface="微软雅黑" panose="020B0503020204020204" pitchFamily="34" charset="-122"/>
                <a:sym typeface="Wingdings"/>
              </a:rPr>
              <a:t></a:t>
            </a:r>
            <a:endParaRPr lang="en-US" altLang="zh-CN" sz="21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100" dirty="0">
                <a:solidFill>
                  <a:srgbClr val="002060"/>
                </a:solidFill>
                <a:latin typeface="微软雅黑" panose="020B0503020204020204" pitchFamily="34" charset="-122"/>
                <a:ea typeface="微软雅黑" panose="020B0503020204020204" pitchFamily="34" charset="-122"/>
              </a:rPr>
              <a:t>例</a:t>
            </a:r>
            <a:r>
              <a:rPr lang="en-US" altLang="zh-CN" sz="2100" dirty="0">
                <a:solidFill>
                  <a:srgbClr val="002060"/>
                </a:solidFill>
                <a:latin typeface="微软雅黑" panose="020B0503020204020204" pitchFamily="34" charset="-122"/>
                <a:ea typeface="微软雅黑" panose="020B0503020204020204" pitchFamily="34" charset="-122"/>
              </a:rPr>
              <a:t>2</a:t>
            </a:r>
            <a:r>
              <a:rPr lang="zh-CN" altLang="en-US" sz="2100" dirty="0">
                <a:solidFill>
                  <a:srgbClr val="002060"/>
                </a:solidFill>
                <a:latin typeface="微软雅黑" panose="020B0503020204020204" pitchFamily="34" charset="-122"/>
                <a:ea typeface="微软雅黑" panose="020B0503020204020204" pitchFamily="34" charset="-122"/>
              </a:rPr>
              <a:t>：我们的</a:t>
            </a:r>
            <a:r>
              <a:rPr lang="zh-CN" altLang="en-US" sz="2100" dirty="0" smtClean="0">
                <a:solidFill>
                  <a:srgbClr val="002060"/>
                </a:solidFill>
                <a:latin typeface="微软雅黑" panose="020B0503020204020204" pitchFamily="34" charset="-122"/>
                <a:ea typeface="微软雅黑" panose="020B0503020204020204" pitchFamily="34" charset="-122"/>
              </a:rPr>
              <a:t>设计</a:t>
            </a:r>
            <a:r>
              <a:rPr lang="zh-CN" altLang="en-US" sz="2100" dirty="0">
                <a:solidFill>
                  <a:srgbClr val="002060"/>
                </a:solidFill>
                <a:latin typeface="微软雅黑" panose="020B0503020204020204" pitchFamily="34" charset="-122"/>
                <a:ea typeface="微软雅黑" panose="020B0503020204020204" pitchFamily="34" charset="-122"/>
              </a:rPr>
              <a:t>抄袭</a:t>
            </a:r>
            <a:r>
              <a:rPr lang="zh-CN" altLang="en-US" sz="2100" dirty="0" smtClean="0">
                <a:solidFill>
                  <a:srgbClr val="002060"/>
                </a:solidFill>
                <a:latin typeface="微软雅黑" panose="020B0503020204020204" pitchFamily="34" charset="-122"/>
                <a:ea typeface="微软雅黑" panose="020B0503020204020204" pitchFamily="34" charset="-122"/>
              </a:rPr>
              <a:t>了</a:t>
            </a:r>
            <a:r>
              <a:rPr lang="en-US" altLang="zh-CN" sz="2100" dirty="0">
                <a:solidFill>
                  <a:srgbClr val="002060"/>
                </a:solidFill>
                <a:latin typeface="微软雅黑" panose="020B0503020204020204" pitchFamily="34" charset="-122"/>
                <a:ea typeface="微软雅黑" panose="020B0503020204020204" pitchFamily="34" charset="-122"/>
              </a:rPr>
              <a:t>XXX </a:t>
            </a:r>
            <a:r>
              <a:rPr lang="zh-CN" altLang="en-US" sz="2100" dirty="0">
                <a:solidFill>
                  <a:srgbClr val="002060"/>
                </a:solidFill>
                <a:latin typeface="微软雅黑" panose="020B0503020204020204" pitchFamily="34" charset="-122"/>
                <a:ea typeface="微软雅黑" panose="020B0503020204020204" pitchFamily="34" charset="-122"/>
              </a:rPr>
              <a:t>的专利</a:t>
            </a:r>
            <a:r>
              <a:rPr lang="en-US" altLang="zh-CN" sz="2100" dirty="0">
                <a:solidFill>
                  <a:srgbClr val="002060"/>
                </a:solidFill>
                <a:latin typeface="微软雅黑" panose="020B0503020204020204" pitchFamily="34" charset="-122"/>
                <a:ea typeface="微软雅黑" panose="020B0503020204020204" pitchFamily="34" charset="-122"/>
              </a:rPr>
              <a:t>……</a:t>
            </a:r>
            <a:r>
              <a:rPr lang="zh-CN" altLang="en-US" sz="2100" dirty="0">
                <a:solidFill>
                  <a:srgbClr val="002060"/>
                </a:solidFill>
                <a:latin typeface="微软雅黑" panose="020B0503020204020204" pitchFamily="34" charset="-122"/>
                <a:ea typeface="微软雅黑" panose="020B0503020204020204" pitchFamily="34" charset="-122"/>
              </a:rPr>
              <a:t>                 </a:t>
            </a:r>
            <a:r>
              <a:rPr lang="zh-CN" altLang="en-US" sz="2100" dirty="0">
                <a:solidFill>
                  <a:srgbClr val="FF0000"/>
                </a:solidFill>
                <a:latin typeface="微软雅黑" panose="020B0503020204020204" pitchFamily="34" charset="-122"/>
                <a:ea typeface="微软雅黑" panose="020B0503020204020204" pitchFamily="34" charset="-122"/>
                <a:sym typeface="Wingdings"/>
              </a:rPr>
              <a:t></a:t>
            </a:r>
            <a:endParaRPr lang="en-US" altLang="zh-CN" sz="21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100" dirty="0">
                <a:solidFill>
                  <a:srgbClr val="002060"/>
                </a:solidFill>
                <a:latin typeface="微软雅黑" panose="020B0503020204020204" pitchFamily="34" charset="-122"/>
                <a:ea typeface="微软雅黑" panose="020B0503020204020204" pitchFamily="34" charset="-122"/>
              </a:rPr>
              <a:t>例</a:t>
            </a:r>
            <a:r>
              <a:rPr lang="en-US" altLang="zh-CN" sz="2100" dirty="0">
                <a:solidFill>
                  <a:srgbClr val="002060"/>
                </a:solidFill>
                <a:latin typeface="微软雅黑" panose="020B0503020204020204" pitchFamily="34" charset="-122"/>
                <a:ea typeface="微软雅黑" panose="020B0503020204020204" pitchFamily="34" charset="-122"/>
              </a:rPr>
              <a:t>3</a:t>
            </a:r>
            <a:r>
              <a:rPr lang="zh-CN" altLang="en-US" sz="2100" dirty="0">
                <a:solidFill>
                  <a:srgbClr val="002060"/>
                </a:solidFill>
                <a:latin typeface="微软雅黑" panose="020B0503020204020204" pitchFamily="34" charset="-122"/>
                <a:ea typeface="微软雅黑" panose="020B0503020204020204" pitchFamily="34" charset="-122"/>
              </a:rPr>
              <a:t>：我们的设计具有侵权风险</a:t>
            </a:r>
            <a:r>
              <a:rPr lang="en-US" altLang="zh-CN" sz="2100" dirty="0">
                <a:solidFill>
                  <a:srgbClr val="002060"/>
                </a:solidFill>
                <a:latin typeface="微软雅黑" panose="020B0503020204020204" pitchFamily="34" charset="-122"/>
                <a:ea typeface="微软雅黑" panose="020B0503020204020204" pitchFamily="34" charset="-122"/>
              </a:rPr>
              <a:t>……                     </a:t>
            </a:r>
            <a:r>
              <a:rPr lang="zh-CN" altLang="en-US" sz="2100" dirty="0">
                <a:solidFill>
                  <a:srgbClr val="FF0000"/>
                </a:solidFill>
                <a:latin typeface="微软雅黑" panose="020B0503020204020204" pitchFamily="34" charset="-122"/>
                <a:ea typeface="微软雅黑" panose="020B0503020204020204" pitchFamily="34" charset="-122"/>
                <a:sym typeface="Wingdings"/>
              </a:rPr>
              <a:t></a:t>
            </a:r>
            <a:r>
              <a:rPr lang="zh-CN" altLang="en-US" sz="2100" dirty="0">
                <a:solidFill>
                  <a:srgbClr val="002060"/>
                </a:solidFill>
                <a:latin typeface="微软雅黑" panose="020B0503020204020204" pitchFamily="34" charset="-122"/>
                <a:ea typeface="微软雅黑" panose="020B0503020204020204" pitchFamily="34" charset="-122"/>
                <a:sym typeface="Wingdings"/>
              </a:rPr>
              <a:t> </a:t>
            </a:r>
            <a:r>
              <a:rPr lang="en-US" altLang="zh-CN" sz="2100" dirty="0">
                <a:solidFill>
                  <a:srgbClr val="002060"/>
                </a:solidFill>
                <a:latin typeface="微软雅黑" panose="020B0503020204020204" pitchFamily="34" charset="-122"/>
                <a:ea typeface="微软雅黑" panose="020B0503020204020204" pitchFamily="34" charset="-122"/>
              </a:rPr>
              <a:t>           </a:t>
            </a:r>
            <a:endParaRPr lang="en-US" altLang="zh-CN" sz="2100"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100" dirty="0" smtClean="0">
                <a:solidFill>
                  <a:srgbClr val="002060"/>
                </a:solidFill>
                <a:latin typeface="微软雅黑" panose="020B0503020204020204" pitchFamily="34" charset="-122"/>
                <a:ea typeface="微软雅黑" panose="020B0503020204020204" pitchFamily="34" charset="-122"/>
              </a:rPr>
              <a:t>例</a:t>
            </a:r>
            <a:r>
              <a:rPr lang="en-US" altLang="zh-CN" sz="2100" dirty="0">
                <a:solidFill>
                  <a:srgbClr val="002060"/>
                </a:solidFill>
                <a:latin typeface="微软雅黑" panose="020B0503020204020204" pitchFamily="34" charset="-122"/>
                <a:ea typeface="微软雅黑" panose="020B0503020204020204" pitchFamily="34" charset="-122"/>
              </a:rPr>
              <a:t>4</a:t>
            </a:r>
            <a:r>
              <a:rPr lang="zh-CN" altLang="en-US" sz="2100" dirty="0">
                <a:solidFill>
                  <a:srgbClr val="002060"/>
                </a:solidFill>
                <a:latin typeface="微软雅黑" panose="020B0503020204020204" pitchFamily="34" charset="-122"/>
                <a:ea typeface="微软雅黑" panose="020B0503020204020204" pitchFamily="34" charset="-122"/>
              </a:rPr>
              <a:t>：我们的设计侵犯</a:t>
            </a:r>
            <a:r>
              <a:rPr lang="en-US" altLang="zh-CN" sz="2100" dirty="0">
                <a:solidFill>
                  <a:srgbClr val="002060"/>
                </a:solidFill>
                <a:latin typeface="微软雅黑" panose="020B0503020204020204" pitchFamily="34" charset="-122"/>
                <a:ea typeface="微软雅黑" panose="020B0503020204020204" pitchFamily="34" charset="-122"/>
              </a:rPr>
              <a:t>XXX</a:t>
            </a:r>
            <a:r>
              <a:rPr lang="zh-CN" altLang="en-US" sz="2100" dirty="0">
                <a:solidFill>
                  <a:srgbClr val="002060"/>
                </a:solidFill>
                <a:latin typeface="微软雅黑" panose="020B0503020204020204" pitchFamily="34" charset="-122"/>
                <a:ea typeface="微软雅黑" panose="020B0503020204020204" pitchFamily="34" charset="-122"/>
              </a:rPr>
              <a:t>专利了</a:t>
            </a:r>
            <a:r>
              <a:rPr lang="en-US" altLang="zh-CN" sz="2100" dirty="0">
                <a:solidFill>
                  <a:srgbClr val="002060"/>
                </a:solidFill>
                <a:latin typeface="微软雅黑" panose="020B0503020204020204" pitchFamily="34" charset="-122"/>
                <a:ea typeface="微软雅黑" panose="020B0503020204020204" pitchFamily="34" charset="-122"/>
              </a:rPr>
              <a:t>……</a:t>
            </a:r>
            <a:r>
              <a:rPr lang="zh-CN" altLang="en-US" sz="2100" dirty="0">
                <a:solidFill>
                  <a:srgbClr val="002060"/>
                </a:solidFill>
                <a:latin typeface="微软雅黑" panose="020B0503020204020204" pitchFamily="34" charset="-122"/>
                <a:ea typeface="微软雅黑" panose="020B0503020204020204" pitchFamily="34" charset="-122"/>
              </a:rPr>
              <a:t>                    </a:t>
            </a:r>
            <a:r>
              <a:rPr lang="zh-CN" altLang="en-US" sz="2100" dirty="0">
                <a:solidFill>
                  <a:srgbClr val="FF0000"/>
                </a:solidFill>
                <a:latin typeface="微软雅黑" panose="020B0503020204020204" pitchFamily="34" charset="-122"/>
                <a:ea typeface="微软雅黑" panose="020B0503020204020204" pitchFamily="34" charset="-122"/>
                <a:sym typeface="Wingdings"/>
              </a:rPr>
              <a:t></a:t>
            </a:r>
            <a:endParaRPr lang="en-US" altLang="zh-CN" sz="21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100" dirty="0">
                <a:solidFill>
                  <a:srgbClr val="002060"/>
                </a:solidFill>
                <a:latin typeface="微软雅黑" panose="020B0503020204020204" pitchFamily="34" charset="-122"/>
                <a:ea typeface="微软雅黑" panose="020B0503020204020204" pitchFamily="34" charset="-122"/>
              </a:rPr>
              <a:t>例</a:t>
            </a:r>
            <a:r>
              <a:rPr lang="en-US" altLang="zh-CN" sz="2100" dirty="0">
                <a:solidFill>
                  <a:srgbClr val="002060"/>
                </a:solidFill>
                <a:latin typeface="微软雅黑" panose="020B0503020204020204" pitchFamily="34" charset="-122"/>
                <a:ea typeface="微软雅黑" panose="020B0503020204020204" pitchFamily="34" charset="-122"/>
              </a:rPr>
              <a:t>5</a:t>
            </a:r>
            <a:r>
              <a:rPr lang="zh-CN" altLang="en-US" sz="2100" dirty="0">
                <a:solidFill>
                  <a:srgbClr val="002060"/>
                </a:solidFill>
                <a:latin typeface="微软雅黑" panose="020B0503020204020204" pitchFamily="34" charset="-122"/>
                <a:ea typeface="微软雅黑" panose="020B0503020204020204" pitchFamily="34" charset="-122"/>
              </a:rPr>
              <a:t>：我的设计落入了</a:t>
            </a:r>
            <a:r>
              <a:rPr lang="en-US" altLang="zh-CN" sz="2100" dirty="0">
                <a:solidFill>
                  <a:srgbClr val="002060"/>
                </a:solidFill>
                <a:latin typeface="微软雅黑" panose="020B0503020204020204" pitchFamily="34" charset="-122"/>
                <a:ea typeface="微软雅黑" panose="020B0503020204020204" pitchFamily="34" charset="-122"/>
              </a:rPr>
              <a:t>XXX </a:t>
            </a:r>
            <a:r>
              <a:rPr lang="zh-CN" altLang="en-US" sz="2100" dirty="0">
                <a:solidFill>
                  <a:srgbClr val="002060"/>
                </a:solidFill>
                <a:latin typeface="微软雅黑" panose="020B0503020204020204" pitchFamily="34" charset="-122"/>
                <a:ea typeface="微软雅黑" panose="020B0503020204020204" pitchFamily="34" charset="-122"/>
              </a:rPr>
              <a:t>专利保护范围</a:t>
            </a:r>
            <a:r>
              <a:rPr lang="en-US" altLang="zh-CN" sz="2100" dirty="0">
                <a:solidFill>
                  <a:srgbClr val="002060"/>
                </a:solidFill>
                <a:latin typeface="微软雅黑" panose="020B0503020204020204" pitchFamily="34" charset="-122"/>
                <a:ea typeface="微软雅黑" panose="020B0503020204020204" pitchFamily="34" charset="-122"/>
              </a:rPr>
              <a:t>……             </a:t>
            </a:r>
            <a:r>
              <a:rPr lang="zh-CN" altLang="en-US" sz="2100" dirty="0">
                <a:solidFill>
                  <a:srgbClr val="FF0000"/>
                </a:solidFill>
                <a:latin typeface="微软雅黑" panose="020B0503020204020204" pitchFamily="34" charset="-122"/>
                <a:ea typeface="微软雅黑" panose="020B0503020204020204" pitchFamily="34" charset="-122"/>
                <a:sym typeface="Wingdings"/>
              </a:rPr>
              <a:t></a:t>
            </a:r>
            <a:endParaRPr lang="en-US" altLang="zh-CN" sz="2100" dirty="0">
              <a:solidFill>
                <a:srgbClr val="00B050"/>
              </a:solidFill>
              <a:latin typeface="微软雅黑" panose="020B0503020204020204" pitchFamily="34" charset="-122"/>
              <a:ea typeface="微软雅黑" panose="020B0503020204020204" pitchFamily="34" charset="-122"/>
              <a:sym typeface="Wingdings"/>
            </a:endParaRPr>
          </a:p>
          <a:p>
            <a:pPr>
              <a:lnSpc>
                <a:spcPct val="150000"/>
              </a:lnSpc>
            </a:pPr>
            <a:r>
              <a:rPr lang="en-US" altLang="zh-CN" sz="2100" dirty="0">
                <a:solidFill>
                  <a:srgbClr val="002060"/>
                </a:solidFill>
                <a:latin typeface="微软雅黑" panose="020B0503020204020204" pitchFamily="34" charset="-122"/>
                <a:ea typeface="微软雅黑" panose="020B0503020204020204" pitchFamily="34" charset="-122"/>
              </a:rPr>
              <a:t>…………</a:t>
            </a:r>
          </a:p>
          <a:p>
            <a:pPr>
              <a:lnSpc>
                <a:spcPct val="150000"/>
              </a:lnSpc>
            </a:pPr>
            <a:endParaRPr lang="en-US" altLang="zh-CN" sz="2100"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2100" b="1" dirty="0">
                <a:solidFill>
                  <a:srgbClr val="002060"/>
                </a:solidFill>
                <a:latin typeface="微软雅黑" panose="020B0503020204020204" pitchFamily="34" charset="-122"/>
                <a:ea typeface="微软雅黑" panose="020B0503020204020204" pitchFamily="34" charset="-122"/>
              </a:rPr>
              <a:t>        </a:t>
            </a:r>
            <a:endParaRPr lang="en-US" altLang="zh-CN" sz="2100" b="1" dirty="0">
              <a:solidFill>
                <a:srgbClr val="00B050"/>
              </a:solidFill>
              <a:latin typeface="微软雅黑" panose="020B0503020204020204" pitchFamily="34" charset="-122"/>
              <a:ea typeface="微软雅黑" panose="020B0503020204020204" pitchFamily="34" charset="-122"/>
              <a:sym typeface="Wingdings"/>
            </a:endParaRPr>
          </a:p>
        </p:txBody>
      </p:sp>
      <p:sp>
        <p:nvSpPr>
          <p:cNvPr id="4" name="圆角矩形 3"/>
          <p:cNvSpPr/>
          <p:nvPr/>
        </p:nvSpPr>
        <p:spPr>
          <a:xfrm>
            <a:off x="-252536" y="411510"/>
            <a:ext cx="4536504"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i="1" dirty="0" smtClean="0">
                <a:solidFill>
                  <a:srgbClr val="002060"/>
                </a:solidFill>
                <a:latin typeface="微软雅黑" panose="020B0503020204020204" pitchFamily="34" charset="-122"/>
                <a:ea typeface="微软雅黑" panose="020B0503020204020204" pitchFamily="34" charset="-122"/>
              </a:rPr>
              <a:t>    </a:t>
            </a:r>
            <a:r>
              <a:rPr lang="zh-CN" altLang="en-US" sz="2400" b="1" i="1" dirty="0" smtClean="0">
                <a:solidFill>
                  <a:srgbClr val="002060"/>
                </a:solidFill>
                <a:latin typeface="微软雅黑" panose="020B0503020204020204" pitchFamily="34" charset="-122"/>
                <a:ea typeface="微软雅黑" panose="020B0503020204020204" pitchFamily="34" charset="-122"/>
              </a:rPr>
              <a:t>什么</a:t>
            </a:r>
            <a:r>
              <a:rPr lang="zh-CN" altLang="en-US" sz="2400" b="1" i="1" dirty="0">
                <a:solidFill>
                  <a:srgbClr val="002060"/>
                </a:solidFill>
                <a:latin typeface="微软雅黑" panose="020B0503020204020204" pitchFamily="34" charset="-122"/>
                <a:ea typeface="微软雅黑" panose="020B0503020204020204" pitchFamily="34" charset="-122"/>
              </a:rPr>
              <a:t>是</a:t>
            </a:r>
            <a:r>
              <a:rPr lang="zh-CN" altLang="en-US" sz="2400" b="1" i="1" dirty="0">
                <a:solidFill>
                  <a:srgbClr val="C00000"/>
                </a:solidFill>
                <a:latin typeface="微软雅黑" panose="020B0503020204020204" pitchFamily="34" charset="-122"/>
                <a:ea typeface="微软雅黑" panose="020B0503020204020204" pitchFamily="34" charset="-122"/>
              </a:rPr>
              <a:t>负面 </a:t>
            </a:r>
            <a:r>
              <a:rPr lang="zh-CN" altLang="en-US" sz="2400" b="1" i="1" dirty="0">
                <a:solidFill>
                  <a:srgbClr val="002060"/>
                </a:solidFill>
                <a:latin typeface="微软雅黑" panose="020B0503020204020204" pitchFamily="34" charset="-122"/>
                <a:ea typeface="微软雅黑" panose="020B0503020204020204" pitchFamily="34" charset="-122"/>
              </a:rPr>
              <a:t>评价性的意见？</a:t>
            </a:r>
            <a:endParaRPr lang="en-US" altLang="zh-CN" sz="2400" b="1" i="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7503812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9085" y="519522"/>
            <a:ext cx="8210169" cy="3300904"/>
          </a:xfrm>
          <a:prstGeom prst="rect">
            <a:avLst/>
          </a:prstGeom>
        </p:spPr>
        <p:txBody>
          <a:bodyPr wrap="square" lIns="68580" tIns="34290" rIns="68580" bIns="34290">
            <a:spAutoFit/>
          </a:bodyPr>
          <a:lstStyle/>
          <a:p>
            <a:pPr>
              <a:lnSpc>
                <a:spcPct val="200000"/>
              </a:lnSpc>
            </a:pPr>
            <a:r>
              <a:rPr lang="zh-CN" altLang="en-US" sz="2100" b="1" dirty="0">
                <a:solidFill>
                  <a:srgbClr val="002060"/>
                </a:solidFill>
                <a:latin typeface="微软雅黑" panose="020B0503020204020204" pitchFamily="34" charset="-122"/>
                <a:ea typeface="微软雅黑" panose="020B0503020204020204" pitchFamily="34" charset="-122"/>
                <a:sym typeface="Wingdings"/>
              </a:rPr>
              <a:t>但是，</a:t>
            </a:r>
            <a:r>
              <a:rPr lang="zh-CN" altLang="en-US" sz="2100" b="1" i="1" dirty="0">
                <a:solidFill>
                  <a:srgbClr val="008A3E"/>
                </a:solidFill>
                <a:latin typeface="微软雅黑" panose="020B0503020204020204" pitchFamily="34" charset="-122"/>
                <a:ea typeface="微软雅黑" panose="020B0503020204020204" pitchFamily="34" charset="-122"/>
                <a:sym typeface="Wingdings"/>
              </a:rPr>
              <a:t>正面 </a:t>
            </a:r>
            <a:r>
              <a:rPr lang="zh-CN" altLang="en-US" sz="2100" b="1" dirty="0">
                <a:solidFill>
                  <a:srgbClr val="002060"/>
                </a:solidFill>
                <a:latin typeface="微软雅黑" panose="020B0503020204020204" pitchFamily="34" charset="-122"/>
                <a:ea typeface="微软雅黑" panose="020B0503020204020204" pitchFamily="34" charset="-122"/>
                <a:sym typeface="Wingdings"/>
              </a:rPr>
              <a:t>的评价可以表达</a:t>
            </a:r>
            <a:endParaRPr lang="en-US" altLang="zh-CN" sz="2100" b="1" dirty="0">
              <a:solidFill>
                <a:srgbClr val="002060"/>
              </a:solidFill>
              <a:latin typeface="微软雅黑" panose="020B0503020204020204" pitchFamily="34" charset="-122"/>
              <a:ea typeface="微软雅黑" panose="020B0503020204020204" pitchFamily="34" charset="-122"/>
              <a:sym typeface="Wingdings"/>
            </a:endParaRPr>
          </a:p>
          <a:p>
            <a:pPr>
              <a:lnSpc>
                <a:spcPct val="200000"/>
              </a:lnSpc>
            </a:pPr>
            <a:r>
              <a:rPr lang="zh-CN" altLang="en-US" sz="2100" dirty="0">
                <a:solidFill>
                  <a:srgbClr val="002060"/>
                </a:solidFill>
                <a:latin typeface="微软雅黑" panose="020B0503020204020204" pitchFamily="34" charset="-122"/>
                <a:ea typeface="微软雅黑" panose="020B0503020204020204" pitchFamily="34" charset="-122"/>
                <a:sym typeface="Wingdings"/>
              </a:rPr>
              <a:t>例</a:t>
            </a:r>
            <a:r>
              <a:rPr lang="en-US" altLang="zh-CN" sz="2100" dirty="0">
                <a:solidFill>
                  <a:srgbClr val="002060"/>
                </a:solidFill>
                <a:latin typeface="微软雅黑" panose="020B0503020204020204" pitchFamily="34" charset="-122"/>
                <a:ea typeface="微软雅黑" panose="020B0503020204020204" pitchFamily="34" charset="-122"/>
                <a:sym typeface="Wingdings"/>
              </a:rPr>
              <a:t>1</a:t>
            </a:r>
            <a:r>
              <a:rPr lang="zh-CN" altLang="en-US" sz="2100" dirty="0">
                <a:solidFill>
                  <a:srgbClr val="002060"/>
                </a:solidFill>
                <a:latin typeface="微软雅黑" panose="020B0503020204020204" pitchFamily="34" charset="-122"/>
                <a:ea typeface="微软雅黑" panose="020B0503020204020204" pitchFamily="34" charset="-122"/>
                <a:sym typeface="Wingdings"/>
              </a:rPr>
              <a:t>：我们的设计方案和</a:t>
            </a:r>
            <a:r>
              <a:rPr lang="en-US" altLang="zh-CN" sz="2100" dirty="0">
                <a:solidFill>
                  <a:srgbClr val="002060"/>
                </a:solidFill>
                <a:latin typeface="微软雅黑" panose="020B0503020204020204" pitchFamily="34" charset="-122"/>
                <a:ea typeface="微软雅黑" panose="020B0503020204020204" pitchFamily="34" charset="-122"/>
                <a:sym typeface="Wingdings"/>
              </a:rPr>
              <a:t>XXX</a:t>
            </a:r>
            <a:r>
              <a:rPr lang="zh-CN" altLang="en-US" sz="2100" dirty="0">
                <a:solidFill>
                  <a:srgbClr val="002060"/>
                </a:solidFill>
                <a:latin typeface="微软雅黑" panose="020B0503020204020204" pitchFamily="34" charset="-122"/>
                <a:ea typeface="微软雅黑" panose="020B0503020204020204" pitchFamily="34" charset="-122"/>
                <a:sym typeface="Wingdings"/>
              </a:rPr>
              <a:t>专利完全不同；            </a:t>
            </a:r>
            <a:r>
              <a:rPr lang="zh-CN" altLang="en-US" sz="2100" dirty="0">
                <a:solidFill>
                  <a:srgbClr val="00B050"/>
                </a:solidFill>
                <a:latin typeface="微软雅黑" panose="020B0503020204020204" pitchFamily="34" charset="-122"/>
                <a:ea typeface="微软雅黑" panose="020B0503020204020204" pitchFamily="34" charset="-122"/>
                <a:sym typeface="Wingdings"/>
              </a:rPr>
              <a:t></a:t>
            </a:r>
            <a:endParaRPr lang="en-US" altLang="zh-CN" sz="2100" dirty="0">
              <a:solidFill>
                <a:srgbClr val="002060"/>
              </a:solidFill>
              <a:latin typeface="微软雅黑" panose="020B0503020204020204" pitchFamily="34" charset="-122"/>
              <a:ea typeface="微软雅黑" panose="020B0503020204020204" pitchFamily="34" charset="-122"/>
              <a:sym typeface="Wingdings"/>
            </a:endParaRPr>
          </a:p>
          <a:p>
            <a:pPr>
              <a:lnSpc>
                <a:spcPct val="200000"/>
              </a:lnSpc>
            </a:pPr>
            <a:r>
              <a:rPr lang="zh-CN" altLang="en-US" sz="2100" dirty="0">
                <a:solidFill>
                  <a:srgbClr val="002060"/>
                </a:solidFill>
                <a:latin typeface="微软雅黑" panose="020B0503020204020204" pitchFamily="34" charset="-122"/>
                <a:ea typeface="微软雅黑" panose="020B0503020204020204" pitchFamily="34" charset="-122"/>
                <a:sym typeface="Wingdings"/>
              </a:rPr>
              <a:t>例</a:t>
            </a:r>
            <a:r>
              <a:rPr lang="en-US" altLang="zh-CN" sz="2100" dirty="0">
                <a:solidFill>
                  <a:srgbClr val="002060"/>
                </a:solidFill>
                <a:latin typeface="微软雅黑" panose="020B0503020204020204" pitchFamily="34" charset="-122"/>
                <a:ea typeface="微软雅黑" panose="020B0503020204020204" pitchFamily="34" charset="-122"/>
                <a:sym typeface="Wingdings"/>
              </a:rPr>
              <a:t>2</a:t>
            </a:r>
            <a:r>
              <a:rPr lang="zh-CN" altLang="en-US" sz="2100" dirty="0">
                <a:solidFill>
                  <a:srgbClr val="002060"/>
                </a:solidFill>
                <a:latin typeface="微软雅黑" panose="020B0503020204020204" pitchFamily="34" charset="-122"/>
                <a:ea typeface="微软雅黑" panose="020B0503020204020204" pitchFamily="34" charset="-122"/>
                <a:sym typeface="Wingdings"/>
              </a:rPr>
              <a:t>：我们的设计方案和</a:t>
            </a:r>
            <a:r>
              <a:rPr lang="en-US" altLang="zh-CN" sz="2100" dirty="0">
                <a:solidFill>
                  <a:srgbClr val="002060"/>
                </a:solidFill>
                <a:latin typeface="微软雅黑" panose="020B0503020204020204" pitchFamily="34" charset="-122"/>
                <a:ea typeface="微软雅黑" panose="020B0503020204020204" pitchFamily="34" charset="-122"/>
                <a:sym typeface="Wingdings"/>
              </a:rPr>
              <a:t>XXX</a:t>
            </a:r>
            <a:r>
              <a:rPr lang="zh-CN" altLang="en-US" sz="2100" dirty="0">
                <a:solidFill>
                  <a:srgbClr val="002060"/>
                </a:solidFill>
                <a:latin typeface="微软雅黑" panose="020B0503020204020204" pitchFamily="34" charset="-122"/>
                <a:ea typeface="微软雅黑" panose="020B0503020204020204" pitchFamily="34" charset="-122"/>
                <a:sym typeface="Wingdings"/>
              </a:rPr>
              <a:t>专利具有实质的区别</a:t>
            </a:r>
            <a:r>
              <a:rPr lang="en-US" altLang="zh-CN" sz="2100" dirty="0">
                <a:solidFill>
                  <a:srgbClr val="002060"/>
                </a:solidFill>
                <a:latin typeface="微软雅黑" panose="020B0503020204020204" pitchFamily="34" charset="-122"/>
                <a:ea typeface="微软雅黑" panose="020B0503020204020204" pitchFamily="34" charset="-122"/>
                <a:sym typeface="Wingdings"/>
              </a:rPr>
              <a:t>;       </a:t>
            </a:r>
            <a:r>
              <a:rPr lang="zh-CN" altLang="en-US" sz="2100" dirty="0">
                <a:solidFill>
                  <a:srgbClr val="00B050"/>
                </a:solidFill>
                <a:latin typeface="微软雅黑" panose="020B0503020204020204" pitchFamily="34" charset="-122"/>
                <a:ea typeface="微软雅黑" panose="020B0503020204020204" pitchFamily="34" charset="-122"/>
                <a:sym typeface="Wingdings"/>
              </a:rPr>
              <a:t></a:t>
            </a:r>
            <a:endParaRPr lang="en-US" altLang="zh-CN" sz="2100" dirty="0">
              <a:solidFill>
                <a:srgbClr val="002060"/>
              </a:solidFill>
              <a:latin typeface="微软雅黑" panose="020B0503020204020204" pitchFamily="34" charset="-122"/>
              <a:ea typeface="微软雅黑" panose="020B0503020204020204" pitchFamily="34" charset="-122"/>
              <a:sym typeface="Wingdings"/>
            </a:endParaRPr>
          </a:p>
          <a:p>
            <a:pPr>
              <a:lnSpc>
                <a:spcPct val="200000"/>
              </a:lnSpc>
            </a:pPr>
            <a:r>
              <a:rPr lang="zh-CN" altLang="en-US" sz="2100" dirty="0">
                <a:solidFill>
                  <a:srgbClr val="002060"/>
                </a:solidFill>
                <a:latin typeface="微软雅黑" panose="020B0503020204020204" pitchFamily="34" charset="-122"/>
                <a:ea typeface="微软雅黑" panose="020B0503020204020204" pitchFamily="34" charset="-122"/>
                <a:sym typeface="Wingdings"/>
              </a:rPr>
              <a:t>例</a:t>
            </a:r>
            <a:r>
              <a:rPr lang="en-US" altLang="zh-CN" sz="2100" dirty="0">
                <a:solidFill>
                  <a:srgbClr val="002060"/>
                </a:solidFill>
                <a:latin typeface="微软雅黑" panose="020B0503020204020204" pitchFamily="34" charset="-122"/>
                <a:ea typeface="微软雅黑" panose="020B0503020204020204" pitchFamily="34" charset="-122"/>
                <a:sym typeface="Wingdings"/>
              </a:rPr>
              <a:t>3</a:t>
            </a:r>
            <a:r>
              <a:rPr lang="zh-CN" altLang="en-US" sz="2100" dirty="0">
                <a:solidFill>
                  <a:srgbClr val="002060"/>
                </a:solidFill>
                <a:latin typeface="微软雅黑" panose="020B0503020204020204" pitchFamily="34" charset="-122"/>
                <a:ea typeface="微软雅黑" panose="020B0503020204020204" pitchFamily="34" charset="-122"/>
                <a:sym typeface="Wingdings"/>
              </a:rPr>
              <a:t>：我们的设计比较独特，没有和相关专利重合；     </a:t>
            </a:r>
            <a:r>
              <a:rPr lang="zh-CN" altLang="en-US" sz="2100" dirty="0">
                <a:solidFill>
                  <a:srgbClr val="00B050"/>
                </a:solidFill>
                <a:latin typeface="微软雅黑" panose="020B0503020204020204" pitchFamily="34" charset="-122"/>
                <a:ea typeface="微软雅黑" panose="020B0503020204020204" pitchFamily="34" charset="-122"/>
                <a:sym typeface="Wingdings"/>
              </a:rPr>
              <a:t></a:t>
            </a:r>
            <a:endParaRPr lang="en-US" altLang="zh-CN" sz="2100" dirty="0">
              <a:solidFill>
                <a:srgbClr val="002060"/>
              </a:solidFill>
              <a:latin typeface="微软雅黑" panose="020B0503020204020204" pitchFamily="34" charset="-122"/>
              <a:ea typeface="微软雅黑" panose="020B0503020204020204" pitchFamily="34" charset="-122"/>
              <a:sym typeface="Wingdings"/>
            </a:endParaRPr>
          </a:p>
          <a:p>
            <a:pPr>
              <a:lnSpc>
                <a:spcPct val="200000"/>
              </a:lnSpc>
            </a:pPr>
            <a:r>
              <a:rPr lang="en-US" altLang="zh-CN" sz="2100" dirty="0">
                <a:solidFill>
                  <a:srgbClr val="002060"/>
                </a:solidFill>
                <a:latin typeface="微软雅黑" panose="020B0503020204020204" pitchFamily="34" charset="-122"/>
                <a:ea typeface="微软雅黑" panose="020B0503020204020204" pitchFamily="34" charset="-122"/>
                <a:sym typeface="Wingdings"/>
              </a:rPr>
              <a:t>…………</a:t>
            </a:r>
          </a:p>
        </p:txBody>
      </p:sp>
    </p:spTree>
    <p:extLst>
      <p:ext uri="{BB962C8B-B14F-4D97-AF65-F5344CB8AC3E}">
        <p14:creationId xmlns:p14="http://schemas.microsoft.com/office/powerpoint/2010/main" val="18991011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918" y="141481"/>
            <a:ext cx="229871" cy="438582"/>
          </a:xfrm>
          <a:prstGeom prst="rect">
            <a:avLst/>
          </a:prstGeom>
        </p:spPr>
        <p:txBody>
          <a:bodyPr wrap="none" lIns="68580" tIns="34290" rIns="68580" bIns="34290">
            <a:spAutoFit/>
          </a:bodyPr>
          <a:lstStyle/>
          <a:p>
            <a:r>
              <a:rPr lang="zh-CN" altLang="en-US" sz="2400" b="1" dirty="0">
                <a:solidFill>
                  <a:srgbClr val="002060"/>
                </a:solidFill>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6" name="矩形 5"/>
          <p:cNvSpPr/>
          <p:nvPr/>
        </p:nvSpPr>
        <p:spPr>
          <a:xfrm>
            <a:off x="4301935" y="1869672"/>
            <a:ext cx="3780912" cy="1177245"/>
          </a:xfrm>
          <a:prstGeom prst="rect">
            <a:avLst/>
          </a:prstGeom>
        </p:spPr>
        <p:txBody>
          <a:bodyPr wrap="square" lIns="68580" tIns="34290" rIns="68580" bIns="34290">
            <a:spAutoFit/>
          </a:bodyPr>
          <a:lstStyle/>
          <a:p>
            <a:r>
              <a:rPr lang="zh-CN" altLang="en-US" sz="2400" b="1" dirty="0">
                <a:solidFill>
                  <a:srgbClr val="002060"/>
                </a:solidFill>
                <a:latin typeface="微软雅黑" panose="020B0503020204020204" pitchFamily="34" charset="-122"/>
                <a:ea typeface="微软雅黑" panose="020B0503020204020204" pitchFamily="34" charset="-122"/>
              </a:rPr>
              <a:t>问题：左边邮件截图中有哪些不当表述？应该如何表述？ </a:t>
            </a:r>
            <a:endParaRPr lang="zh-CN" altLang="en-US" sz="2400" dirty="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36193"/>
            <a:ext cx="1892144" cy="369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圆角矩形 7"/>
          <p:cNvSpPr/>
          <p:nvPr/>
        </p:nvSpPr>
        <p:spPr>
          <a:xfrm>
            <a:off x="-324544" y="318760"/>
            <a:ext cx="1685875"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举例</a:t>
            </a:r>
            <a:r>
              <a:rPr lang="en-US" altLang="zh-CN" sz="2000" b="1" dirty="0" smtClean="0">
                <a:solidFill>
                  <a:srgbClr val="002060"/>
                </a:solidFill>
                <a:latin typeface="微软雅黑" panose="020B0503020204020204" pitchFamily="34" charset="-122"/>
                <a:ea typeface="微软雅黑" panose="020B0503020204020204" pitchFamily="34" charset="-122"/>
              </a:rPr>
              <a:t>-1</a:t>
            </a:r>
            <a:endParaRPr lang="en-US" altLang="zh-CN" sz="2000" b="1" i="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15529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9131" y="1923678"/>
            <a:ext cx="3780912" cy="1177245"/>
          </a:xfrm>
          <a:prstGeom prst="rect">
            <a:avLst/>
          </a:prstGeom>
        </p:spPr>
        <p:txBody>
          <a:bodyPr wrap="square" lIns="68580" tIns="34290" rIns="68580" bIns="34290">
            <a:spAutoFit/>
          </a:bodyPr>
          <a:lstStyle/>
          <a:p>
            <a:r>
              <a:rPr lang="zh-CN" altLang="en-US" sz="2400" b="1" dirty="0">
                <a:solidFill>
                  <a:srgbClr val="002060"/>
                </a:solidFill>
                <a:latin typeface="微软雅黑" panose="020B0503020204020204" pitchFamily="34" charset="-122"/>
                <a:ea typeface="微软雅黑" panose="020B0503020204020204" pitchFamily="34" charset="-122"/>
              </a:rPr>
              <a:t>问题：右边邮件截图中有哪些不当表述？应该如何表述？ </a:t>
            </a:r>
            <a:endParaRPr lang="zh-CN" altLang="en-US" sz="2400" dirty="0">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260" y="735546"/>
            <a:ext cx="1995972" cy="421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圆角矩形 6"/>
          <p:cNvSpPr/>
          <p:nvPr/>
        </p:nvSpPr>
        <p:spPr>
          <a:xfrm>
            <a:off x="-273807" y="339502"/>
            <a:ext cx="1677455"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举例</a:t>
            </a:r>
            <a:r>
              <a:rPr lang="en-US" altLang="zh-CN" sz="2000" b="1" dirty="0" smtClean="0">
                <a:solidFill>
                  <a:srgbClr val="002060"/>
                </a:solidFill>
                <a:latin typeface="微软雅黑" panose="020B0503020204020204" pitchFamily="34" charset="-122"/>
                <a:ea typeface="微软雅黑" panose="020B0503020204020204" pitchFamily="34" charset="-122"/>
              </a:rPr>
              <a:t>-2</a:t>
            </a:r>
            <a:endParaRPr lang="en-US" altLang="zh-CN" sz="2000" b="1" i="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749908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398565" y="267494"/>
            <a:ext cx="5186589"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2000" b="1" dirty="0" smtClean="0">
                <a:solidFill>
                  <a:srgbClr val="002060"/>
                </a:solidFill>
                <a:latin typeface="微软雅黑" panose="020B0503020204020204" pitchFamily="34" charset="-122"/>
                <a:ea typeface="微软雅黑" panose="020B0503020204020204" pitchFamily="34"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中国企业在美专利</a:t>
            </a:r>
            <a:r>
              <a:rPr lang="zh-CN" altLang="en-US" sz="2000" b="1" dirty="0">
                <a:solidFill>
                  <a:srgbClr val="002060"/>
                </a:solidFill>
                <a:latin typeface="微软雅黑" panose="020B0503020204020204" pitchFamily="34" charset="-122"/>
                <a:ea typeface="微软雅黑" panose="020B0503020204020204" pitchFamily="34" charset="-122"/>
              </a:rPr>
              <a:t>诉讼技术领域分布            </a:t>
            </a:r>
            <a:endParaRPr lang="zh-CN" altLang="en-US" sz="2000"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graphicFrame>
        <p:nvGraphicFramePr>
          <p:cNvPr id="10" name="图表 9"/>
          <p:cNvGraphicFramePr/>
          <p:nvPr>
            <p:extLst>
              <p:ext uri="{D42A27DB-BD31-4B8C-83A1-F6EECF244321}">
                <p14:modId xmlns:p14="http://schemas.microsoft.com/office/powerpoint/2010/main" val="3116157773"/>
              </p:ext>
            </p:extLst>
          </p:nvPr>
        </p:nvGraphicFramePr>
        <p:xfrm>
          <a:off x="1331640" y="987574"/>
          <a:ext cx="5519936" cy="3703960"/>
        </p:xfrm>
        <a:graphic>
          <a:graphicData uri="http://schemas.openxmlformats.org/drawingml/2006/chart">
            <c:chart xmlns:c="http://schemas.openxmlformats.org/drawingml/2006/chart" xmlns:r="http://schemas.openxmlformats.org/officeDocument/2006/relationships" r:id="rId2"/>
          </a:graphicData>
        </a:graphic>
      </p:graphicFrame>
      <p:sp>
        <p:nvSpPr>
          <p:cNvPr id="12" name="矩形 11"/>
          <p:cNvSpPr/>
          <p:nvPr/>
        </p:nvSpPr>
        <p:spPr>
          <a:xfrm>
            <a:off x="6012160" y="4889009"/>
            <a:ext cx="2852063" cy="215444"/>
          </a:xfrm>
          <a:prstGeom prst="rect">
            <a:avLst/>
          </a:prstGeom>
        </p:spPr>
        <p:txBody>
          <a:bodyPr wrap="none">
            <a:spAutoFit/>
          </a:bodyPr>
          <a:lstStyle/>
          <a:p>
            <a:r>
              <a:rPr lang="zh-CN" altLang="en-US" sz="800" dirty="0" smtClean="0">
                <a:solidFill>
                  <a:srgbClr val="002060"/>
                </a:solidFill>
                <a:latin typeface="黑体" panose="02010609060101010101" pitchFamily="49" charset="-122"/>
                <a:ea typeface="黑体" panose="02010609060101010101" pitchFamily="49" charset="-122"/>
              </a:rPr>
              <a:t>数据来源：</a:t>
            </a:r>
            <a:r>
              <a:rPr lang="en-US" altLang="zh-CN" sz="800" dirty="0" smtClean="0">
                <a:solidFill>
                  <a:srgbClr val="002060"/>
                </a:solidFill>
                <a:latin typeface="黑体" panose="02010609060101010101" pitchFamily="49" charset="-122"/>
                <a:ea typeface="黑体" panose="02010609060101010101" pitchFamily="49" charset="-122"/>
              </a:rPr>
              <a:t>《</a:t>
            </a:r>
            <a:r>
              <a:rPr lang="zh-CN" altLang="en-US" sz="800" dirty="0" smtClean="0">
                <a:solidFill>
                  <a:srgbClr val="002060"/>
                </a:solidFill>
                <a:latin typeface="黑体" panose="02010609060101010101" pitchFamily="49" charset="-122"/>
                <a:ea typeface="黑体" panose="02010609060101010101" pitchFamily="49" charset="-122"/>
              </a:rPr>
              <a:t>2022年</a:t>
            </a:r>
            <a:r>
              <a:rPr lang="zh-CN" altLang="en-US" sz="800" dirty="0">
                <a:solidFill>
                  <a:srgbClr val="002060"/>
                </a:solidFill>
                <a:latin typeface="黑体" panose="02010609060101010101" pitchFamily="49" charset="-122"/>
                <a:ea typeface="黑体" panose="02010609060101010101" pitchFamily="49" charset="-122"/>
              </a:rPr>
              <a:t>中国企业在美知识产权纠纷调查</a:t>
            </a:r>
            <a:r>
              <a:rPr lang="zh-CN" altLang="en-US" sz="800" dirty="0" smtClean="0">
                <a:solidFill>
                  <a:srgbClr val="002060"/>
                </a:solidFill>
                <a:latin typeface="黑体" panose="02010609060101010101" pitchFamily="49" charset="-122"/>
                <a:ea typeface="黑体" panose="02010609060101010101" pitchFamily="49" charset="-122"/>
              </a:rPr>
              <a:t>报告</a:t>
            </a:r>
            <a:r>
              <a:rPr lang="en-US" altLang="zh-CN" sz="800" dirty="0" smtClean="0">
                <a:solidFill>
                  <a:srgbClr val="002060"/>
                </a:solidFill>
                <a:latin typeface="黑体" panose="02010609060101010101" pitchFamily="49" charset="-122"/>
                <a:ea typeface="黑体" panose="02010609060101010101" pitchFamily="49" charset="-122"/>
              </a:rPr>
              <a:t>》</a:t>
            </a:r>
            <a:endParaRPr lang="zh-CN" altLang="en-US" sz="800"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4959822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771550"/>
            <a:ext cx="8210169" cy="3300904"/>
          </a:xfrm>
          <a:prstGeom prst="rect">
            <a:avLst/>
          </a:prstGeom>
          <a:noFill/>
        </p:spPr>
        <p:txBody>
          <a:bodyPr wrap="square" lIns="68580" tIns="34290" rIns="68580" bIns="34290">
            <a:spAutoFit/>
          </a:bodyPr>
          <a:lstStyle/>
          <a:p>
            <a:pPr>
              <a:lnSpc>
                <a:spcPct val="200000"/>
              </a:lnSpc>
            </a:pPr>
            <a:r>
              <a:rPr lang="zh-CN" altLang="en-US" sz="2100" b="1" i="1" dirty="0" smtClean="0">
                <a:solidFill>
                  <a:srgbClr val="002060"/>
                </a:solidFill>
                <a:latin typeface="微软雅黑" panose="020B0503020204020204" pitchFamily="34" charset="-122"/>
                <a:ea typeface="微软雅黑" panose="020B0503020204020204" pitchFamily="34" charset="-122"/>
                <a:sym typeface="Wingdings"/>
              </a:rPr>
              <a:t>       疑问</a:t>
            </a:r>
            <a:r>
              <a:rPr lang="zh-CN" altLang="en-US" sz="2100" b="1" i="1" dirty="0">
                <a:solidFill>
                  <a:srgbClr val="002060"/>
                </a:solidFill>
                <a:latin typeface="微软雅黑" panose="020B0503020204020204" pitchFamily="34" charset="-122"/>
                <a:ea typeface="微软雅黑" panose="020B0503020204020204" pitchFamily="34" charset="-122"/>
                <a:sym typeface="Wingdings"/>
              </a:rPr>
              <a:t>：涉及专利风险相关内容的工作，如何汇报 ？</a:t>
            </a:r>
            <a:endParaRPr lang="en-US" altLang="zh-CN" sz="2100" b="1" i="1" dirty="0">
              <a:solidFill>
                <a:srgbClr val="002060"/>
              </a:solidFill>
              <a:latin typeface="微软雅黑" panose="020B0503020204020204" pitchFamily="34" charset="-122"/>
              <a:ea typeface="微软雅黑" panose="020B0503020204020204" pitchFamily="34" charset="-122"/>
            </a:endParaRPr>
          </a:p>
          <a:p>
            <a:pPr>
              <a:lnSpc>
                <a:spcPct val="200000"/>
              </a:lnSpc>
            </a:pPr>
            <a:r>
              <a:rPr lang="en-US" altLang="zh-CN" sz="2100" dirty="0" smtClean="0">
                <a:solidFill>
                  <a:srgbClr val="002060"/>
                </a:solidFill>
                <a:latin typeface="微软雅黑" panose="020B0503020204020204" pitchFamily="34" charset="-122"/>
                <a:ea typeface="微软雅黑" panose="020B0503020204020204" pitchFamily="34" charset="-122"/>
                <a:sym typeface="Wingdings"/>
              </a:rPr>
              <a:t>       ---</a:t>
            </a:r>
            <a:r>
              <a:rPr lang="zh-CN" altLang="en-US" sz="2100" dirty="0">
                <a:solidFill>
                  <a:srgbClr val="002060"/>
                </a:solidFill>
                <a:latin typeface="微软雅黑" panose="020B0503020204020204" pitchFamily="34" charset="-122"/>
                <a:ea typeface="微软雅黑" panose="020B0503020204020204" pitchFamily="34" charset="-122"/>
                <a:sym typeface="Wingdings"/>
              </a:rPr>
              <a:t>书面汇报之前，请</a:t>
            </a:r>
            <a:r>
              <a:rPr lang="zh-CN" altLang="en-US" sz="2100" dirty="0" smtClean="0">
                <a:solidFill>
                  <a:srgbClr val="002060"/>
                </a:solidFill>
                <a:latin typeface="微软雅黑" panose="020B0503020204020204" pitchFamily="34" charset="-122"/>
                <a:ea typeface="微软雅黑" panose="020B0503020204020204" pitchFamily="34" charset="-122"/>
                <a:sym typeface="Wingdings"/>
              </a:rPr>
              <a:t>和专利</a:t>
            </a:r>
            <a:r>
              <a:rPr lang="zh-CN" altLang="en-US" sz="2100" dirty="0">
                <a:solidFill>
                  <a:srgbClr val="002060"/>
                </a:solidFill>
                <a:latin typeface="微软雅黑" panose="020B0503020204020204" pitchFamily="34" charset="-122"/>
                <a:ea typeface="微软雅黑" panose="020B0503020204020204" pitchFamily="34" charset="-122"/>
                <a:sym typeface="Wingdings"/>
              </a:rPr>
              <a:t>部门同事提前口头沟通好</a:t>
            </a:r>
            <a:r>
              <a:rPr lang="zh-CN" altLang="en-US" sz="2100" dirty="0" smtClean="0">
                <a:solidFill>
                  <a:srgbClr val="002060"/>
                </a:solidFill>
                <a:latin typeface="微软雅黑" panose="020B0503020204020204" pitchFamily="34" charset="-122"/>
                <a:ea typeface="微软雅黑" panose="020B0503020204020204" pitchFamily="34" charset="-122"/>
                <a:sym typeface="Wingdings"/>
              </a:rPr>
              <a:t>。</a:t>
            </a:r>
            <a:endParaRPr lang="en-US" altLang="zh-CN" sz="2100" dirty="0">
              <a:solidFill>
                <a:srgbClr val="002060"/>
              </a:solidFill>
              <a:latin typeface="微软雅黑" panose="020B0503020204020204" pitchFamily="34" charset="-122"/>
              <a:ea typeface="微软雅黑" panose="020B0503020204020204" pitchFamily="34" charset="-122"/>
              <a:sym typeface="Wingdings"/>
            </a:endParaRPr>
          </a:p>
          <a:p>
            <a:pPr>
              <a:lnSpc>
                <a:spcPct val="200000"/>
              </a:lnSpc>
            </a:pPr>
            <a:r>
              <a:rPr lang="zh-CN" altLang="en-US" sz="2100" dirty="0" smtClean="0">
                <a:solidFill>
                  <a:srgbClr val="C00000"/>
                </a:solidFill>
                <a:latin typeface="微软雅黑" panose="020B0503020204020204" pitchFamily="34" charset="-122"/>
                <a:ea typeface="微软雅黑" panose="020B0503020204020204" pitchFamily="34" charset="-122"/>
                <a:sym typeface="Wingdings"/>
              </a:rPr>
              <a:t>      书面中不宜出现“有侵权风险” “高风险”之类的表述 。</a:t>
            </a:r>
            <a:endParaRPr lang="en-US" altLang="zh-CN" sz="2100" dirty="0">
              <a:solidFill>
                <a:srgbClr val="FF0000"/>
              </a:solidFill>
              <a:latin typeface="微软雅黑" panose="020B0503020204020204" pitchFamily="34" charset="-122"/>
              <a:ea typeface="微软雅黑" panose="020B0503020204020204" pitchFamily="34" charset="-122"/>
              <a:sym typeface="Wingdings"/>
            </a:endParaRPr>
          </a:p>
          <a:p>
            <a:pPr>
              <a:lnSpc>
                <a:spcPct val="200000"/>
              </a:lnSpc>
            </a:pPr>
            <a:r>
              <a:rPr lang="en-US" altLang="zh-CN" sz="2100" i="1" dirty="0" smtClean="0">
                <a:solidFill>
                  <a:srgbClr val="002060"/>
                </a:solidFill>
                <a:latin typeface="微软雅黑" panose="020B0503020204020204" pitchFamily="34" charset="-122"/>
                <a:ea typeface="微软雅黑" panose="020B0503020204020204" pitchFamily="34" charset="-122"/>
                <a:sym typeface="Wingdings"/>
              </a:rPr>
              <a:t>      ---</a:t>
            </a:r>
            <a:r>
              <a:rPr lang="zh-CN" altLang="en-US" sz="2100" i="1" dirty="0">
                <a:solidFill>
                  <a:srgbClr val="002060"/>
                </a:solidFill>
                <a:latin typeface="微软雅黑" panose="020B0503020204020204" pitchFamily="34" charset="-122"/>
                <a:ea typeface="微软雅黑" panose="020B0503020204020204" pitchFamily="34" charset="-122"/>
                <a:sym typeface="Wingdings"/>
              </a:rPr>
              <a:t>是否具有侵权风险，</a:t>
            </a:r>
            <a:r>
              <a:rPr lang="zh-CN" altLang="en-US" sz="2100" i="1" dirty="0" smtClean="0">
                <a:solidFill>
                  <a:srgbClr val="002060"/>
                </a:solidFill>
                <a:latin typeface="微软雅黑" panose="020B0503020204020204" pitchFamily="34" charset="-122"/>
                <a:ea typeface="微软雅黑" panose="020B0503020204020204" pitchFamily="34" charset="-122"/>
                <a:sym typeface="Wingdings"/>
              </a:rPr>
              <a:t>属于法律</a:t>
            </a:r>
            <a:r>
              <a:rPr lang="zh-CN" altLang="en-US" sz="2100" i="1" dirty="0">
                <a:solidFill>
                  <a:srgbClr val="002060"/>
                </a:solidFill>
                <a:latin typeface="微软雅黑" panose="020B0503020204020204" pitchFamily="34" charset="-122"/>
                <a:ea typeface="微软雅黑" panose="020B0503020204020204" pitchFamily="34" charset="-122"/>
                <a:sym typeface="Wingdings"/>
              </a:rPr>
              <a:t>范畴的问题，仅限于</a:t>
            </a:r>
            <a:r>
              <a:rPr lang="zh-CN" altLang="en-US" sz="2100" i="1" dirty="0" smtClean="0">
                <a:solidFill>
                  <a:srgbClr val="002060"/>
                </a:solidFill>
                <a:latin typeface="微软雅黑" panose="020B0503020204020204" pitchFamily="34" charset="-122"/>
                <a:ea typeface="微软雅黑" panose="020B0503020204020204" pitchFamily="34" charset="-122"/>
                <a:sym typeface="Wingdings"/>
              </a:rPr>
              <a:t>内部</a:t>
            </a:r>
            <a:endParaRPr lang="en-US" altLang="zh-CN" sz="2100" i="1" dirty="0" smtClean="0">
              <a:solidFill>
                <a:srgbClr val="002060"/>
              </a:solidFill>
              <a:latin typeface="微软雅黑" panose="020B0503020204020204" pitchFamily="34" charset="-122"/>
              <a:ea typeface="微软雅黑" panose="020B0503020204020204" pitchFamily="34" charset="-122"/>
              <a:sym typeface="Wingdings"/>
            </a:endParaRPr>
          </a:p>
          <a:p>
            <a:pPr>
              <a:lnSpc>
                <a:spcPct val="200000"/>
              </a:lnSpc>
            </a:pPr>
            <a:r>
              <a:rPr lang="zh-CN" altLang="en-US" sz="2100" i="1" dirty="0" smtClean="0">
                <a:solidFill>
                  <a:srgbClr val="002060"/>
                </a:solidFill>
                <a:latin typeface="微软雅黑" panose="020B0503020204020204" pitchFamily="34" charset="-122"/>
                <a:ea typeface="微软雅黑" panose="020B0503020204020204" pitchFamily="34" charset="-122"/>
                <a:sym typeface="Wingdings"/>
              </a:rPr>
              <a:t>       律师或者</a:t>
            </a:r>
            <a:r>
              <a:rPr lang="zh-CN" altLang="en-US" sz="2100" i="1" dirty="0">
                <a:solidFill>
                  <a:srgbClr val="002060"/>
                </a:solidFill>
                <a:latin typeface="微软雅黑" panose="020B0503020204020204" pitchFamily="34" charset="-122"/>
                <a:ea typeface="微软雅黑" panose="020B0503020204020204" pitchFamily="34" charset="-122"/>
                <a:sym typeface="Wingdings"/>
              </a:rPr>
              <a:t>外部律师出具该类书面意见</a:t>
            </a:r>
            <a:r>
              <a:rPr lang="zh-CN" altLang="en-US" sz="2100" i="1" dirty="0" smtClean="0">
                <a:solidFill>
                  <a:srgbClr val="002060"/>
                </a:solidFill>
                <a:latin typeface="微软雅黑" panose="020B0503020204020204" pitchFamily="34" charset="-122"/>
                <a:ea typeface="微软雅黑" panose="020B0503020204020204" pitchFamily="34" charset="-122"/>
                <a:sym typeface="Wingdings"/>
              </a:rPr>
              <a:t>。</a:t>
            </a:r>
            <a:endParaRPr lang="en-US" altLang="zh-CN" sz="2100" i="1" dirty="0">
              <a:solidFill>
                <a:srgbClr val="002060"/>
              </a:solidFill>
              <a:latin typeface="微软雅黑" panose="020B0503020204020204" pitchFamily="34" charset="-122"/>
              <a:ea typeface="微软雅黑" panose="020B0503020204020204" pitchFamily="34" charset="-122"/>
              <a:sym typeface="Wingdings"/>
            </a:endParaRPr>
          </a:p>
        </p:txBody>
      </p:sp>
    </p:spTree>
    <p:extLst>
      <p:ext uri="{BB962C8B-B14F-4D97-AF65-F5344CB8AC3E}">
        <p14:creationId xmlns:p14="http://schemas.microsoft.com/office/powerpoint/2010/main" val="320784030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6394" y="915566"/>
            <a:ext cx="8210169" cy="3393237"/>
          </a:xfrm>
          <a:prstGeom prst="rect">
            <a:avLst/>
          </a:prstGeom>
        </p:spPr>
        <p:txBody>
          <a:bodyPr wrap="square" lIns="68580" tIns="34290" rIns="68580" bIns="34290">
            <a:spAutoFit/>
          </a:bodyPr>
          <a:lstStyle/>
          <a:p>
            <a:pPr>
              <a:lnSpc>
                <a:spcPct val="200000"/>
              </a:lnSpc>
            </a:pPr>
            <a:r>
              <a:rPr lang="zh-CN" altLang="en-US" sz="1800" dirty="0">
                <a:solidFill>
                  <a:srgbClr val="002060"/>
                </a:solidFill>
                <a:latin typeface="微软雅黑" panose="020B0503020204020204" pitchFamily="34" charset="-122"/>
                <a:ea typeface="微软雅黑" panose="020B0503020204020204" pitchFamily="34" charset="-122"/>
                <a:sym typeface="Wingdings"/>
              </a:rPr>
              <a:t>    美国专利诉讼</a:t>
            </a:r>
            <a:r>
              <a:rPr lang="zh-CN" altLang="en-US" sz="1800" dirty="0" smtClean="0">
                <a:solidFill>
                  <a:srgbClr val="002060"/>
                </a:solidFill>
                <a:latin typeface="微软雅黑" panose="020B0503020204020204" pitchFamily="34" charset="-122"/>
                <a:ea typeface="微软雅黑" panose="020B0503020204020204" pitchFamily="34" charset="-122"/>
                <a:sym typeface="Wingdings"/>
              </a:rPr>
              <a:t>庭审也采用</a:t>
            </a:r>
            <a:r>
              <a:rPr lang="zh-CN" altLang="en-US" sz="1800" dirty="0">
                <a:solidFill>
                  <a:srgbClr val="002060"/>
                </a:solidFill>
                <a:latin typeface="微软雅黑" panose="020B0503020204020204" pitchFamily="34" charset="-122"/>
                <a:ea typeface="微软雅黑" panose="020B0503020204020204" pitchFamily="34" charset="-122"/>
                <a:sym typeface="Wingdings"/>
              </a:rPr>
              <a:t>陪审团制度（陪审团成员并非法律或技术专家），因此控方律师会尽可能罗列出能够说明被控产品和涉案专利表述一致的地方，从而试图达到影响</a:t>
            </a:r>
            <a:r>
              <a:rPr lang="zh-CN" altLang="en-US" sz="1800" dirty="0" smtClean="0">
                <a:solidFill>
                  <a:srgbClr val="002060"/>
                </a:solidFill>
                <a:latin typeface="微软雅黑" panose="020B0503020204020204" pitchFamily="34" charset="-122"/>
                <a:ea typeface="微软雅黑" panose="020B0503020204020204" pitchFamily="34" charset="-122"/>
                <a:sym typeface="Wingdings"/>
              </a:rPr>
              <a:t>陪审团</a:t>
            </a:r>
            <a:r>
              <a:rPr lang="zh-CN" altLang="en-US" sz="1800" dirty="0">
                <a:solidFill>
                  <a:srgbClr val="002060"/>
                </a:solidFill>
                <a:latin typeface="微软雅黑" panose="020B0503020204020204" pitchFamily="34" charset="-122"/>
                <a:ea typeface="微软雅黑" panose="020B0503020204020204" pitchFamily="34" charset="-122"/>
                <a:sym typeface="Wingdings"/>
              </a:rPr>
              <a:t>判决</a:t>
            </a:r>
            <a:r>
              <a:rPr lang="zh-CN" altLang="en-US" sz="1800" dirty="0" smtClean="0">
                <a:solidFill>
                  <a:srgbClr val="002060"/>
                </a:solidFill>
                <a:latin typeface="微软雅黑" panose="020B0503020204020204" pitchFamily="34" charset="-122"/>
                <a:ea typeface="微软雅黑" panose="020B0503020204020204" pitchFamily="34" charset="-122"/>
                <a:sym typeface="Wingdings"/>
              </a:rPr>
              <a:t>的</a:t>
            </a:r>
            <a:r>
              <a:rPr lang="zh-CN" altLang="en-US" sz="1800" dirty="0">
                <a:solidFill>
                  <a:srgbClr val="002060"/>
                </a:solidFill>
                <a:latin typeface="微软雅黑" panose="020B0503020204020204" pitchFamily="34" charset="-122"/>
                <a:ea typeface="微软雅黑" panose="020B0503020204020204" pitchFamily="34" charset="-122"/>
                <a:sym typeface="Wingdings"/>
              </a:rPr>
              <a:t>目的。</a:t>
            </a:r>
            <a:endParaRPr lang="en-US" altLang="zh-CN" sz="1800" dirty="0">
              <a:solidFill>
                <a:srgbClr val="002060"/>
              </a:solidFill>
              <a:latin typeface="微软雅黑" panose="020B0503020204020204" pitchFamily="34" charset="-122"/>
              <a:ea typeface="微软雅黑" panose="020B0503020204020204" pitchFamily="34" charset="-122"/>
              <a:sym typeface="Wingdings"/>
            </a:endParaRPr>
          </a:p>
          <a:p>
            <a:pPr>
              <a:lnSpc>
                <a:spcPct val="200000"/>
              </a:lnSpc>
            </a:pPr>
            <a:r>
              <a:rPr lang="en-US" altLang="zh-CN" sz="1800" dirty="0">
                <a:solidFill>
                  <a:srgbClr val="002060"/>
                </a:solidFill>
                <a:latin typeface="微软雅黑" panose="020B0503020204020204" pitchFamily="34" charset="-122"/>
                <a:ea typeface="微软雅黑" panose="020B0503020204020204" pitchFamily="34" charset="-122"/>
                <a:sym typeface="Wingdings"/>
              </a:rPr>
              <a:t>    </a:t>
            </a:r>
            <a:r>
              <a:rPr lang="zh-CN" altLang="en-US" sz="1800" dirty="0">
                <a:solidFill>
                  <a:srgbClr val="002060"/>
                </a:solidFill>
                <a:latin typeface="微软雅黑" panose="020B0503020204020204" pitchFamily="34" charset="-122"/>
                <a:ea typeface="微软雅黑" panose="020B0503020204020204" pitchFamily="34" charset="-122"/>
                <a:sym typeface="Wingdings"/>
              </a:rPr>
              <a:t>包括将被控产品说明书用词、</a:t>
            </a:r>
            <a:r>
              <a:rPr lang="en-US" altLang="zh-CN" sz="1800" dirty="0">
                <a:solidFill>
                  <a:srgbClr val="002060"/>
                </a:solidFill>
                <a:latin typeface="微软雅黑" panose="020B0503020204020204" pitchFamily="34" charset="-122"/>
                <a:ea typeface="微软雅黑" panose="020B0503020204020204" pitchFamily="34" charset="-122"/>
                <a:sym typeface="Wingdings"/>
              </a:rPr>
              <a:t>FDA</a:t>
            </a:r>
            <a:r>
              <a:rPr lang="zh-CN" altLang="en-US" sz="1800" dirty="0">
                <a:solidFill>
                  <a:srgbClr val="002060"/>
                </a:solidFill>
                <a:latin typeface="微软雅黑" panose="020B0503020204020204" pitchFamily="34" charset="-122"/>
                <a:ea typeface="微软雅黑" panose="020B0503020204020204" pitchFamily="34" charset="-122"/>
                <a:sym typeface="Wingdings"/>
              </a:rPr>
              <a:t>注册文件用词、图纸描述用词等技术性文件的用词与涉诉专利中的用词进行对比，以寻找重复的字段。重复字段越多对方律师能利用的攻击点越多</a:t>
            </a:r>
            <a:r>
              <a:rPr lang="zh-CN" altLang="en-US" sz="1800" dirty="0" smtClean="0">
                <a:solidFill>
                  <a:srgbClr val="002060"/>
                </a:solidFill>
                <a:latin typeface="微软雅黑" panose="020B0503020204020204" pitchFamily="34" charset="-122"/>
                <a:ea typeface="微软雅黑" panose="020B0503020204020204" pitchFamily="34" charset="-122"/>
                <a:sym typeface="Wingdings"/>
              </a:rPr>
              <a:t>。</a:t>
            </a:r>
            <a:endParaRPr lang="en-US" altLang="zh-CN" sz="1800" dirty="0">
              <a:solidFill>
                <a:srgbClr val="002060"/>
              </a:solidFill>
              <a:latin typeface="微软雅黑" panose="020B0503020204020204" pitchFamily="34" charset="-122"/>
              <a:ea typeface="微软雅黑" panose="020B0503020204020204" pitchFamily="34" charset="-122"/>
              <a:sym typeface="Wingdings"/>
            </a:endParaRPr>
          </a:p>
        </p:txBody>
      </p:sp>
      <p:sp>
        <p:nvSpPr>
          <p:cNvPr id="7" name="圆角矩形 6"/>
          <p:cNvSpPr/>
          <p:nvPr/>
        </p:nvSpPr>
        <p:spPr>
          <a:xfrm>
            <a:off x="-374824" y="294156"/>
            <a:ext cx="3506664"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buSzPct val="70000"/>
            </a:pPr>
            <a:r>
              <a:rPr lang="zh-CN" altLang="en-US" sz="2000" b="1" dirty="0" smtClean="0">
                <a:solidFill>
                  <a:srgbClr val="002060"/>
                </a:solidFill>
                <a:latin typeface="微软雅黑" panose="020B0503020204020204" pitchFamily="34" charset="-122"/>
                <a:ea typeface="微软雅黑" panose="020B0503020204020204" pitchFamily="34" charset="-122"/>
              </a:rPr>
              <a:t>    避免使用高辨识度词语</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02859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753" y="1347614"/>
            <a:ext cx="6084168" cy="2331407"/>
          </a:xfrm>
          <a:prstGeom prst="rect">
            <a:avLst/>
          </a:prstGeom>
          <a:noFill/>
        </p:spPr>
        <p:txBody>
          <a:bodyPr wrap="square" lIns="68580" tIns="34290" rIns="68580" bIns="34290">
            <a:spAutoFit/>
          </a:bodyPr>
          <a:lstStyle/>
          <a:p>
            <a:r>
              <a:rPr lang="zh-CN" altLang="en-US" sz="2100" dirty="0" smtClean="0">
                <a:solidFill>
                  <a:srgbClr val="002060"/>
                </a:solidFill>
                <a:latin typeface="微软雅黑" panose="020B0503020204020204" pitchFamily="34" charset="-122"/>
                <a:ea typeface="微软雅黑" panose="020B0503020204020204" pitchFamily="34" charset="-122"/>
              </a:rPr>
              <a:t>   </a:t>
            </a:r>
            <a:endParaRPr lang="en-US" altLang="zh-CN" sz="2100" dirty="0" smtClean="0">
              <a:solidFill>
                <a:srgbClr val="002060"/>
              </a:solidFill>
              <a:latin typeface="微软雅黑" panose="020B0503020204020204" pitchFamily="34" charset="-122"/>
              <a:ea typeface="微软雅黑" panose="020B0503020204020204" pitchFamily="34" charset="-122"/>
            </a:endParaRPr>
          </a:p>
          <a:p>
            <a:r>
              <a:rPr lang="en-US" altLang="zh-CN" sz="2100" dirty="0">
                <a:solidFill>
                  <a:srgbClr val="002060"/>
                </a:solidFill>
                <a:latin typeface="微软雅黑" panose="020B0503020204020204" pitchFamily="34" charset="-122"/>
                <a:ea typeface="微软雅黑" panose="020B0503020204020204" pitchFamily="34" charset="-122"/>
              </a:rPr>
              <a:t> </a:t>
            </a:r>
            <a:r>
              <a:rPr lang="en-US" altLang="zh-CN" sz="2100" dirty="0" smtClean="0">
                <a:solidFill>
                  <a:srgbClr val="002060"/>
                </a:solidFill>
                <a:latin typeface="微软雅黑" panose="020B0503020204020204" pitchFamily="34" charset="-122"/>
                <a:ea typeface="微软雅黑" panose="020B0503020204020204" pitchFamily="34" charset="-122"/>
              </a:rPr>
              <a:t>   1. </a:t>
            </a:r>
            <a:r>
              <a:rPr lang="zh-CN" altLang="en-US" sz="2100" dirty="0" smtClean="0">
                <a:solidFill>
                  <a:srgbClr val="002060"/>
                </a:solidFill>
                <a:latin typeface="微软雅黑" panose="020B0503020204020204" pitchFamily="34" charset="-122"/>
                <a:ea typeface="微软雅黑" panose="020B0503020204020204" pitchFamily="34" charset="-122"/>
              </a:rPr>
              <a:t>尽量</a:t>
            </a:r>
            <a:r>
              <a:rPr lang="zh-CN" altLang="en-US" sz="2100" dirty="0">
                <a:solidFill>
                  <a:srgbClr val="002060"/>
                </a:solidFill>
                <a:latin typeface="微软雅黑" panose="020B0503020204020204" pitchFamily="34" charset="-122"/>
                <a:ea typeface="微软雅黑" panose="020B0503020204020204" pitchFamily="34" charset="-122"/>
              </a:rPr>
              <a:t>避免使用高辨识度的词语</a:t>
            </a:r>
            <a:endParaRPr lang="en-US" altLang="zh-CN" sz="2100" dirty="0">
              <a:solidFill>
                <a:srgbClr val="002060"/>
              </a:solidFill>
              <a:latin typeface="微软雅黑" panose="020B0503020204020204" pitchFamily="34" charset="-122"/>
              <a:ea typeface="微软雅黑" panose="020B0503020204020204" pitchFamily="34" charset="-122"/>
            </a:endParaRPr>
          </a:p>
          <a:p>
            <a:pPr marL="385763" indent="-385763">
              <a:buAutoNum type="arabicPeriod"/>
            </a:pPr>
            <a:endParaRPr lang="en-US" altLang="zh-CN" sz="2100" dirty="0">
              <a:solidFill>
                <a:srgbClr val="002060"/>
              </a:solidFill>
              <a:latin typeface="微软雅黑" panose="020B0503020204020204" pitchFamily="34" charset="-122"/>
              <a:ea typeface="微软雅黑" panose="020B0503020204020204" pitchFamily="34" charset="-122"/>
            </a:endParaRPr>
          </a:p>
          <a:p>
            <a:r>
              <a:rPr lang="zh-CN" altLang="en-US" sz="2100" dirty="0" smtClean="0">
                <a:solidFill>
                  <a:srgbClr val="002060"/>
                </a:solidFill>
                <a:latin typeface="微软雅黑" panose="020B0503020204020204" pitchFamily="34" charset="-122"/>
                <a:ea typeface="微软雅黑" panose="020B0503020204020204" pitchFamily="34" charset="-122"/>
              </a:rPr>
              <a:t>    </a:t>
            </a:r>
            <a:r>
              <a:rPr lang="en-US" altLang="zh-CN" sz="2100" dirty="0" smtClean="0">
                <a:solidFill>
                  <a:srgbClr val="002060"/>
                </a:solidFill>
                <a:latin typeface="微软雅黑" panose="020B0503020204020204" pitchFamily="34" charset="-122"/>
                <a:ea typeface="微软雅黑" panose="020B0503020204020204" pitchFamily="34" charset="-122"/>
              </a:rPr>
              <a:t>2. </a:t>
            </a:r>
            <a:r>
              <a:rPr lang="zh-CN" altLang="en-US" sz="2100" dirty="0" smtClean="0">
                <a:solidFill>
                  <a:srgbClr val="002060"/>
                </a:solidFill>
                <a:latin typeface="微软雅黑" panose="020B0503020204020204" pitchFamily="34" charset="-122"/>
                <a:ea typeface="微软雅黑" panose="020B0503020204020204" pitchFamily="34" charset="-122"/>
              </a:rPr>
              <a:t>产品</a:t>
            </a:r>
            <a:r>
              <a:rPr lang="zh-CN" altLang="en-US" sz="2100" dirty="0">
                <a:solidFill>
                  <a:srgbClr val="002060"/>
                </a:solidFill>
                <a:latin typeface="微软雅黑" panose="020B0503020204020204" pitchFamily="34" charset="-122"/>
                <a:ea typeface="微软雅黑" panose="020B0503020204020204" pitchFamily="34" charset="-122"/>
              </a:rPr>
              <a:t>开发相关资料统一技术</a:t>
            </a:r>
            <a:r>
              <a:rPr lang="zh-CN" altLang="en-US" sz="2100" dirty="0" smtClean="0">
                <a:solidFill>
                  <a:srgbClr val="002060"/>
                </a:solidFill>
                <a:latin typeface="微软雅黑" panose="020B0503020204020204" pitchFamily="34" charset="-122"/>
                <a:ea typeface="微软雅黑" panose="020B0503020204020204" pitchFamily="34" charset="-122"/>
              </a:rPr>
              <a:t>用语</a:t>
            </a:r>
            <a:endParaRPr lang="en-US" altLang="zh-CN" sz="2100" dirty="0" smtClean="0">
              <a:solidFill>
                <a:srgbClr val="002060"/>
              </a:solidFill>
              <a:latin typeface="微软雅黑" panose="020B0503020204020204" pitchFamily="34" charset="-122"/>
              <a:ea typeface="微软雅黑" panose="020B0503020204020204" pitchFamily="34" charset="-122"/>
            </a:endParaRPr>
          </a:p>
          <a:p>
            <a:endParaRPr lang="en-US" altLang="zh-CN" sz="2100" dirty="0">
              <a:solidFill>
                <a:srgbClr val="002060"/>
              </a:solidFill>
              <a:latin typeface="微软雅黑" panose="020B0503020204020204" pitchFamily="34" charset="-122"/>
              <a:ea typeface="微软雅黑" panose="020B0503020204020204" pitchFamily="34" charset="-122"/>
            </a:endParaRPr>
          </a:p>
          <a:p>
            <a:r>
              <a:rPr lang="en-US" altLang="zh-CN" sz="2100" dirty="0">
                <a:solidFill>
                  <a:srgbClr val="002060"/>
                </a:solidFill>
                <a:latin typeface="微软雅黑" panose="020B0503020204020204" pitchFamily="34" charset="-122"/>
                <a:ea typeface="微软雅黑" panose="020B0503020204020204" pitchFamily="34" charset="-122"/>
              </a:rPr>
              <a:t> </a:t>
            </a:r>
            <a:r>
              <a:rPr lang="en-US" altLang="zh-CN" sz="2100" dirty="0" smtClean="0">
                <a:solidFill>
                  <a:srgbClr val="002060"/>
                </a:solidFill>
                <a:latin typeface="微软雅黑" panose="020B0503020204020204" pitchFamily="34" charset="-122"/>
                <a:ea typeface="微软雅黑" panose="020B0503020204020204" pitchFamily="34" charset="-122"/>
              </a:rPr>
              <a:t>   3. </a:t>
            </a:r>
            <a:r>
              <a:rPr lang="zh-CN" altLang="en-US" sz="2100" dirty="0" smtClean="0">
                <a:solidFill>
                  <a:srgbClr val="002060"/>
                </a:solidFill>
                <a:latin typeface="微软雅黑" panose="020B0503020204020204" pitchFamily="34" charset="-122"/>
                <a:ea typeface="微软雅黑" panose="020B0503020204020204" pitchFamily="34" charset="-122"/>
              </a:rPr>
              <a:t>统一书面沟通用语</a:t>
            </a:r>
            <a:endParaRPr lang="en-US" altLang="zh-CN" sz="2100" dirty="0">
              <a:solidFill>
                <a:srgbClr val="002060"/>
              </a:solidFill>
              <a:latin typeface="微软雅黑" panose="020B0503020204020204" pitchFamily="34" charset="-122"/>
              <a:ea typeface="微软雅黑" panose="020B0503020204020204" pitchFamily="34" charset="-122"/>
            </a:endParaRPr>
          </a:p>
          <a:p>
            <a:pPr marL="385763" indent="-385763">
              <a:buAutoNum type="arabicPeriod"/>
            </a:pPr>
            <a:endParaRPr lang="zh-CN" altLang="en-US" sz="2100" b="1" dirty="0">
              <a:solidFill>
                <a:srgbClr val="00206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324543" y="339502"/>
            <a:ext cx="5904655"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buSzPct val="80000"/>
            </a:pPr>
            <a:r>
              <a:rPr lang="zh-CN" altLang="en-US" sz="24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a:solidFill>
                  <a:srgbClr val="002060"/>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产品</a:t>
            </a:r>
            <a:r>
              <a:rPr lang="zh-CN" altLang="en-US" sz="2400" b="1" dirty="0">
                <a:solidFill>
                  <a:srgbClr val="002060"/>
                </a:solidFill>
                <a:latin typeface="微软雅黑" panose="020B0503020204020204" pitchFamily="34" charset="-122"/>
                <a:ea typeface="微软雅黑" panose="020B0503020204020204" pitchFamily="34" charset="-122"/>
              </a:rPr>
              <a:t>开发过程中采用规范的技术用语</a:t>
            </a:r>
          </a:p>
        </p:txBody>
      </p:sp>
    </p:spTree>
    <p:extLst>
      <p:ext uri="{BB962C8B-B14F-4D97-AF65-F5344CB8AC3E}">
        <p14:creationId xmlns:p14="http://schemas.microsoft.com/office/powerpoint/2010/main" val="327308796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42" y="1224353"/>
            <a:ext cx="5013169" cy="3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63" y="1585974"/>
            <a:ext cx="4993374" cy="312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6687214" y="1189552"/>
            <a:ext cx="1944469" cy="1685077"/>
          </a:xfrm>
          <a:prstGeom prst="rect">
            <a:avLst/>
          </a:prstGeom>
        </p:spPr>
        <p:txBody>
          <a:bodyPr wrap="square" lIns="68580" tIns="34290" rIns="68580" bIns="34290">
            <a:spAutoFit/>
          </a:bodyPr>
          <a:lstStyle/>
          <a:p>
            <a:r>
              <a:rPr lang="zh-CN" altLang="en-US" sz="2100" b="1" dirty="0">
                <a:solidFill>
                  <a:srgbClr val="002060"/>
                </a:solidFill>
                <a:latin typeface="微软雅黑" panose="020B0503020204020204" pitchFamily="34" charset="-122"/>
                <a:ea typeface="微软雅黑" panose="020B0503020204020204" pitchFamily="34" charset="-122"/>
              </a:rPr>
              <a:t>左栏：专利权利要求用语；</a:t>
            </a:r>
            <a:endParaRPr lang="en-US" altLang="zh-CN" sz="2100" b="1" dirty="0">
              <a:solidFill>
                <a:srgbClr val="002060"/>
              </a:solidFill>
              <a:latin typeface="微软雅黑" panose="020B0503020204020204" pitchFamily="34" charset="-122"/>
              <a:ea typeface="微软雅黑" panose="020B0503020204020204" pitchFamily="34" charset="-122"/>
            </a:endParaRPr>
          </a:p>
          <a:p>
            <a:endParaRPr lang="en-US" altLang="zh-CN" sz="2100" b="1" dirty="0">
              <a:solidFill>
                <a:srgbClr val="002060"/>
              </a:solidFill>
              <a:latin typeface="微软雅黑" panose="020B0503020204020204" pitchFamily="34" charset="-122"/>
              <a:ea typeface="微软雅黑" panose="020B0503020204020204" pitchFamily="34" charset="-122"/>
            </a:endParaRPr>
          </a:p>
          <a:p>
            <a:r>
              <a:rPr lang="zh-CN" altLang="en-US" sz="2100" b="1" dirty="0">
                <a:solidFill>
                  <a:srgbClr val="002060"/>
                </a:solidFill>
                <a:latin typeface="微软雅黑" panose="020B0503020204020204" pitchFamily="34" charset="-122"/>
                <a:ea typeface="微软雅黑" panose="020B0503020204020204" pitchFamily="34" charset="-122"/>
              </a:rPr>
              <a:t>右栏：产品说明书涉及用语 </a:t>
            </a:r>
            <a:endParaRPr lang="zh-CN" altLang="en-US" sz="2100" dirty="0">
              <a:latin typeface="微软雅黑" panose="020B0503020204020204" pitchFamily="34" charset="-122"/>
              <a:ea typeface="微软雅黑" panose="020B0503020204020204" pitchFamily="34" charset="-122"/>
            </a:endParaRPr>
          </a:p>
        </p:txBody>
      </p:sp>
      <p:sp>
        <p:nvSpPr>
          <p:cNvPr id="7" name="圆角矩形 6"/>
          <p:cNvSpPr/>
          <p:nvPr/>
        </p:nvSpPr>
        <p:spPr>
          <a:xfrm>
            <a:off x="-374824" y="294156"/>
            <a:ext cx="4226744"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zh-CN" altLang="en-US" sz="2000" b="1" dirty="0" smtClean="0">
                <a:solidFill>
                  <a:srgbClr val="002060"/>
                </a:solidFill>
                <a:latin typeface="微软雅黑" panose="020B0503020204020204" pitchFamily="34" charset="-122"/>
                <a:ea typeface="微软雅黑" panose="020B0503020204020204" pitchFamily="34" charset="-122"/>
              </a:rPr>
              <a:t>     </a:t>
            </a:r>
            <a:r>
              <a:rPr lang="zh-CN" altLang="en-US" sz="2400" b="1" dirty="0">
                <a:solidFill>
                  <a:srgbClr val="002060"/>
                </a:solidFill>
                <a:latin typeface="微软雅黑" panose="020B0503020204020204" pitchFamily="34" charset="-122"/>
                <a:ea typeface="微软雅黑" panose="020B0503020204020204" pitchFamily="34" charset="-122"/>
              </a:rPr>
              <a:t>举例</a:t>
            </a:r>
            <a:r>
              <a:rPr lang="en-US" altLang="zh-CN" sz="2400" b="1" dirty="0">
                <a:solidFill>
                  <a:srgbClr val="002060"/>
                </a:solidFill>
                <a:latin typeface="微软雅黑" panose="020B0503020204020204" pitchFamily="34" charset="-122"/>
                <a:ea typeface="微软雅黑" panose="020B0503020204020204" pitchFamily="34" charset="-122"/>
              </a:rPr>
              <a:t>-</a:t>
            </a:r>
            <a:r>
              <a:rPr lang="zh-CN" altLang="en-US" sz="2400" b="1" dirty="0" smtClean="0">
                <a:solidFill>
                  <a:srgbClr val="002060"/>
                </a:solidFill>
                <a:latin typeface="微软雅黑" panose="020B0503020204020204" pitchFamily="34" charset="-122"/>
                <a:ea typeface="微软雅黑" panose="020B0503020204020204" pitchFamily="34" charset="-122"/>
              </a:rPr>
              <a:t>原告</a:t>
            </a:r>
            <a:r>
              <a:rPr lang="zh-CN" altLang="en-US" sz="2400" b="1" dirty="0">
                <a:solidFill>
                  <a:srgbClr val="002060"/>
                </a:solidFill>
                <a:latin typeface="微软雅黑" panose="020B0503020204020204" pitchFamily="34" charset="-122"/>
                <a:ea typeface="微软雅黑" panose="020B0503020204020204" pitchFamily="34" charset="-122"/>
              </a:rPr>
              <a:t>专利侵权论点</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839986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9159" y="1005576"/>
            <a:ext cx="8210169" cy="2423741"/>
          </a:xfrm>
          <a:prstGeom prst="rect">
            <a:avLst/>
          </a:prstGeom>
        </p:spPr>
        <p:txBody>
          <a:bodyPr wrap="square" lIns="68580" tIns="34290" rIns="68580" bIns="34290">
            <a:spAutoFit/>
          </a:bodyPr>
          <a:lstStyle/>
          <a:p>
            <a:pPr>
              <a:lnSpc>
                <a:spcPct val="150000"/>
              </a:lnSpc>
            </a:pPr>
            <a:r>
              <a:rPr lang="en-US" altLang="zh-CN" sz="2100" b="1" dirty="0">
                <a:solidFill>
                  <a:srgbClr val="002060"/>
                </a:solidFill>
                <a:latin typeface="微软雅黑" panose="020B0503020204020204" pitchFamily="34" charset="-122"/>
                <a:ea typeface="微软雅黑" panose="020B0503020204020204" pitchFamily="34" charset="-122"/>
                <a:sym typeface="Wingdings"/>
              </a:rPr>
              <a:t>Tips</a:t>
            </a:r>
            <a:r>
              <a:rPr lang="zh-CN" altLang="en-US" sz="2100" b="1" dirty="0">
                <a:solidFill>
                  <a:srgbClr val="002060"/>
                </a:solidFill>
                <a:latin typeface="微软雅黑" panose="020B0503020204020204" pitchFamily="34" charset="-122"/>
                <a:ea typeface="微软雅黑" panose="020B0503020204020204" pitchFamily="34" charset="-122"/>
                <a:sym typeface="Wingdings"/>
              </a:rPr>
              <a:t>：</a:t>
            </a:r>
            <a:endParaRPr lang="en-US" altLang="zh-CN" sz="2100" b="1" dirty="0">
              <a:solidFill>
                <a:srgbClr val="002060"/>
              </a:solidFill>
              <a:latin typeface="微软雅黑" panose="020B0503020204020204" pitchFamily="34" charset="-122"/>
              <a:ea typeface="微软雅黑" panose="020B0503020204020204" pitchFamily="34" charset="-122"/>
              <a:sym typeface="Wingdings"/>
            </a:endParaRPr>
          </a:p>
          <a:p>
            <a:pPr>
              <a:lnSpc>
                <a:spcPct val="150000"/>
              </a:lnSpc>
            </a:pPr>
            <a:r>
              <a:rPr lang="en-US" altLang="zh-CN" sz="2100" b="1" dirty="0">
                <a:solidFill>
                  <a:srgbClr val="FF0000"/>
                </a:solidFill>
                <a:latin typeface="微软雅黑" panose="020B0503020204020204" pitchFamily="34" charset="-122"/>
                <a:ea typeface="微软雅黑" panose="020B0503020204020204" pitchFamily="34" charset="-122"/>
                <a:sym typeface="Wingdings"/>
              </a:rPr>
              <a:t>    </a:t>
            </a:r>
            <a:r>
              <a:rPr lang="zh-CN" altLang="en-US" sz="2700" b="1" i="1" dirty="0">
                <a:solidFill>
                  <a:srgbClr val="002060"/>
                </a:solidFill>
                <a:latin typeface="微软雅黑" panose="020B0503020204020204" pitchFamily="34" charset="-122"/>
                <a:ea typeface="微软雅黑" panose="020B0503020204020204" pitchFamily="34" charset="-122"/>
                <a:sym typeface="Wingdings"/>
              </a:rPr>
              <a:t>任何不当用语，都用可能被作为法庭上极具杀伤力的呈堂供证。</a:t>
            </a:r>
            <a:endParaRPr lang="en-US" altLang="zh-CN" sz="2700" b="1" i="1" dirty="0">
              <a:solidFill>
                <a:srgbClr val="002060"/>
              </a:solidFill>
              <a:latin typeface="微软雅黑" panose="020B0503020204020204" pitchFamily="34" charset="-122"/>
              <a:ea typeface="微软雅黑" panose="020B0503020204020204" pitchFamily="34" charset="-122"/>
              <a:sym typeface="Wingdings"/>
            </a:endParaRPr>
          </a:p>
          <a:p>
            <a:pPr>
              <a:lnSpc>
                <a:spcPct val="150000"/>
              </a:lnSpc>
            </a:pPr>
            <a:endParaRPr lang="en-US" altLang="zh-CN" sz="2700" b="1" i="1" dirty="0">
              <a:solidFill>
                <a:srgbClr val="FF0000"/>
              </a:solidFill>
              <a:latin typeface="微软雅黑" panose="020B0503020204020204" pitchFamily="34" charset="-122"/>
              <a:ea typeface="微软雅黑" panose="020B0503020204020204" pitchFamily="34" charset="-122"/>
              <a:sym typeface="Wingdings"/>
            </a:endParaRPr>
          </a:p>
        </p:txBody>
      </p:sp>
    </p:spTree>
    <p:extLst>
      <p:ext uri="{BB962C8B-B14F-4D97-AF65-F5344CB8AC3E}">
        <p14:creationId xmlns:p14="http://schemas.microsoft.com/office/powerpoint/2010/main" val="303894388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323528" y="1078365"/>
            <a:ext cx="8352928" cy="63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68544" tIns="34273" rIns="68544" bIns="34273">
            <a:spAutoFit/>
          </a:bodyPr>
          <a:lstStyle>
            <a:lvl1pPr defTabSz="912813">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defTabSz="912813">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defTabSz="912813">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defTabSz="912813">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defTabSz="912813">
              <a:spcBef>
                <a:spcPct val="20000"/>
              </a:spcBef>
              <a:buChar char="»"/>
              <a:defRPr sz="800">
                <a:solidFill>
                  <a:schemeClr val="tx1"/>
                </a:solidFill>
                <a:latin typeface="楷体_GB2312" charset="-122"/>
                <a:ea typeface="楷体_GB2312" charset="-122"/>
              </a:defRPr>
            </a:lvl5pPr>
            <a:lvl6pPr marL="2514600" indent="-228600" defTabSz="912813"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defTabSz="912813"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defTabSz="912813"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defTabSz="912813" eaLnBrk="0" fontAlgn="base" hangingPunct="0">
              <a:spcBef>
                <a:spcPct val="20000"/>
              </a:spcBef>
              <a:spcAft>
                <a:spcPct val="0"/>
              </a:spcAft>
              <a:buChar char="»"/>
              <a:defRPr sz="800">
                <a:solidFill>
                  <a:schemeClr val="tx1"/>
                </a:solidFill>
                <a:latin typeface="楷体_GB2312" charset="-122"/>
                <a:ea typeface="楷体_GB2312" charset="-122"/>
              </a:defRPr>
            </a:lvl9pPr>
          </a:lstStyle>
          <a:p>
            <a:pPr eaLnBrk="1" hangingPunct="1">
              <a:lnSpc>
                <a:spcPct val="115000"/>
              </a:lnSpc>
              <a:spcBef>
                <a:spcPct val="0"/>
              </a:spcBef>
              <a:buFontTx/>
              <a:buNone/>
            </a:pPr>
            <a:r>
              <a:rPr kumimoji="1" lang="zh-CN" altLang="en-US" dirty="0" smtClean="0">
                <a:solidFill>
                  <a:srgbClr val="002060"/>
                </a:solidFill>
                <a:latin typeface="黑体" panose="02010609060101010101" pitchFamily="49" charset="-122"/>
                <a:ea typeface="黑体" panose="02010609060101010101" pitchFamily="49" charset="-122"/>
              </a:rPr>
              <a:t>    所有的防御是相对被动的，要想从根本上与对手形成抗衡，还需从长计议，加强自身知识产权储备与布局，形成能够与竞争对手抗衡的局面。</a:t>
            </a:r>
            <a:endParaRPr kumimoji="1" lang="zh-CN" altLang="en-US" dirty="0">
              <a:solidFill>
                <a:srgbClr val="002060"/>
              </a:solidFill>
              <a:latin typeface="黑体" panose="02010609060101010101" pitchFamily="49" charset="-122"/>
              <a:ea typeface="黑体" panose="02010609060101010101" pitchFamily="49" charset="-122"/>
            </a:endParaRPr>
          </a:p>
        </p:txBody>
      </p:sp>
      <p:grpSp>
        <p:nvGrpSpPr>
          <p:cNvPr id="2" name="组合 1"/>
          <p:cNvGrpSpPr/>
          <p:nvPr/>
        </p:nvGrpSpPr>
        <p:grpSpPr>
          <a:xfrm>
            <a:off x="1124405" y="2366110"/>
            <a:ext cx="6905582" cy="2442038"/>
            <a:chOff x="1719307" y="2137216"/>
            <a:chExt cx="5132145" cy="1958587"/>
          </a:xfrm>
        </p:grpSpPr>
        <p:sp>
          <p:nvSpPr>
            <p:cNvPr id="61444" name="Rectangle 6"/>
            <p:cNvSpPr>
              <a:spLocks noChangeArrowheads="1"/>
            </p:cNvSpPr>
            <p:nvPr/>
          </p:nvSpPr>
          <p:spPr bwMode="auto">
            <a:xfrm>
              <a:off x="1818680" y="3025661"/>
              <a:ext cx="5032772" cy="287664"/>
            </a:xfrm>
            <a:prstGeom prst="rect">
              <a:avLst/>
            </a:prstGeom>
            <a:solidFill>
              <a:srgbClr val="FFFFFF"/>
            </a:solidFill>
            <a:ln w="19050" algn="ctr">
              <a:solidFill>
                <a:srgbClr val="000080"/>
              </a:solidFill>
              <a:miter lim="800000"/>
              <a:headEnd/>
              <a:tailEnd/>
            </a:ln>
            <a:effectLst>
              <a:outerShdw dist="35921" dir="2700000" algn="ctr" rotWithShape="0">
                <a:srgbClr val="CC3300"/>
              </a:outerShdw>
            </a:effectLst>
          </p:spPr>
          <p:txBody>
            <a:bodyPr lIns="65426" tIns="32713" rIns="65426" bIns="32713" anchor="ctr">
              <a:spAutoFit/>
            </a:bodyPr>
            <a:lstStyle>
              <a:lvl1pPr algn="ctr">
                <a:lnSpc>
                  <a:spcPct val="120000"/>
                </a:lnSpc>
                <a:spcBef>
                  <a:spcPct val="50000"/>
                </a:spcBef>
                <a:buChar char="•"/>
                <a:defRPr sz="1600" b="1">
                  <a:solidFill>
                    <a:schemeClr val="tx1"/>
                  </a:solidFill>
                  <a:latin typeface="Palatino Linotype" panose="02040502050505030304" pitchFamily="18" charset="0"/>
                  <a:ea typeface="宋体" panose="02010600030101010101" pitchFamily="2" charset="-122"/>
                </a:defRPr>
              </a:lvl1pPr>
              <a:lvl2pPr marL="742950" indent="-285750" algn="ctr">
                <a:lnSpc>
                  <a:spcPct val="120000"/>
                </a:lnSpc>
                <a:spcBef>
                  <a:spcPct val="50000"/>
                </a:spcBef>
                <a:buChar char="•"/>
                <a:defRPr sz="1600" b="1">
                  <a:solidFill>
                    <a:schemeClr val="tx1"/>
                  </a:solidFill>
                  <a:latin typeface="Palatino Linotype" panose="02040502050505030304" pitchFamily="18" charset="0"/>
                  <a:ea typeface="宋体" panose="02010600030101010101" pitchFamily="2" charset="-122"/>
                </a:defRPr>
              </a:lvl2pPr>
              <a:lvl3pPr marL="1143000" indent="-228600" algn="ctr">
                <a:lnSpc>
                  <a:spcPct val="120000"/>
                </a:lnSpc>
                <a:spcBef>
                  <a:spcPct val="50000"/>
                </a:spcBef>
                <a:buChar char="•"/>
                <a:defRPr sz="1600" b="1">
                  <a:solidFill>
                    <a:schemeClr val="tx1"/>
                  </a:solidFill>
                  <a:latin typeface="Palatino Linotype" panose="02040502050505030304" pitchFamily="18" charset="0"/>
                  <a:ea typeface="宋体" panose="02010600030101010101" pitchFamily="2" charset="-122"/>
                </a:defRPr>
              </a:lvl3pPr>
              <a:lvl4pPr marL="1600200" indent="-228600" algn="ctr">
                <a:lnSpc>
                  <a:spcPct val="120000"/>
                </a:lnSpc>
                <a:spcBef>
                  <a:spcPct val="50000"/>
                </a:spcBef>
                <a:buChar char="•"/>
                <a:defRPr sz="1600" b="1">
                  <a:solidFill>
                    <a:schemeClr val="tx1"/>
                  </a:solidFill>
                  <a:latin typeface="Palatino Linotype" panose="02040502050505030304" pitchFamily="18" charset="0"/>
                  <a:ea typeface="宋体" panose="02010600030101010101" pitchFamily="2" charset="-122"/>
                </a:defRPr>
              </a:lvl4pPr>
              <a:lvl5pPr marL="2057400" indent="-228600" algn="ctr">
                <a:lnSpc>
                  <a:spcPct val="120000"/>
                </a:lnSpc>
                <a:spcBef>
                  <a:spcPct val="50000"/>
                </a:spcBef>
                <a:buChar char="•"/>
                <a:defRPr sz="1600" b="1">
                  <a:solidFill>
                    <a:schemeClr val="tx1"/>
                  </a:solidFill>
                  <a:latin typeface="Palatino Linotype" panose="02040502050505030304" pitchFamily="18" charset="0"/>
                  <a:ea typeface="宋体" panose="02010600030101010101" pitchFamily="2" charset="-122"/>
                </a:defRPr>
              </a:lvl5pPr>
              <a:lvl6pPr marL="2514600" indent="-228600" algn="ctr" eaLnBrk="0" fontAlgn="base" hangingPunct="0">
                <a:lnSpc>
                  <a:spcPct val="120000"/>
                </a:lnSpc>
                <a:spcBef>
                  <a:spcPct val="50000"/>
                </a:spcBef>
                <a:spcAft>
                  <a:spcPct val="0"/>
                </a:spcAft>
                <a:buChar char="•"/>
                <a:defRPr sz="1600" b="1">
                  <a:solidFill>
                    <a:schemeClr val="tx1"/>
                  </a:solidFill>
                  <a:latin typeface="Palatino Linotype" panose="02040502050505030304" pitchFamily="18" charset="0"/>
                  <a:ea typeface="宋体" panose="02010600030101010101" pitchFamily="2" charset="-122"/>
                </a:defRPr>
              </a:lvl6pPr>
              <a:lvl7pPr marL="2971800" indent="-228600" algn="ctr" eaLnBrk="0" fontAlgn="base" hangingPunct="0">
                <a:lnSpc>
                  <a:spcPct val="120000"/>
                </a:lnSpc>
                <a:spcBef>
                  <a:spcPct val="50000"/>
                </a:spcBef>
                <a:spcAft>
                  <a:spcPct val="0"/>
                </a:spcAft>
                <a:buChar char="•"/>
                <a:defRPr sz="1600" b="1">
                  <a:solidFill>
                    <a:schemeClr val="tx1"/>
                  </a:solidFill>
                  <a:latin typeface="Palatino Linotype" panose="02040502050505030304" pitchFamily="18" charset="0"/>
                  <a:ea typeface="宋体" panose="02010600030101010101" pitchFamily="2" charset="-122"/>
                </a:defRPr>
              </a:lvl7pPr>
              <a:lvl8pPr marL="3429000" indent="-228600" algn="ctr" eaLnBrk="0" fontAlgn="base" hangingPunct="0">
                <a:lnSpc>
                  <a:spcPct val="120000"/>
                </a:lnSpc>
                <a:spcBef>
                  <a:spcPct val="50000"/>
                </a:spcBef>
                <a:spcAft>
                  <a:spcPct val="0"/>
                </a:spcAft>
                <a:buChar char="•"/>
                <a:defRPr sz="1600" b="1">
                  <a:solidFill>
                    <a:schemeClr val="tx1"/>
                  </a:solidFill>
                  <a:latin typeface="Palatino Linotype" panose="02040502050505030304" pitchFamily="18" charset="0"/>
                  <a:ea typeface="宋体" panose="02010600030101010101" pitchFamily="2" charset="-122"/>
                </a:defRPr>
              </a:lvl8pPr>
              <a:lvl9pPr marL="3886200" indent="-228600" algn="ctr" eaLnBrk="0" fontAlgn="base" hangingPunct="0">
                <a:lnSpc>
                  <a:spcPct val="120000"/>
                </a:lnSpc>
                <a:spcBef>
                  <a:spcPct val="50000"/>
                </a:spcBef>
                <a:spcAft>
                  <a:spcPct val="0"/>
                </a:spcAft>
                <a:buChar char="•"/>
                <a:defRPr sz="1600" b="1">
                  <a:solidFill>
                    <a:schemeClr val="tx1"/>
                  </a:solidFill>
                  <a:latin typeface="Palatino Linotype" panose="02040502050505030304" pitchFamily="18" charset="0"/>
                  <a:ea typeface="宋体" panose="02010600030101010101" pitchFamily="2" charset="-122"/>
                </a:defRPr>
              </a:lvl9pPr>
            </a:lstStyle>
            <a:p>
              <a:pPr eaLnBrk="1" hangingPunct="1"/>
              <a:endParaRPr lang="zh-CN" altLang="en-US" sz="1200"/>
            </a:p>
          </p:txBody>
        </p:sp>
        <p:grpSp>
          <p:nvGrpSpPr>
            <p:cNvPr id="61445" name="Group 9"/>
            <p:cNvGrpSpPr>
              <a:grpSpLocks/>
            </p:cNvGrpSpPr>
            <p:nvPr/>
          </p:nvGrpSpPr>
          <p:grpSpPr bwMode="auto">
            <a:xfrm>
              <a:off x="1725878" y="2137216"/>
              <a:ext cx="896474" cy="247649"/>
              <a:chOff x="586" y="2046"/>
              <a:chExt cx="856" cy="208"/>
            </a:xfrm>
          </p:grpSpPr>
          <p:sp>
            <p:nvSpPr>
              <p:cNvPr id="61485" name="AutoShape 10"/>
              <p:cNvSpPr>
                <a:spLocks noChangeArrowheads="1"/>
              </p:cNvSpPr>
              <p:nvPr/>
            </p:nvSpPr>
            <p:spPr bwMode="auto">
              <a:xfrm>
                <a:off x="763" y="2067"/>
                <a:ext cx="679" cy="187"/>
              </a:xfrm>
              <a:prstGeom prst="roundRect">
                <a:avLst>
                  <a:gd name="adj" fmla="val 38569"/>
                </a:avLst>
              </a:prstGeom>
              <a:gradFill rotWithShape="1">
                <a:gsLst>
                  <a:gs pos="0">
                    <a:srgbClr val="6699FF"/>
                  </a:gs>
                  <a:gs pos="100000">
                    <a:srgbClr val="333399"/>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spcBef>
                    <a:spcPct val="50000"/>
                  </a:spcBef>
                </a:pPr>
                <a:endParaRPr lang="zh-CN" altLang="en-US" sz="1200">
                  <a:ea typeface="宋体" panose="02010600030101010101" pitchFamily="2" charset="-122"/>
                </a:endParaRPr>
              </a:p>
            </p:txBody>
          </p:sp>
          <p:sp>
            <p:nvSpPr>
              <p:cNvPr id="61486" name="Rectangle 11"/>
              <p:cNvSpPr>
                <a:spLocks noChangeArrowheads="1"/>
              </p:cNvSpPr>
              <p:nvPr/>
            </p:nvSpPr>
            <p:spPr bwMode="auto">
              <a:xfrm>
                <a:off x="586" y="2046"/>
                <a:ext cx="78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52" tIns="34276" rIns="68552" bIns="34276">
                <a:spAutoFit/>
              </a:bodyP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r" eaLnBrk="1" hangingPunct="1">
                  <a:lnSpc>
                    <a:spcPct val="135000"/>
                  </a:lnSpc>
                  <a:spcBef>
                    <a:spcPct val="0"/>
                  </a:spcBef>
                  <a:buFontTx/>
                  <a:buNone/>
                </a:pPr>
                <a:r>
                  <a:rPr kumimoji="1" lang="zh-CN" altLang="en-US" sz="1200" dirty="0" smtClean="0">
                    <a:solidFill>
                      <a:schemeClr val="bg1"/>
                    </a:solidFill>
                    <a:ea typeface="宋体" panose="02010600030101010101" pitchFamily="2" charset="-122"/>
                  </a:rPr>
                  <a:t>基础专利</a:t>
                </a:r>
                <a:endParaRPr kumimoji="1" lang="zh-CN" altLang="en-US" sz="1200" dirty="0">
                  <a:solidFill>
                    <a:schemeClr val="bg1"/>
                  </a:solidFill>
                  <a:ea typeface="宋体" panose="02010600030101010101" pitchFamily="2" charset="-122"/>
                </a:endParaRPr>
              </a:p>
            </p:txBody>
          </p:sp>
        </p:grpSp>
        <p:grpSp>
          <p:nvGrpSpPr>
            <p:cNvPr id="61446" name="Group 26"/>
            <p:cNvGrpSpPr>
              <a:grpSpLocks/>
            </p:cNvGrpSpPr>
            <p:nvPr/>
          </p:nvGrpSpPr>
          <p:grpSpPr bwMode="auto">
            <a:xfrm>
              <a:off x="5328643" y="2382489"/>
              <a:ext cx="1453753" cy="1501379"/>
              <a:chOff x="4002" y="1799"/>
              <a:chExt cx="1773" cy="1459"/>
            </a:xfrm>
          </p:grpSpPr>
          <p:sp>
            <p:nvSpPr>
              <p:cNvPr id="61475" name="Freeform 27"/>
              <p:cNvSpPr>
                <a:spLocks/>
              </p:cNvSpPr>
              <p:nvPr/>
            </p:nvSpPr>
            <p:spPr bwMode="auto">
              <a:xfrm>
                <a:off x="4002" y="1799"/>
                <a:ext cx="446" cy="372"/>
              </a:xfrm>
              <a:custGeom>
                <a:avLst/>
                <a:gdLst>
                  <a:gd name="T0" fmla="*/ 6549 w 285"/>
                  <a:gd name="T1" fmla="*/ 43159 h 153"/>
                  <a:gd name="T2" fmla="*/ 161 w 285"/>
                  <a:gd name="T3" fmla="*/ 0 h 153"/>
                  <a:gd name="T4" fmla="*/ 0 w 285"/>
                  <a:gd name="T5" fmla="*/ 76809 h 153"/>
                  <a:gd name="T6" fmla="*/ 6549 w 285"/>
                  <a:gd name="T7" fmla="*/ 43159 h 153"/>
                  <a:gd name="T8" fmla="*/ 0 60000 65536"/>
                  <a:gd name="T9" fmla="*/ 0 60000 65536"/>
                  <a:gd name="T10" fmla="*/ 0 60000 65536"/>
                  <a:gd name="T11" fmla="*/ 0 60000 65536"/>
                  <a:gd name="T12" fmla="*/ 0 w 285"/>
                  <a:gd name="T13" fmla="*/ 0 h 153"/>
                  <a:gd name="T14" fmla="*/ 285 w 285"/>
                  <a:gd name="T15" fmla="*/ 153 h 153"/>
                </a:gdLst>
                <a:ahLst/>
                <a:cxnLst>
                  <a:cxn ang="T8">
                    <a:pos x="T0" y="T1"/>
                  </a:cxn>
                  <a:cxn ang="T9">
                    <a:pos x="T2" y="T3"/>
                  </a:cxn>
                  <a:cxn ang="T10">
                    <a:pos x="T4" y="T5"/>
                  </a:cxn>
                  <a:cxn ang="T11">
                    <a:pos x="T6" y="T7"/>
                  </a:cxn>
                </a:cxnLst>
                <a:rect l="T12" t="T13" r="T14" b="T15"/>
                <a:pathLst>
                  <a:path w="285" h="153">
                    <a:moveTo>
                      <a:pt x="285" y="86"/>
                    </a:moveTo>
                    <a:lnTo>
                      <a:pt x="7" y="0"/>
                    </a:lnTo>
                    <a:lnTo>
                      <a:pt x="0" y="153"/>
                    </a:lnTo>
                    <a:lnTo>
                      <a:pt x="285" y="86"/>
                    </a:lnTo>
                    <a:close/>
                  </a:path>
                </a:pathLst>
              </a:custGeom>
              <a:solidFill>
                <a:srgbClr val="CC0099"/>
              </a:solidFill>
              <a:ln w="11113">
                <a:solidFill>
                  <a:srgbClr val="000000"/>
                </a:solidFill>
                <a:round/>
                <a:headEnd/>
                <a:tailEnd/>
              </a:ln>
            </p:spPr>
            <p:txBody>
              <a:bodyPr/>
              <a:lstStyle/>
              <a:p>
                <a:endParaRPr lang="zh-CN" altLang="en-US" sz="1200"/>
              </a:p>
            </p:txBody>
          </p:sp>
          <p:sp>
            <p:nvSpPr>
              <p:cNvPr id="61476" name="Freeform 28"/>
              <p:cNvSpPr>
                <a:spLocks/>
              </p:cNvSpPr>
              <p:nvPr/>
            </p:nvSpPr>
            <p:spPr bwMode="auto">
              <a:xfrm>
                <a:off x="4002" y="2162"/>
                <a:ext cx="446" cy="372"/>
              </a:xfrm>
              <a:custGeom>
                <a:avLst/>
                <a:gdLst>
                  <a:gd name="T0" fmla="*/ 6549 w 285"/>
                  <a:gd name="T1" fmla="*/ 43159 h 153"/>
                  <a:gd name="T2" fmla="*/ 161 w 285"/>
                  <a:gd name="T3" fmla="*/ 0 h 153"/>
                  <a:gd name="T4" fmla="*/ 0 w 285"/>
                  <a:gd name="T5" fmla="*/ 76809 h 153"/>
                  <a:gd name="T6" fmla="*/ 6549 w 285"/>
                  <a:gd name="T7" fmla="*/ 43159 h 153"/>
                  <a:gd name="T8" fmla="*/ 0 60000 65536"/>
                  <a:gd name="T9" fmla="*/ 0 60000 65536"/>
                  <a:gd name="T10" fmla="*/ 0 60000 65536"/>
                  <a:gd name="T11" fmla="*/ 0 60000 65536"/>
                  <a:gd name="T12" fmla="*/ 0 w 285"/>
                  <a:gd name="T13" fmla="*/ 0 h 153"/>
                  <a:gd name="T14" fmla="*/ 285 w 285"/>
                  <a:gd name="T15" fmla="*/ 153 h 153"/>
                </a:gdLst>
                <a:ahLst/>
                <a:cxnLst>
                  <a:cxn ang="T8">
                    <a:pos x="T0" y="T1"/>
                  </a:cxn>
                  <a:cxn ang="T9">
                    <a:pos x="T2" y="T3"/>
                  </a:cxn>
                  <a:cxn ang="T10">
                    <a:pos x="T4" y="T5"/>
                  </a:cxn>
                  <a:cxn ang="T11">
                    <a:pos x="T6" y="T7"/>
                  </a:cxn>
                </a:cxnLst>
                <a:rect l="T12" t="T13" r="T14" b="T15"/>
                <a:pathLst>
                  <a:path w="285" h="153">
                    <a:moveTo>
                      <a:pt x="285" y="86"/>
                    </a:moveTo>
                    <a:lnTo>
                      <a:pt x="7" y="0"/>
                    </a:lnTo>
                    <a:lnTo>
                      <a:pt x="0" y="153"/>
                    </a:lnTo>
                    <a:lnTo>
                      <a:pt x="285" y="86"/>
                    </a:lnTo>
                    <a:close/>
                  </a:path>
                </a:pathLst>
              </a:custGeom>
              <a:solidFill>
                <a:srgbClr val="FE7D19"/>
              </a:solidFill>
              <a:ln w="11113">
                <a:solidFill>
                  <a:srgbClr val="000000"/>
                </a:solidFill>
                <a:round/>
                <a:headEnd/>
                <a:tailEnd/>
              </a:ln>
            </p:spPr>
            <p:txBody>
              <a:bodyPr/>
              <a:lstStyle/>
              <a:p>
                <a:endParaRPr lang="zh-CN" altLang="en-US" sz="1200"/>
              </a:p>
            </p:txBody>
          </p:sp>
          <p:sp>
            <p:nvSpPr>
              <p:cNvPr id="61477" name="Freeform 29"/>
              <p:cNvSpPr>
                <a:spLocks/>
              </p:cNvSpPr>
              <p:nvPr/>
            </p:nvSpPr>
            <p:spPr bwMode="auto">
              <a:xfrm>
                <a:off x="4002" y="2524"/>
                <a:ext cx="446" cy="371"/>
              </a:xfrm>
              <a:custGeom>
                <a:avLst/>
                <a:gdLst>
                  <a:gd name="T0" fmla="*/ 6549 w 285"/>
                  <a:gd name="T1" fmla="*/ 42488 h 153"/>
                  <a:gd name="T2" fmla="*/ 161 w 285"/>
                  <a:gd name="T3" fmla="*/ 0 h 153"/>
                  <a:gd name="T4" fmla="*/ 0 w 285"/>
                  <a:gd name="T5" fmla="*/ 75439 h 153"/>
                  <a:gd name="T6" fmla="*/ 6549 w 285"/>
                  <a:gd name="T7" fmla="*/ 42488 h 153"/>
                  <a:gd name="T8" fmla="*/ 0 60000 65536"/>
                  <a:gd name="T9" fmla="*/ 0 60000 65536"/>
                  <a:gd name="T10" fmla="*/ 0 60000 65536"/>
                  <a:gd name="T11" fmla="*/ 0 60000 65536"/>
                  <a:gd name="T12" fmla="*/ 0 w 285"/>
                  <a:gd name="T13" fmla="*/ 0 h 153"/>
                  <a:gd name="T14" fmla="*/ 285 w 285"/>
                  <a:gd name="T15" fmla="*/ 153 h 153"/>
                </a:gdLst>
                <a:ahLst/>
                <a:cxnLst>
                  <a:cxn ang="T8">
                    <a:pos x="T0" y="T1"/>
                  </a:cxn>
                  <a:cxn ang="T9">
                    <a:pos x="T2" y="T3"/>
                  </a:cxn>
                  <a:cxn ang="T10">
                    <a:pos x="T4" y="T5"/>
                  </a:cxn>
                  <a:cxn ang="T11">
                    <a:pos x="T6" y="T7"/>
                  </a:cxn>
                </a:cxnLst>
                <a:rect l="T12" t="T13" r="T14" b="T15"/>
                <a:pathLst>
                  <a:path w="285" h="153">
                    <a:moveTo>
                      <a:pt x="285" y="86"/>
                    </a:moveTo>
                    <a:lnTo>
                      <a:pt x="7" y="0"/>
                    </a:lnTo>
                    <a:lnTo>
                      <a:pt x="0" y="153"/>
                    </a:lnTo>
                    <a:lnTo>
                      <a:pt x="285" y="86"/>
                    </a:lnTo>
                    <a:close/>
                  </a:path>
                </a:pathLst>
              </a:custGeom>
              <a:solidFill>
                <a:srgbClr val="FFC000"/>
              </a:solidFill>
              <a:ln w="11113">
                <a:solidFill>
                  <a:srgbClr val="000000"/>
                </a:solidFill>
                <a:round/>
                <a:headEnd/>
                <a:tailEnd/>
              </a:ln>
            </p:spPr>
            <p:txBody>
              <a:bodyPr/>
              <a:lstStyle/>
              <a:p>
                <a:endParaRPr lang="zh-CN" altLang="en-US" sz="1200"/>
              </a:p>
            </p:txBody>
          </p:sp>
          <p:sp>
            <p:nvSpPr>
              <p:cNvPr id="61478" name="Freeform 30"/>
              <p:cNvSpPr>
                <a:spLocks/>
              </p:cNvSpPr>
              <p:nvPr/>
            </p:nvSpPr>
            <p:spPr bwMode="auto">
              <a:xfrm>
                <a:off x="4002" y="2886"/>
                <a:ext cx="446" cy="372"/>
              </a:xfrm>
              <a:custGeom>
                <a:avLst/>
                <a:gdLst>
                  <a:gd name="T0" fmla="*/ 6549 w 285"/>
                  <a:gd name="T1" fmla="*/ 42357 h 154"/>
                  <a:gd name="T2" fmla="*/ 161 w 285"/>
                  <a:gd name="T3" fmla="*/ 0 h 154"/>
                  <a:gd name="T4" fmla="*/ 0 w 285"/>
                  <a:gd name="T5" fmla="*/ 73960 h 154"/>
                  <a:gd name="T6" fmla="*/ 6549 w 285"/>
                  <a:gd name="T7" fmla="*/ 42357 h 154"/>
                  <a:gd name="T8" fmla="*/ 0 60000 65536"/>
                  <a:gd name="T9" fmla="*/ 0 60000 65536"/>
                  <a:gd name="T10" fmla="*/ 0 60000 65536"/>
                  <a:gd name="T11" fmla="*/ 0 60000 65536"/>
                  <a:gd name="T12" fmla="*/ 0 w 285"/>
                  <a:gd name="T13" fmla="*/ 0 h 154"/>
                  <a:gd name="T14" fmla="*/ 285 w 285"/>
                  <a:gd name="T15" fmla="*/ 154 h 154"/>
                </a:gdLst>
                <a:ahLst/>
                <a:cxnLst>
                  <a:cxn ang="T8">
                    <a:pos x="T0" y="T1"/>
                  </a:cxn>
                  <a:cxn ang="T9">
                    <a:pos x="T2" y="T3"/>
                  </a:cxn>
                  <a:cxn ang="T10">
                    <a:pos x="T4" y="T5"/>
                  </a:cxn>
                  <a:cxn ang="T11">
                    <a:pos x="T6" y="T7"/>
                  </a:cxn>
                </a:cxnLst>
                <a:rect l="T12" t="T13" r="T14" b="T15"/>
                <a:pathLst>
                  <a:path w="285" h="154">
                    <a:moveTo>
                      <a:pt x="285" y="88"/>
                    </a:moveTo>
                    <a:lnTo>
                      <a:pt x="7" y="0"/>
                    </a:lnTo>
                    <a:lnTo>
                      <a:pt x="0" y="154"/>
                    </a:lnTo>
                    <a:lnTo>
                      <a:pt x="285" y="88"/>
                    </a:lnTo>
                    <a:close/>
                  </a:path>
                </a:pathLst>
              </a:custGeom>
              <a:solidFill>
                <a:srgbClr val="33CC33"/>
              </a:solidFill>
              <a:ln w="11113">
                <a:solidFill>
                  <a:srgbClr val="000000"/>
                </a:solidFill>
                <a:round/>
                <a:headEnd/>
                <a:tailEnd/>
              </a:ln>
            </p:spPr>
            <p:txBody>
              <a:bodyPr/>
              <a:lstStyle/>
              <a:p>
                <a:endParaRPr lang="zh-CN" altLang="en-US" sz="1200"/>
              </a:p>
            </p:txBody>
          </p:sp>
          <p:sp>
            <p:nvSpPr>
              <p:cNvPr id="61479" name="Freeform 31"/>
              <p:cNvSpPr>
                <a:spLocks/>
              </p:cNvSpPr>
              <p:nvPr/>
            </p:nvSpPr>
            <p:spPr bwMode="auto">
              <a:xfrm>
                <a:off x="4444" y="1996"/>
                <a:ext cx="446" cy="367"/>
              </a:xfrm>
              <a:custGeom>
                <a:avLst/>
                <a:gdLst>
                  <a:gd name="T0" fmla="*/ 6549 w 285"/>
                  <a:gd name="T1" fmla="*/ 39787 h 153"/>
                  <a:gd name="T2" fmla="*/ 161 w 285"/>
                  <a:gd name="T3" fmla="*/ 0 h 153"/>
                  <a:gd name="T4" fmla="*/ 0 w 285"/>
                  <a:gd name="T5" fmla="*/ 69891 h 153"/>
                  <a:gd name="T6" fmla="*/ 6549 w 285"/>
                  <a:gd name="T7" fmla="*/ 39787 h 153"/>
                  <a:gd name="T8" fmla="*/ 0 60000 65536"/>
                  <a:gd name="T9" fmla="*/ 0 60000 65536"/>
                  <a:gd name="T10" fmla="*/ 0 60000 65536"/>
                  <a:gd name="T11" fmla="*/ 0 60000 65536"/>
                  <a:gd name="T12" fmla="*/ 0 w 285"/>
                  <a:gd name="T13" fmla="*/ 0 h 153"/>
                  <a:gd name="T14" fmla="*/ 285 w 285"/>
                  <a:gd name="T15" fmla="*/ 153 h 153"/>
                </a:gdLst>
                <a:ahLst/>
                <a:cxnLst>
                  <a:cxn ang="T8">
                    <a:pos x="T0" y="T1"/>
                  </a:cxn>
                  <a:cxn ang="T9">
                    <a:pos x="T2" y="T3"/>
                  </a:cxn>
                  <a:cxn ang="T10">
                    <a:pos x="T4" y="T5"/>
                  </a:cxn>
                  <a:cxn ang="T11">
                    <a:pos x="T6" y="T7"/>
                  </a:cxn>
                </a:cxnLst>
                <a:rect l="T12" t="T13" r="T14" b="T15"/>
                <a:pathLst>
                  <a:path w="285" h="153">
                    <a:moveTo>
                      <a:pt x="285" y="87"/>
                    </a:moveTo>
                    <a:lnTo>
                      <a:pt x="7" y="0"/>
                    </a:lnTo>
                    <a:lnTo>
                      <a:pt x="0" y="153"/>
                    </a:lnTo>
                    <a:lnTo>
                      <a:pt x="285" y="87"/>
                    </a:lnTo>
                    <a:close/>
                  </a:path>
                </a:pathLst>
              </a:custGeom>
              <a:solidFill>
                <a:srgbClr val="000000"/>
              </a:solidFill>
              <a:ln w="11113">
                <a:solidFill>
                  <a:srgbClr val="000000"/>
                </a:solidFill>
                <a:round/>
                <a:headEnd/>
                <a:tailEnd/>
              </a:ln>
            </p:spPr>
            <p:txBody>
              <a:bodyPr/>
              <a:lstStyle/>
              <a:p>
                <a:endParaRPr lang="zh-CN" altLang="en-US" sz="1200"/>
              </a:p>
            </p:txBody>
          </p:sp>
          <p:sp>
            <p:nvSpPr>
              <p:cNvPr id="61480" name="Freeform 32"/>
              <p:cNvSpPr>
                <a:spLocks/>
              </p:cNvSpPr>
              <p:nvPr/>
            </p:nvSpPr>
            <p:spPr bwMode="auto">
              <a:xfrm>
                <a:off x="4444" y="2363"/>
                <a:ext cx="446" cy="372"/>
              </a:xfrm>
              <a:custGeom>
                <a:avLst/>
                <a:gdLst>
                  <a:gd name="T0" fmla="*/ 6549 w 285"/>
                  <a:gd name="T1" fmla="*/ 43753 h 153"/>
                  <a:gd name="T2" fmla="*/ 161 w 285"/>
                  <a:gd name="T3" fmla="*/ 0 h 153"/>
                  <a:gd name="T4" fmla="*/ 0 w 285"/>
                  <a:gd name="T5" fmla="*/ 76809 h 153"/>
                  <a:gd name="T6" fmla="*/ 6549 w 285"/>
                  <a:gd name="T7" fmla="*/ 43753 h 153"/>
                  <a:gd name="T8" fmla="*/ 0 60000 65536"/>
                  <a:gd name="T9" fmla="*/ 0 60000 65536"/>
                  <a:gd name="T10" fmla="*/ 0 60000 65536"/>
                  <a:gd name="T11" fmla="*/ 0 60000 65536"/>
                  <a:gd name="T12" fmla="*/ 0 w 285"/>
                  <a:gd name="T13" fmla="*/ 0 h 153"/>
                  <a:gd name="T14" fmla="*/ 285 w 285"/>
                  <a:gd name="T15" fmla="*/ 153 h 153"/>
                </a:gdLst>
                <a:ahLst/>
                <a:cxnLst>
                  <a:cxn ang="T8">
                    <a:pos x="T0" y="T1"/>
                  </a:cxn>
                  <a:cxn ang="T9">
                    <a:pos x="T2" y="T3"/>
                  </a:cxn>
                  <a:cxn ang="T10">
                    <a:pos x="T4" y="T5"/>
                  </a:cxn>
                  <a:cxn ang="T11">
                    <a:pos x="T6" y="T7"/>
                  </a:cxn>
                </a:cxnLst>
                <a:rect l="T12" t="T13" r="T14" b="T15"/>
                <a:pathLst>
                  <a:path w="285" h="153">
                    <a:moveTo>
                      <a:pt x="285" y="87"/>
                    </a:moveTo>
                    <a:lnTo>
                      <a:pt x="7" y="0"/>
                    </a:lnTo>
                    <a:lnTo>
                      <a:pt x="0" y="153"/>
                    </a:lnTo>
                    <a:lnTo>
                      <a:pt x="285" y="87"/>
                    </a:lnTo>
                    <a:close/>
                  </a:path>
                </a:pathLst>
              </a:custGeom>
              <a:solidFill>
                <a:srgbClr val="CCCCFF"/>
              </a:solidFill>
              <a:ln w="11113">
                <a:solidFill>
                  <a:srgbClr val="000000"/>
                </a:solidFill>
                <a:round/>
                <a:headEnd/>
                <a:tailEnd/>
              </a:ln>
            </p:spPr>
            <p:txBody>
              <a:bodyPr/>
              <a:lstStyle/>
              <a:p>
                <a:endParaRPr lang="zh-CN" altLang="en-US" sz="1200"/>
              </a:p>
            </p:txBody>
          </p:sp>
          <p:sp>
            <p:nvSpPr>
              <p:cNvPr id="61481" name="Freeform 33"/>
              <p:cNvSpPr>
                <a:spLocks/>
              </p:cNvSpPr>
              <p:nvPr/>
            </p:nvSpPr>
            <p:spPr bwMode="auto">
              <a:xfrm>
                <a:off x="4444" y="2735"/>
                <a:ext cx="446" cy="373"/>
              </a:xfrm>
              <a:custGeom>
                <a:avLst/>
                <a:gdLst>
                  <a:gd name="T0" fmla="*/ 6549 w 285"/>
                  <a:gd name="T1" fmla="*/ 41150 h 155"/>
                  <a:gd name="T2" fmla="*/ 161 w 285"/>
                  <a:gd name="T3" fmla="*/ 0 h 155"/>
                  <a:gd name="T4" fmla="*/ 0 w 285"/>
                  <a:gd name="T5" fmla="*/ 72468 h 155"/>
                  <a:gd name="T6" fmla="*/ 6549 w 285"/>
                  <a:gd name="T7" fmla="*/ 41150 h 155"/>
                  <a:gd name="T8" fmla="*/ 0 60000 65536"/>
                  <a:gd name="T9" fmla="*/ 0 60000 65536"/>
                  <a:gd name="T10" fmla="*/ 0 60000 65536"/>
                  <a:gd name="T11" fmla="*/ 0 60000 65536"/>
                  <a:gd name="T12" fmla="*/ 0 w 285"/>
                  <a:gd name="T13" fmla="*/ 0 h 155"/>
                  <a:gd name="T14" fmla="*/ 285 w 285"/>
                  <a:gd name="T15" fmla="*/ 155 h 155"/>
                </a:gdLst>
                <a:ahLst/>
                <a:cxnLst>
                  <a:cxn ang="T8">
                    <a:pos x="T0" y="T1"/>
                  </a:cxn>
                  <a:cxn ang="T9">
                    <a:pos x="T2" y="T3"/>
                  </a:cxn>
                  <a:cxn ang="T10">
                    <a:pos x="T4" y="T5"/>
                  </a:cxn>
                  <a:cxn ang="T11">
                    <a:pos x="T6" y="T7"/>
                  </a:cxn>
                </a:cxnLst>
                <a:rect l="T12" t="T13" r="T14" b="T15"/>
                <a:pathLst>
                  <a:path w="285" h="155">
                    <a:moveTo>
                      <a:pt x="285" y="88"/>
                    </a:moveTo>
                    <a:lnTo>
                      <a:pt x="7" y="0"/>
                    </a:lnTo>
                    <a:lnTo>
                      <a:pt x="0" y="155"/>
                    </a:lnTo>
                    <a:lnTo>
                      <a:pt x="285" y="88"/>
                    </a:lnTo>
                    <a:close/>
                  </a:path>
                </a:pathLst>
              </a:custGeom>
              <a:solidFill>
                <a:srgbClr val="FFFF66"/>
              </a:solidFill>
              <a:ln w="11113">
                <a:solidFill>
                  <a:srgbClr val="000000"/>
                </a:solidFill>
                <a:round/>
                <a:headEnd/>
                <a:tailEnd/>
              </a:ln>
            </p:spPr>
            <p:txBody>
              <a:bodyPr/>
              <a:lstStyle/>
              <a:p>
                <a:endParaRPr lang="zh-CN" altLang="en-US" sz="1200"/>
              </a:p>
            </p:txBody>
          </p:sp>
          <p:sp>
            <p:nvSpPr>
              <p:cNvPr id="61482" name="Freeform 34"/>
              <p:cNvSpPr>
                <a:spLocks/>
              </p:cNvSpPr>
              <p:nvPr/>
            </p:nvSpPr>
            <p:spPr bwMode="auto">
              <a:xfrm>
                <a:off x="4884" y="2569"/>
                <a:ext cx="449" cy="371"/>
              </a:xfrm>
              <a:custGeom>
                <a:avLst/>
                <a:gdLst>
                  <a:gd name="T0" fmla="*/ 6863 w 285"/>
                  <a:gd name="T1" fmla="*/ 42488 h 153"/>
                  <a:gd name="T2" fmla="*/ 137 w 285"/>
                  <a:gd name="T3" fmla="*/ 0 h 153"/>
                  <a:gd name="T4" fmla="*/ 0 w 285"/>
                  <a:gd name="T5" fmla="*/ 75439 h 153"/>
                  <a:gd name="T6" fmla="*/ 6863 w 285"/>
                  <a:gd name="T7" fmla="*/ 42488 h 153"/>
                  <a:gd name="T8" fmla="*/ 0 60000 65536"/>
                  <a:gd name="T9" fmla="*/ 0 60000 65536"/>
                  <a:gd name="T10" fmla="*/ 0 60000 65536"/>
                  <a:gd name="T11" fmla="*/ 0 60000 65536"/>
                  <a:gd name="T12" fmla="*/ 0 w 285"/>
                  <a:gd name="T13" fmla="*/ 0 h 153"/>
                  <a:gd name="T14" fmla="*/ 285 w 285"/>
                  <a:gd name="T15" fmla="*/ 153 h 153"/>
                </a:gdLst>
                <a:ahLst/>
                <a:cxnLst>
                  <a:cxn ang="T8">
                    <a:pos x="T0" y="T1"/>
                  </a:cxn>
                  <a:cxn ang="T9">
                    <a:pos x="T2" y="T3"/>
                  </a:cxn>
                  <a:cxn ang="T10">
                    <a:pos x="T4" y="T5"/>
                  </a:cxn>
                  <a:cxn ang="T11">
                    <a:pos x="T6" y="T7"/>
                  </a:cxn>
                </a:cxnLst>
                <a:rect l="T12" t="T13" r="T14" b="T15"/>
                <a:pathLst>
                  <a:path w="285" h="153">
                    <a:moveTo>
                      <a:pt x="285" y="86"/>
                    </a:moveTo>
                    <a:lnTo>
                      <a:pt x="6" y="0"/>
                    </a:lnTo>
                    <a:lnTo>
                      <a:pt x="0" y="153"/>
                    </a:lnTo>
                    <a:lnTo>
                      <a:pt x="285" y="86"/>
                    </a:lnTo>
                    <a:close/>
                  </a:path>
                </a:pathLst>
              </a:custGeom>
              <a:solidFill>
                <a:srgbClr val="808080"/>
              </a:solidFill>
              <a:ln w="11113">
                <a:solidFill>
                  <a:srgbClr val="000000"/>
                </a:solidFill>
                <a:round/>
                <a:headEnd/>
                <a:tailEnd/>
              </a:ln>
            </p:spPr>
            <p:txBody>
              <a:bodyPr/>
              <a:lstStyle/>
              <a:p>
                <a:endParaRPr lang="zh-CN" altLang="en-US" sz="1200"/>
              </a:p>
            </p:txBody>
          </p:sp>
          <p:sp>
            <p:nvSpPr>
              <p:cNvPr id="61483" name="Freeform 35"/>
              <p:cNvSpPr>
                <a:spLocks/>
              </p:cNvSpPr>
              <p:nvPr/>
            </p:nvSpPr>
            <p:spPr bwMode="auto">
              <a:xfrm>
                <a:off x="4884" y="2196"/>
                <a:ext cx="449" cy="373"/>
              </a:xfrm>
              <a:custGeom>
                <a:avLst/>
                <a:gdLst>
                  <a:gd name="T0" fmla="*/ 6863 w 285"/>
                  <a:gd name="T1" fmla="*/ 44094 h 153"/>
                  <a:gd name="T2" fmla="*/ 137 w 285"/>
                  <a:gd name="T3" fmla="*/ 0 h 153"/>
                  <a:gd name="T4" fmla="*/ 0 w 285"/>
                  <a:gd name="T5" fmla="*/ 78274 h 153"/>
                  <a:gd name="T6" fmla="*/ 6863 w 285"/>
                  <a:gd name="T7" fmla="*/ 44094 h 153"/>
                  <a:gd name="T8" fmla="*/ 0 60000 65536"/>
                  <a:gd name="T9" fmla="*/ 0 60000 65536"/>
                  <a:gd name="T10" fmla="*/ 0 60000 65536"/>
                  <a:gd name="T11" fmla="*/ 0 60000 65536"/>
                  <a:gd name="T12" fmla="*/ 0 w 285"/>
                  <a:gd name="T13" fmla="*/ 0 h 153"/>
                  <a:gd name="T14" fmla="*/ 285 w 285"/>
                  <a:gd name="T15" fmla="*/ 153 h 153"/>
                </a:gdLst>
                <a:ahLst/>
                <a:cxnLst>
                  <a:cxn ang="T8">
                    <a:pos x="T0" y="T1"/>
                  </a:cxn>
                  <a:cxn ang="T9">
                    <a:pos x="T2" y="T3"/>
                  </a:cxn>
                  <a:cxn ang="T10">
                    <a:pos x="T4" y="T5"/>
                  </a:cxn>
                  <a:cxn ang="T11">
                    <a:pos x="T6" y="T7"/>
                  </a:cxn>
                </a:cxnLst>
                <a:rect l="T12" t="T13" r="T14" b="T15"/>
                <a:pathLst>
                  <a:path w="285" h="153">
                    <a:moveTo>
                      <a:pt x="285" y="86"/>
                    </a:moveTo>
                    <a:lnTo>
                      <a:pt x="6" y="0"/>
                    </a:lnTo>
                    <a:lnTo>
                      <a:pt x="0" y="153"/>
                    </a:lnTo>
                    <a:lnTo>
                      <a:pt x="285" y="86"/>
                    </a:lnTo>
                    <a:close/>
                  </a:path>
                </a:pathLst>
              </a:custGeom>
              <a:solidFill>
                <a:srgbClr val="6699FF"/>
              </a:solidFill>
              <a:ln w="11113">
                <a:solidFill>
                  <a:srgbClr val="000000"/>
                </a:solidFill>
                <a:round/>
                <a:headEnd/>
                <a:tailEnd/>
              </a:ln>
            </p:spPr>
            <p:txBody>
              <a:bodyPr/>
              <a:lstStyle/>
              <a:p>
                <a:endParaRPr lang="zh-CN" altLang="en-US" sz="1200"/>
              </a:p>
            </p:txBody>
          </p:sp>
          <p:sp>
            <p:nvSpPr>
              <p:cNvPr id="61484" name="Freeform 36"/>
              <p:cNvSpPr>
                <a:spLocks/>
              </p:cNvSpPr>
              <p:nvPr/>
            </p:nvSpPr>
            <p:spPr bwMode="auto">
              <a:xfrm>
                <a:off x="5326" y="2388"/>
                <a:ext cx="449" cy="372"/>
              </a:xfrm>
              <a:custGeom>
                <a:avLst/>
                <a:gdLst>
                  <a:gd name="T0" fmla="*/ 6863 w 285"/>
                  <a:gd name="T1" fmla="*/ 43753 h 153"/>
                  <a:gd name="T2" fmla="*/ 169 w 285"/>
                  <a:gd name="T3" fmla="*/ 0 h 153"/>
                  <a:gd name="T4" fmla="*/ 0 w 285"/>
                  <a:gd name="T5" fmla="*/ 76809 h 153"/>
                  <a:gd name="T6" fmla="*/ 6863 w 285"/>
                  <a:gd name="T7" fmla="*/ 43753 h 153"/>
                  <a:gd name="T8" fmla="*/ 0 60000 65536"/>
                  <a:gd name="T9" fmla="*/ 0 60000 65536"/>
                  <a:gd name="T10" fmla="*/ 0 60000 65536"/>
                  <a:gd name="T11" fmla="*/ 0 60000 65536"/>
                  <a:gd name="T12" fmla="*/ 0 w 285"/>
                  <a:gd name="T13" fmla="*/ 0 h 153"/>
                  <a:gd name="T14" fmla="*/ 285 w 285"/>
                  <a:gd name="T15" fmla="*/ 153 h 153"/>
                </a:gdLst>
                <a:ahLst/>
                <a:cxnLst>
                  <a:cxn ang="T8">
                    <a:pos x="T0" y="T1"/>
                  </a:cxn>
                  <a:cxn ang="T9">
                    <a:pos x="T2" y="T3"/>
                  </a:cxn>
                  <a:cxn ang="T10">
                    <a:pos x="T4" y="T5"/>
                  </a:cxn>
                  <a:cxn ang="T11">
                    <a:pos x="T6" y="T7"/>
                  </a:cxn>
                </a:cxnLst>
                <a:rect l="T12" t="T13" r="T14" b="T15"/>
                <a:pathLst>
                  <a:path w="285" h="153">
                    <a:moveTo>
                      <a:pt x="285" y="87"/>
                    </a:moveTo>
                    <a:lnTo>
                      <a:pt x="7" y="0"/>
                    </a:lnTo>
                    <a:lnTo>
                      <a:pt x="0" y="153"/>
                    </a:lnTo>
                    <a:lnTo>
                      <a:pt x="285" y="87"/>
                    </a:lnTo>
                    <a:close/>
                  </a:path>
                </a:pathLst>
              </a:custGeom>
              <a:solidFill>
                <a:srgbClr val="1D0963"/>
              </a:solidFill>
              <a:ln w="11113">
                <a:solidFill>
                  <a:srgbClr val="000000"/>
                </a:solidFill>
                <a:round/>
                <a:headEnd/>
                <a:tailEnd/>
              </a:ln>
            </p:spPr>
            <p:txBody>
              <a:bodyPr/>
              <a:lstStyle/>
              <a:p>
                <a:endParaRPr lang="zh-CN" altLang="en-US" sz="1200"/>
              </a:p>
            </p:txBody>
          </p:sp>
        </p:grpSp>
        <p:grpSp>
          <p:nvGrpSpPr>
            <p:cNvPr id="61447" name="Group 37"/>
            <p:cNvGrpSpPr>
              <a:grpSpLocks/>
            </p:cNvGrpSpPr>
            <p:nvPr/>
          </p:nvGrpSpPr>
          <p:grpSpPr bwMode="auto">
            <a:xfrm>
              <a:off x="2843808" y="2427734"/>
              <a:ext cx="1466850" cy="1574006"/>
              <a:chOff x="1604" y="2140"/>
              <a:chExt cx="1335" cy="1323"/>
            </a:xfrm>
          </p:grpSpPr>
          <p:sp>
            <p:nvSpPr>
              <p:cNvPr id="61465" name="Freeform 38"/>
              <p:cNvSpPr>
                <a:spLocks/>
              </p:cNvSpPr>
              <p:nvPr/>
            </p:nvSpPr>
            <p:spPr bwMode="auto">
              <a:xfrm>
                <a:off x="2100" y="2140"/>
                <a:ext cx="363" cy="234"/>
              </a:xfrm>
              <a:custGeom>
                <a:avLst/>
                <a:gdLst>
                  <a:gd name="T0" fmla="*/ 1456 w 288"/>
                  <a:gd name="T1" fmla="*/ 183 h 155"/>
                  <a:gd name="T2" fmla="*/ 32 w 288"/>
                  <a:gd name="T3" fmla="*/ 0 h 155"/>
                  <a:gd name="T4" fmla="*/ 0 w 288"/>
                  <a:gd name="T5" fmla="*/ 2769 h 155"/>
                  <a:gd name="T6" fmla="*/ 1456 w 288"/>
                  <a:gd name="T7" fmla="*/ 183 h 155"/>
                  <a:gd name="T8" fmla="*/ 0 60000 65536"/>
                  <a:gd name="T9" fmla="*/ 0 60000 65536"/>
                  <a:gd name="T10" fmla="*/ 0 60000 65536"/>
                  <a:gd name="T11" fmla="*/ 0 60000 65536"/>
                  <a:gd name="T12" fmla="*/ 0 w 288"/>
                  <a:gd name="T13" fmla="*/ 0 h 155"/>
                  <a:gd name="T14" fmla="*/ 288 w 288"/>
                  <a:gd name="T15" fmla="*/ 155 h 155"/>
                </a:gdLst>
                <a:ahLst/>
                <a:cxnLst>
                  <a:cxn ang="T8">
                    <a:pos x="T0" y="T1"/>
                  </a:cxn>
                  <a:cxn ang="T9">
                    <a:pos x="T2" y="T3"/>
                  </a:cxn>
                  <a:cxn ang="T10">
                    <a:pos x="T4" y="T5"/>
                  </a:cxn>
                  <a:cxn ang="T11">
                    <a:pos x="T6" y="T7"/>
                  </a:cxn>
                </a:cxnLst>
                <a:rect l="T12" t="T13" r="T14" b="T15"/>
                <a:pathLst>
                  <a:path w="288" h="155">
                    <a:moveTo>
                      <a:pt x="288" y="10"/>
                    </a:moveTo>
                    <a:lnTo>
                      <a:pt x="6" y="0"/>
                    </a:lnTo>
                    <a:lnTo>
                      <a:pt x="0" y="155"/>
                    </a:lnTo>
                    <a:lnTo>
                      <a:pt x="288" y="10"/>
                    </a:lnTo>
                    <a:close/>
                  </a:path>
                </a:pathLst>
              </a:custGeom>
              <a:solidFill>
                <a:srgbClr val="1D0963"/>
              </a:solidFill>
              <a:ln w="11113">
                <a:solidFill>
                  <a:srgbClr val="000000"/>
                </a:solidFill>
                <a:round/>
                <a:headEnd/>
                <a:tailEnd/>
              </a:ln>
            </p:spPr>
            <p:txBody>
              <a:bodyPr/>
              <a:lstStyle/>
              <a:p>
                <a:endParaRPr lang="zh-CN" altLang="en-US" sz="1200"/>
              </a:p>
            </p:txBody>
          </p:sp>
          <p:sp>
            <p:nvSpPr>
              <p:cNvPr id="61466" name="Freeform 39"/>
              <p:cNvSpPr>
                <a:spLocks/>
              </p:cNvSpPr>
              <p:nvPr/>
            </p:nvSpPr>
            <p:spPr bwMode="auto">
              <a:xfrm>
                <a:off x="2573" y="2291"/>
                <a:ext cx="356" cy="249"/>
              </a:xfrm>
              <a:custGeom>
                <a:avLst/>
                <a:gdLst>
                  <a:gd name="T0" fmla="*/ 1440 w 282"/>
                  <a:gd name="T1" fmla="*/ 3052 h 164"/>
                  <a:gd name="T2" fmla="*/ 32 w 282"/>
                  <a:gd name="T3" fmla="*/ 0 h 164"/>
                  <a:gd name="T4" fmla="*/ 0 w 282"/>
                  <a:gd name="T5" fmla="*/ 2864 h 164"/>
                  <a:gd name="T6" fmla="*/ 1440 w 282"/>
                  <a:gd name="T7" fmla="*/ 3052 h 164"/>
                  <a:gd name="T8" fmla="*/ 0 60000 65536"/>
                  <a:gd name="T9" fmla="*/ 0 60000 65536"/>
                  <a:gd name="T10" fmla="*/ 0 60000 65536"/>
                  <a:gd name="T11" fmla="*/ 0 60000 65536"/>
                  <a:gd name="T12" fmla="*/ 0 w 282"/>
                  <a:gd name="T13" fmla="*/ 0 h 164"/>
                  <a:gd name="T14" fmla="*/ 282 w 282"/>
                  <a:gd name="T15" fmla="*/ 164 h 164"/>
                </a:gdLst>
                <a:ahLst/>
                <a:cxnLst>
                  <a:cxn ang="T8">
                    <a:pos x="T0" y="T1"/>
                  </a:cxn>
                  <a:cxn ang="T9">
                    <a:pos x="T2" y="T3"/>
                  </a:cxn>
                  <a:cxn ang="T10">
                    <a:pos x="T4" y="T5"/>
                  </a:cxn>
                  <a:cxn ang="T11">
                    <a:pos x="T6" y="T7"/>
                  </a:cxn>
                </a:cxnLst>
                <a:rect l="T12" t="T13" r="T14" b="T15"/>
                <a:pathLst>
                  <a:path w="282" h="164">
                    <a:moveTo>
                      <a:pt x="282" y="164"/>
                    </a:moveTo>
                    <a:lnTo>
                      <a:pt x="6" y="0"/>
                    </a:lnTo>
                    <a:lnTo>
                      <a:pt x="0" y="154"/>
                    </a:lnTo>
                    <a:lnTo>
                      <a:pt x="282" y="164"/>
                    </a:lnTo>
                    <a:close/>
                  </a:path>
                </a:pathLst>
              </a:custGeom>
              <a:solidFill>
                <a:srgbClr val="000000"/>
              </a:solidFill>
              <a:ln w="11113">
                <a:solidFill>
                  <a:srgbClr val="000000"/>
                </a:solidFill>
                <a:round/>
                <a:headEnd/>
                <a:tailEnd/>
              </a:ln>
            </p:spPr>
            <p:txBody>
              <a:bodyPr/>
              <a:lstStyle/>
              <a:p>
                <a:endParaRPr lang="zh-CN" altLang="en-US" sz="1200"/>
              </a:p>
            </p:txBody>
          </p:sp>
          <p:sp>
            <p:nvSpPr>
              <p:cNvPr id="61467" name="Freeform 40"/>
              <p:cNvSpPr>
                <a:spLocks/>
              </p:cNvSpPr>
              <p:nvPr/>
            </p:nvSpPr>
            <p:spPr bwMode="auto">
              <a:xfrm>
                <a:off x="2149" y="2447"/>
                <a:ext cx="358" cy="288"/>
              </a:xfrm>
              <a:custGeom>
                <a:avLst/>
                <a:gdLst>
                  <a:gd name="T0" fmla="*/ 1437 w 284"/>
                  <a:gd name="T1" fmla="*/ 1952 h 190"/>
                  <a:gd name="T2" fmla="*/ 0 w 284"/>
                  <a:gd name="T3" fmla="*/ 3492 h 190"/>
                  <a:gd name="T4" fmla="*/ 32 w 284"/>
                  <a:gd name="T5" fmla="*/ 0 h 190"/>
                  <a:gd name="T6" fmla="*/ 1437 w 284"/>
                  <a:gd name="T7" fmla="*/ 1952 h 190"/>
                  <a:gd name="T8" fmla="*/ 0 60000 65536"/>
                  <a:gd name="T9" fmla="*/ 0 60000 65536"/>
                  <a:gd name="T10" fmla="*/ 0 60000 65536"/>
                  <a:gd name="T11" fmla="*/ 0 60000 65536"/>
                  <a:gd name="T12" fmla="*/ 0 w 284"/>
                  <a:gd name="T13" fmla="*/ 0 h 190"/>
                  <a:gd name="T14" fmla="*/ 284 w 284"/>
                  <a:gd name="T15" fmla="*/ 190 h 190"/>
                </a:gdLst>
                <a:ahLst/>
                <a:cxnLst>
                  <a:cxn ang="T8">
                    <a:pos x="T0" y="T1"/>
                  </a:cxn>
                  <a:cxn ang="T9">
                    <a:pos x="T2" y="T3"/>
                  </a:cxn>
                  <a:cxn ang="T10">
                    <a:pos x="T4" y="T5"/>
                  </a:cxn>
                  <a:cxn ang="T11">
                    <a:pos x="T6" y="T7"/>
                  </a:cxn>
                </a:cxnLst>
                <a:rect l="T12" t="T13" r="T14" b="T15"/>
                <a:pathLst>
                  <a:path w="284" h="190">
                    <a:moveTo>
                      <a:pt x="284" y="106"/>
                    </a:moveTo>
                    <a:lnTo>
                      <a:pt x="0" y="190"/>
                    </a:lnTo>
                    <a:lnTo>
                      <a:pt x="6" y="0"/>
                    </a:lnTo>
                    <a:lnTo>
                      <a:pt x="284" y="106"/>
                    </a:lnTo>
                    <a:close/>
                  </a:path>
                </a:pathLst>
              </a:custGeom>
              <a:solidFill>
                <a:srgbClr val="FFC000"/>
              </a:solidFill>
              <a:ln w="11113">
                <a:solidFill>
                  <a:srgbClr val="000000"/>
                </a:solidFill>
                <a:round/>
                <a:headEnd/>
                <a:tailEnd/>
              </a:ln>
            </p:spPr>
            <p:txBody>
              <a:bodyPr/>
              <a:lstStyle/>
              <a:p>
                <a:endParaRPr lang="zh-CN" altLang="en-US" sz="1200"/>
              </a:p>
            </p:txBody>
          </p:sp>
          <p:sp>
            <p:nvSpPr>
              <p:cNvPr id="61468" name="Freeform 41"/>
              <p:cNvSpPr>
                <a:spLocks/>
              </p:cNvSpPr>
              <p:nvPr/>
            </p:nvSpPr>
            <p:spPr bwMode="auto">
              <a:xfrm rot="1842888">
                <a:off x="1786" y="2291"/>
                <a:ext cx="355" cy="249"/>
              </a:xfrm>
              <a:custGeom>
                <a:avLst/>
                <a:gdLst>
                  <a:gd name="T0" fmla="*/ 1415 w 282"/>
                  <a:gd name="T1" fmla="*/ 3052 h 164"/>
                  <a:gd name="T2" fmla="*/ 31 w 282"/>
                  <a:gd name="T3" fmla="*/ 0 h 164"/>
                  <a:gd name="T4" fmla="*/ 0 w 282"/>
                  <a:gd name="T5" fmla="*/ 2864 h 164"/>
                  <a:gd name="T6" fmla="*/ 1415 w 282"/>
                  <a:gd name="T7" fmla="*/ 3052 h 164"/>
                  <a:gd name="T8" fmla="*/ 0 60000 65536"/>
                  <a:gd name="T9" fmla="*/ 0 60000 65536"/>
                  <a:gd name="T10" fmla="*/ 0 60000 65536"/>
                  <a:gd name="T11" fmla="*/ 0 60000 65536"/>
                  <a:gd name="T12" fmla="*/ 0 w 282"/>
                  <a:gd name="T13" fmla="*/ 0 h 164"/>
                  <a:gd name="T14" fmla="*/ 282 w 282"/>
                  <a:gd name="T15" fmla="*/ 164 h 164"/>
                </a:gdLst>
                <a:ahLst/>
                <a:cxnLst>
                  <a:cxn ang="T8">
                    <a:pos x="T0" y="T1"/>
                  </a:cxn>
                  <a:cxn ang="T9">
                    <a:pos x="T2" y="T3"/>
                  </a:cxn>
                  <a:cxn ang="T10">
                    <a:pos x="T4" y="T5"/>
                  </a:cxn>
                  <a:cxn ang="T11">
                    <a:pos x="T6" y="T7"/>
                  </a:cxn>
                </a:cxnLst>
                <a:rect l="T12" t="T13" r="T14" b="T15"/>
                <a:pathLst>
                  <a:path w="282" h="164">
                    <a:moveTo>
                      <a:pt x="282" y="164"/>
                    </a:moveTo>
                    <a:lnTo>
                      <a:pt x="6" y="0"/>
                    </a:lnTo>
                    <a:lnTo>
                      <a:pt x="0" y="154"/>
                    </a:lnTo>
                    <a:lnTo>
                      <a:pt x="282" y="164"/>
                    </a:lnTo>
                    <a:close/>
                  </a:path>
                </a:pathLst>
              </a:custGeom>
              <a:solidFill>
                <a:srgbClr val="CCCCFF"/>
              </a:solidFill>
              <a:ln w="11113">
                <a:solidFill>
                  <a:srgbClr val="000000"/>
                </a:solidFill>
                <a:round/>
                <a:headEnd/>
                <a:tailEnd/>
              </a:ln>
            </p:spPr>
            <p:txBody>
              <a:bodyPr/>
              <a:lstStyle/>
              <a:p>
                <a:endParaRPr lang="zh-CN" altLang="en-US" sz="1200"/>
              </a:p>
            </p:txBody>
          </p:sp>
          <p:sp>
            <p:nvSpPr>
              <p:cNvPr id="61469" name="Freeform 42"/>
              <p:cNvSpPr>
                <a:spLocks/>
              </p:cNvSpPr>
              <p:nvPr/>
            </p:nvSpPr>
            <p:spPr bwMode="auto">
              <a:xfrm>
                <a:off x="2573" y="2697"/>
                <a:ext cx="366" cy="236"/>
              </a:xfrm>
              <a:custGeom>
                <a:avLst/>
                <a:gdLst>
                  <a:gd name="T0" fmla="*/ 1540 w 288"/>
                  <a:gd name="T1" fmla="*/ 197 h 153"/>
                  <a:gd name="T2" fmla="*/ 36 w 288"/>
                  <a:gd name="T3" fmla="*/ 0 h 153"/>
                  <a:gd name="T4" fmla="*/ 0 w 288"/>
                  <a:gd name="T5" fmla="*/ 3174 h 153"/>
                  <a:gd name="T6" fmla="*/ 1540 w 288"/>
                  <a:gd name="T7" fmla="*/ 197 h 153"/>
                  <a:gd name="T8" fmla="*/ 0 60000 65536"/>
                  <a:gd name="T9" fmla="*/ 0 60000 65536"/>
                  <a:gd name="T10" fmla="*/ 0 60000 65536"/>
                  <a:gd name="T11" fmla="*/ 0 60000 65536"/>
                  <a:gd name="T12" fmla="*/ 0 w 288"/>
                  <a:gd name="T13" fmla="*/ 0 h 153"/>
                  <a:gd name="T14" fmla="*/ 288 w 288"/>
                  <a:gd name="T15" fmla="*/ 153 h 153"/>
                </a:gdLst>
                <a:ahLst/>
                <a:cxnLst>
                  <a:cxn ang="T8">
                    <a:pos x="T0" y="T1"/>
                  </a:cxn>
                  <a:cxn ang="T9">
                    <a:pos x="T2" y="T3"/>
                  </a:cxn>
                  <a:cxn ang="T10">
                    <a:pos x="T4" y="T5"/>
                  </a:cxn>
                  <a:cxn ang="T11">
                    <a:pos x="T6" y="T7"/>
                  </a:cxn>
                </a:cxnLst>
                <a:rect l="T12" t="T13" r="T14" b="T15"/>
                <a:pathLst>
                  <a:path w="288" h="153">
                    <a:moveTo>
                      <a:pt x="288" y="10"/>
                    </a:moveTo>
                    <a:lnTo>
                      <a:pt x="6" y="0"/>
                    </a:lnTo>
                    <a:lnTo>
                      <a:pt x="0" y="153"/>
                    </a:lnTo>
                    <a:lnTo>
                      <a:pt x="288" y="10"/>
                    </a:lnTo>
                    <a:close/>
                  </a:path>
                </a:pathLst>
              </a:custGeom>
              <a:solidFill>
                <a:srgbClr val="6699FF"/>
              </a:solidFill>
              <a:ln w="11113">
                <a:solidFill>
                  <a:srgbClr val="000000"/>
                </a:solidFill>
                <a:round/>
                <a:headEnd/>
                <a:tailEnd/>
              </a:ln>
            </p:spPr>
            <p:txBody>
              <a:bodyPr/>
              <a:lstStyle/>
              <a:p>
                <a:endParaRPr lang="zh-CN" altLang="en-US" sz="1200"/>
              </a:p>
            </p:txBody>
          </p:sp>
          <p:sp>
            <p:nvSpPr>
              <p:cNvPr id="61470" name="Freeform 43"/>
              <p:cNvSpPr>
                <a:spLocks/>
              </p:cNvSpPr>
              <p:nvPr/>
            </p:nvSpPr>
            <p:spPr bwMode="auto">
              <a:xfrm rot="-2546416">
                <a:off x="1604" y="2697"/>
                <a:ext cx="363" cy="234"/>
              </a:xfrm>
              <a:custGeom>
                <a:avLst/>
                <a:gdLst>
                  <a:gd name="T0" fmla="*/ 1456 w 288"/>
                  <a:gd name="T1" fmla="*/ 194 h 153"/>
                  <a:gd name="T2" fmla="*/ 32 w 288"/>
                  <a:gd name="T3" fmla="*/ 0 h 153"/>
                  <a:gd name="T4" fmla="*/ 0 w 288"/>
                  <a:gd name="T5" fmla="*/ 2999 h 153"/>
                  <a:gd name="T6" fmla="*/ 1456 w 288"/>
                  <a:gd name="T7" fmla="*/ 194 h 153"/>
                  <a:gd name="T8" fmla="*/ 0 60000 65536"/>
                  <a:gd name="T9" fmla="*/ 0 60000 65536"/>
                  <a:gd name="T10" fmla="*/ 0 60000 65536"/>
                  <a:gd name="T11" fmla="*/ 0 60000 65536"/>
                  <a:gd name="T12" fmla="*/ 0 w 288"/>
                  <a:gd name="T13" fmla="*/ 0 h 153"/>
                  <a:gd name="T14" fmla="*/ 288 w 288"/>
                  <a:gd name="T15" fmla="*/ 153 h 153"/>
                </a:gdLst>
                <a:ahLst/>
                <a:cxnLst>
                  <a:cxn ang="T8">
                    <a:pos x="T0" y="T1"/>
                  </a:cxn>
                  <a:cxn ang="T9">
                    <a:pos x="T2" y="T3"/>
                  </a:cxn>
                  <a:cxn ang="T10">
                    <a:pos x="T4" y="T5"/>
                  </a:cxn>
                  <a:cxn ang="T11">
                    <a:pos x="T6" y="T7"/>
                  </a:cxn>
                </a:cxnLst>
                <a:rect l="T12" t="T13" r="T14" b="T15"/>
                <a:pathLst>
                  <a:path w="288" h="153">
                    <a:moveTo>
                      <a:pt x="288" y="10"/>
                    </a:moveTo>
                    <a:lnTo>
                      <a:pt x="6" y="0"/>
                    </a:lnTo>
                    <a:lnTo>
                      <a:pt x="0" y="153"/>
                    </a:lnTo>
                    <a:lnTo>
                      <a:pt x="288" y="10"/>
                    </a:lnTo>
                    <a:close/>
                  </a:path>
                </a:pathLst>
              </a:custGeom>
              <a:solidFill>
                <a:srgbClr val="33CC33"/>
              </a:solidFill>
              <a:ln w="11113">
                <a:solidFill>
                  <a:srgbClr val="000000"/>
                </a:solidFill>
                <a:round/>
                <a:headEnd/>
                <a:tailEnd/>
              </a:ln>
            </p:spPr>
            <p:txBody>
              <a:bodyPr/>
              <a:lstStyle/>
              <a:p>
                <a:endParaRPr lang="zh-CN" altLang="en-US" sz="1200"/>
              </a:p>
            </p:txBody>
          </p:sp>
          <p:sp>
            <p:nvSpPr>
              <p:cNvPr id="61471" name="Freeform 44"/>
              <p:cNvSpPr>
                <a:spLocks/>
              </p:cNvSpPr>
              <p:nvPr/>
            </p:nvSpPr>
            <p:spPr bwMode="auto">
              <a:xfrm>
                <a:off x="2152" y="2826"/>
                <a:ext cx="356" cy="249"/>
              </a:xfrm>
              <a:custGeom>
                <a:avLst/>
                <a:gdLst>
                  <a:gd name="T0" fmla="*/ 1470 w 281"/>
                  <a:gd name="T1" fmla="*/ 3158 h 163"/>
                  <a:gd name="T2" fmla="*/ 32 w 281"/>
                  <a:gd name="T3" fmla="*/ 0 h 163"/>
                  <a:gd name="T4" fmla="*/ 0 w 281"/>
                  <a:gd name="T5" fmla="*/ 2968 h 163"/>
                  <a:gd name="T6" fmla="*/ 1470 w 281"/>
                  <a:gd name="T7" fmla="*/ 3158 h 163"/>
                  <a:gd name="T8" fmla="*/ 0 60000 65536"/>
                  <a:gd name="T9" fmla="*/ 0 60000 65536"/>
                  <a:gd name="T10" fmla="*/ 0 60000 65536"/>
                  <a:gd name="T11" fmla="*/ 0 60000 65536"/>
                  <a:gd name="T12" fmla="*/ 0 w 281"/>
                  <a:gd name="T13" fmla="*/ 0 h 163"/>
                  <a:gd name="T14" fmla="*/ 281 w 281"/>
                  <a:gd name="T15" fmla="*/ 163 h 163"/>
                </a:gdLst>
                <a:ahLst/>
                <a:cxnLst>
                  <a:cxn ang="T8">
                    <a:pos x="T0" y="T1"/>
                  </a:cxn>
                  <a:cxn ang="T9">
                    <a:pos x="T2" y="T3"/>
                  </a:cxn>
                  <a:cxn ang="T10">
                    <a:pos x="T4" y="T5"/>
                  </a:cxn>
                  <a:cxn ang="T11">
                    <a:pos x="T6" y="T7"/>
                  </a:cxn>
                </a:cxnLst>
                <a:rect l="T12" t="T13" r="T14" b="T15"/>
                <a:pathLst>
                  <a:path w="281" h="163">
                    <a:moveTo>
                      <a:pt x="281" y="163"/>
                    </a:moveTo>
                    <a:lnTo>
                      <a:pt x="6" y="0"/>
                    </a:lnTo>
                    <a:lnTo>
                      <a:pt x="0" y="153"/>
                    </a:lnTo>
                    <a:lnTo>
                      <a:pt x="281" y="163"/>
                    </a:lnTo>
                    <a:close/>
                  </a:path>
                </a:pathLst>
              </a:custGeom>
              <a:solidFill>
                <a:srgbClr val="FFFF66"/>
              </a:solidFill>
              <a:ln w="11113">
                <a:solidFill>
                  <a:srgbClr val="000000"/>
                </a:solidFill>
                <a:round/>
                <a:headEnd/>
                <a:tailEnd/>
              </a:ln>
            </p:spPr>
            <p:txBody>
              <a:bodyPr/>
              <a:lstStyle/>
              <a:p>
                <a:endParaRPr lang="zh-CN" altLang="en-US" sz="1200"/>
              </a:p>
            </p:txBody>
          </p:sp>
          <p:sp>
            <p:nvSpPr>
              <p:cNvPr id="61472" name="Freeform 45"/>
              <p:cNvSpPr>
                <a:spLocks/>
              </p:cNvSpPr>
              <p:nvPr/>
            </p:nvSpPr>
            <p:spPr bwMode="auto">
              <a:xfrm>
                <a:off x="2215" y="3170"/>
                <a:ext cx="358" cy="293"/>
              </a:xfrm>
              <a:custGeom>
                <a:avLst/>
                <a:gdLst>
                  <a:gd name="T0" fmla="*/ 1407 w 285"/>
                  <a:gd name="T1" fmla="*/ 2190 h 190"/>
                  <a:gd name="T2" fmla="*/ 0 w 285"/>
                  <a:gd name="T3" fmla="*/ 3943 h 190"/>
                  <a:gd name="T4" fmla="*/ 31 w 285"/>
                  <a:gd name="T5" fmla="*/ 0 h 190"/>
                  <a:gd name="T6" fmla="*/ 1407 w 285"/>
                  <a:gd name="T7" fmla="*/ 2190 h 190"/>
                  <a:gd name="T8" fmla="*/ 0 60000 65536"/>
                  <a:gd name="T9" fmla="*/ 0 60000 65536"/>
                  <a:gd name="T10" fmla="*/ 0 60000 65536"/>
                  <a:gd name="T11" fmla="*/ 0 60000 65536"/>
                  <a:gd name="T12" fmla="*/ 0 w 285"/>
                  <a:gd name="T13" fmla="*/ 0 h 190"/>
                  <a:gd name="T14" fmla="*/ 285 w 285"/>
                  <a:gd name="T15" fmla="*/ 190 h 190"/>
                </a:gdLst>
                <a:ahLst/>
                <a:cxnLst>
                  <a:cxn ang="T8">
                    <a:pos x="T0" y="T1"/>
                  </a:cxn>
                  <a:cxn ang="T9">
                    <a:pos x="T2" y="T3"/>
                  </a:cxn>
                  <a:cxn ang="T10">
                    <a:pos x="T4" y="T5"/>
                  </a:cxn>
                  <a:cxn ang="T11">
                    <a:pos x="T6" y="T7"/>
                  </a:cxn>
                </a:cxnLst>
                <a:rect l="T12" t="T13" r="T14" b="T15"/>
                <a:pathLst>
                  <a:path w="285" h="190">
                    <a:moveTo>
                      <a:pt x="285" y="106"/>
                    </a:moveTo>
                    <a:lnTo>
                      <a:pt x="0" y="190"/>
                    </a:lnTo>
                    <a:lnTo>
                      <a:pt x="6" y="0"/>
                    </a:lnTo>
                    <a:lnTo>
                      <a:pt x="285" y="106"/>
                    </a:lnTo>
                    <a:close/>
                  </a:path>
                </a:pathLst>
              </a:custGeom>
              <a:solidFill>
                <a:srgbClr val="808080"/>
              </a:solidFill>
              <a:ln w="11113">
                <a:solidFill>
                  <a:srgbClr val="000000"/>
                </a:solidFill>
                <a:round/>
                <a:headEnd/>
                <a:tailEnd/>
              </a:ln>
            </p:spPr>
            <p:txBody>
              <a:bodyPr/>
              <a:lstStyle/>
              <a:p>
                <a:endParaRPr lang="zh-CN" altLang="en-US" sz="1200"/>
              </a:p>
            </p:txBody>
          </p:sp>
          <p:sp>
            <p:nvSpPr>
              <p:cNvPr id="61473" name="Freeform 46"/>
              <p:cNvSpPr>
                <a:spLocks/>
              </p:cNvSpPr>
              <p:nvPr/>
            </p:nvSpPr>
            <p:spPr bwMode="auto">
              <a:xfrm rot="-2700000">
                <a:off x="1676" y="3075"/>
                <a:ext cx="356" cy="249"/>
              </a:xfrm>
              <a:custGeom>
                <a:avLst/>
                <a:gdLst>
                  <a:gd name="T0" fmla="*/ 1440 w 282"/>
                  <a:gd name="T1" fmla="*/ 2943 h 165"/>
                  <a:gd name="T2" fmla="*/ 37 w 282"/>
                  <a:gd name="T3" fmla="*/ 0 h 165"/>
                  <a:gd name="T4" fmla="*/ 0 w 282"/>
                  <a:gd name="T5" fmla="*/ 2763 h 165"/>
                  <a:gd name="T6" fmla="*/ 1440 w 282"/>
                  <a:gd name="T7" fmla="*/ 2943 h 165"/>
                  <a:gd name="T8" fmla="*/ 0 60000 65536"/>
                  <a:gd name="T9" fmla="*/ 0 60000 65536"/>
                  <a:gd name="T10" fmla="*/ 0 60000 65536"/>
                  <a:gd name="T11" fmla="*/ 0 60000 65536"/>
                  <a:gd name="T12" fmla="*/ 0 w 282"/>
                  <a:gd name="T13" fmla="*/ 0 h 165"/>
                  <a:gd name="T14" fmla="*/ 282 w 282"/>
                  <a:gd name="T15" fmla="*/ 165 h 165"/>
                </a:gdLst>
                <a:ahLst/>
                <a:cxnLst>
                  <a:cxn ang="T8">
                    <a:pos x="T0" y="T1"/>
                  </a:cxn>
                  <a:cxn ang="T9">
                    <a:pos x="T2" y="T3"/>
                  </a:cxn>
                  <a:cxn ang="T10">
                    <a:pos x="T4" y="T5"/>
                  </a:cxn>
                  <a:cxn ang="T11">
                    <a:pos x="T6" y="T7"/>
                  </a:cxn>
                </a:cxnLst>
                <a:rect l="T12" t="T13" r="T14" b="T15"/>
                <a:pathLst>
                  <a:path w="282" h="165">
                    <a:moveTo>
                      <a:pt x="282" y="165"/>
                    </a:moveTo>
                    <a:lnTo>
                      <a:pt x="7" y="0"/>
                    </a:lnTo>
                    <a:lnTo>
                      <a:pt x="0" y="155"/>
                    </a:lnTo>
                    <a:lnTo>
                      <a:pt x="282" y="165"/>
                    </a:lnTo>
                    <a:close/>
                  </a:path>
                </a:pathLst>
              </a:custGeom>
              <a:solidFill>
                <a:srgbClr val="FE7D19"/>
              </a:solidFill>
              <a:ln w="11113">
                <a:solidFill>
                  <a:srgbClr val="000000"/>
                </a:solidFill>
                <a:round/>
                <a:headEnd/>
                <a:tailEnd/>
              </a:ln>
            </p:spPr>
            <p:txBody>
              <a:bodyPr/>
              <a:lstStyle/>
              <a:p>
                <a:endParaRPr lang="zh-CN" altLang="en-US" sz="1200"/>
              </a:p>
            </p:txBody>
          </p:sp>
          <p:sp>
            <p:nvSpPr>
              <p:cNvPr id="61474" name="Freeform 47"/>
              <p:cNvSpPr>
                <a:spLocks/>
              </p:cNvSpPr>
              <p:nvPr/>
            </p:nvSpPr>
            <p:spPr bwMode="auto">
              <a:xfrm>
                <a:off x="2565" y="3086"/>
                <a:ext cx="364" cy="231"/>
              </a:xfrm>
              <a:custGeom>
                <a:avLst/>
                <a:gdLst>
                  <a:gd name="T0" fmla="*/ 1483 w 288"/>
                  <a:gd name="T1" fmla="*/ 183 h 153"/>
                  <a:gd name="T2" fmla="*/ 37 w 288"/>
                  <a:gd name="T3" fmla="*/ 0 h 153"/>
                  <a:gd name="T4" fmla="*/ 0 w 288"/>
                  <a:gd name="T5" fmla="*/ 2740 h 153"/>
                  <a:gd name="T6" fmla="*/ 1483 w 288"/>
                  <a:gd name="T7" fmla="*/ 183 h 153"/>
                  <a:gd name="T8" fmla="*/ 0 60000 65536"/>
                  <a:gd name="T9" fmla="*/ 0 60000 65536"/>
                  <a:gd name="T10" fmla="*/ 0 60000 65536"/>
                  <a:gd name="T11" fmla="*/ 0 60000 65536"/>
                  <a:gd name="T12" fmla="*/ 0 w 288"/>
                  <a:gd name="T13" fmla="*/ 0 h 153"/>
                  <a:gd name="T14" fmla="*/ 288 w 288"/>
                  <a:gd name="T15" fmla="*/ 153 h 153"/>
                </a:gdLst>
                <a:ahLst/>
                <a:cxnLst>
                  <a:cxn ang="T8">
                    <a:pos x="T0" y="T1"/>
                  </a:cxn>
                  <a:cxn ang="T9">
                    <a:pos x="T2" y="T3"/>
                  </a:cxn>
                  <a:cxn ang="T10">
                    <a:pos x="T4" y="T5"/>
                  </a:cxn>
                  <a:cxn ang="T11">
                    <a:pos x="T6" y="T7"/>
                  </a:cxn>
                </a:cxnLst>
                <a:rect l="T12" t="T13" r="T14" b="T15"/>
                <a:pathLst>
                  <a:path w="288" h="153">
                    <a:moveTo>
                      <a:pt x="288" y="10"/>
                    </a:moveTo>
                    <a:lnTo>
                      <a:pt x="7" y="0"/>
                    </a:lnTo>
                    <a:lnTo>
                      <a:pt x="0" y="153"/>
                    </a:lnTo>
                    <a:lnTo>
                      <a:pt x="288" y="10"/>
                    </a:lnTo>
                    <a:close/>
                  </a:path>
                </a:pathLst>
              </a:custGeom>
              <a:solidFill>
                <a:srgbClr val="CC0099"/>
              </a:solidFill>
              <a:ln w="11113">
                <a:solidFill>
                  <a:srgbClr val="000000"/>
                </a:solidFill>
                <a:round/>
                <a:headEnd/>
                <a:tailEnd/>
              </a:ln>
            </p:spPr>
            <p:txBody>
              <a:bodyPr/>
              <a:lstStyle/>
              <a:p>
                <a:endParaRPr lang="zh-CN" altLang="en-US" sz="1200"/>
              </a:p>
            </p:txBody>
          </p:sp>
        </p:grpSp>
        <p:grpSp>
          <p:nvGrpSpPr>
            <p:cNvPr id="61448" name="Group 48"/>
            <p:cNvGrpSpPr>
              <a:grpSpLocks/>
            </p:cNvGrpSpPr>
            <p:nvPr/>
          </p:nvGrpSpPr>
          <p:grpSpPr bwMode="auto">
            <a:xfrm>
              <a:off x="1723496" y="2465834"/>
              <a:ext cx="896474" cy="240506"/>
              <a:chOff x="586" y="2052"/>
              <a:chExt cx="856" cy="202"/>
            </a:xfrm>
          </p:grpSpPr>
          <p:sp>
            <p:nvSpPr>
              <p:cNvPr id="61463" name="AutoShape 49"/>
              <p:cNvSpPr>
                <a:spLocks noChangeArrowheads="1"/>
              </p:cNvSpPr>
              <p:nvPr/>
            </p:nvSpPr>
            <p:spPr bwMode="auto">
              <a:xfrm>
                <a:off x="763" y="2067"/>
                <a:ext cx="679" cy="187"/>
              </a:xfrm>
              <a:prstGeom prst="roundRect">
                <a:avLst>
                  <a:gd name="adj" fmla="val 38569"/>
                </a:avLst>
              </a:prstGeom>
              <a:gradFill rotWithShape="1">
                <a:gsLst>
                  <a:gs pos="0">
                    <a:srgbClr val="6699FF"/>
                  </a:gs>
                  <a:gs pos="100000">
                    <a:srgbClr val="333399"/>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spcBef>
                    <a:spcPct val="50000"/>
                  </a:spcBef>
                </a:pPr>
                <a:endParaRPr lang="zh-CN" altLang="en-US" sz="1200">
                  <a:ea typeface="宋体" panose="02010600030101010101" pitchFamily="2" charset="-122"/>
                </a:endParaRPr>
              </a:p>
            </p:txBody>
          </p:sp>
          <p:sp>
            <p:nvSpPr>
              <p:cNvPr id="61464" name="Rectangle 50"/>
              <p:cNvSpPr>
                <a:spLocks noChangeArrowheads="1"/>
              </p:cNvSpPr>
              <p:nvPr/>
            </p:nvSpPr>
            <p:spPr bwMode="auto">
              <a:xfrm>
                <a:off x="586" y="2052"/>
                <a:ext cx="78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52" tIns="34276" rIns="68552" bIns="34276">
                <a:spAutoFit/>
              </a:bodyP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r" eaLnBrk="1" hangingPunct="1">
                  <a:lnSpc>
                    <a:spcPct val="135000"/>
                  </a:lnSpc>
                  <a:spcBef>
                    <a:spcPct val="0"/>
                  </a:spcBef>
                  <a:buFontTx/>
                  <a:buNone/>
                </a:pPr>
                <a:r>
                  <a:rPr kumimoji="1" lang="zh-CN" altLang="en-US" sz="1200" dirty="0">
                    <a:solidFill>
                      <a:schemeClr val="bg1"/>
                    </a:solidFill>
                    <a:ea typeface="宋体" panose="02010600030101010101" pitchFamily="2" charset="-122"/>
                  </a:rPr>
                  <a:t>核心</a:t>
                </a:r>
                <a:r>
                  <a:rPr kumimoji="1" lang="zh-CN" altLang="en-US" sz="1200" dirty="0" smtClean="0">
                    <a:solidFill>
                      <a:schemeClr val="bg1"/>
                    </a:solidFill>
                    <a:ea typeface="宋体" panose="02010600030101010101" pitchFamily="2" charset="-122"/>
                  </a:rPr>
                  <a:t>专利</a:t>
                </a:r>
                <a:endParaRPr kumimoji="1" lang="zh-CN" altLang="en-US" sz="1200" dirty="0">
                  <a:solidFill>
                    <a:schemeClr val="bg1"/>
                  </a:solidFill>
                  <a:ea typeface="宋体" panose="02010600030101010101" pitchFamily="2" charset="-122"/>
                </a:endParaRPr>
              </a:p>
            </p:txBody>
          </p:sp>
        </p:grpSp>
        <p:grpSp>
          <p:nvGrpSpPr>
            <p:cNvPr id="61449" name="Group 51"/>
            <p:cNvGrpSpPr>
              <a:grpSpLocks/>
            </p:cNvGrpSpPr>
            <p:nvPr/>
          </p:nvGrpSpPr>
          <p:grpSpPr bwMode="auto">
            <a:xfrm>
              <a:off x="1719307" y="2795633"/>
              <a:ext cx="900663" cy="235744"/>
              <a:chOff x="582" y="2056"/>
              <a:chExt cx="860" cy="198"/>
            </a:xfrm>
          </p:grpSpPr>
          <p:sp>
            <p:nvSpPr>
              <p:cNvPr id="61461" name="AutoShape 52"/>
              <p:cNvSpPr>
                <a:spLocks noChangeArrowheads="1"/>
              </p:cNvSpPr>
              <p:nvPr/>
            </p:nvSpPr>
            <p:spPr bwMode="auto">
              <a:xfrm>
                <a:off x="763" y="2067"/>
                <a:ext cx="679" cy="187"/>
              </a:xfrm>
              <a:prstGeom prst="roundRect">
                <a:avLst>
                  <a:gd name="adj" fmla="val 38569"/>
                </a:avLst>
              </a:prstGeom>
              <a:gradFill rotWithShape="1">
                <a:gsLst>
                  <a:gs pos="0">
                    <a:srgbClr val="6699FF"/>
                  </a:gs>
                  <a:gs pos="100000">
                    <a:srgbClr val="333399"/>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spcBef>
                    <a:spcPct val="50000"/>
                  </a:spcBef>
                </a:pPr>
                <a:endParaRPr lang="zh-CN" altLang="en-US" sz="1200">
                  <a:ea typeface="宋体" panose="02010600030101010101" pitchFamily="2" charset="-122"/>
                </a:endParaRPr>
              </a:p>
            </p:txBody>
          </p:sp>
          <p:sp>
            <p:nvSpPr>
              <p:cNvPr id="61462" name="Rectangle 53"/>
              <p:cNvSpPr>
                <a:spLocks noChangeArrowheads="1"/>
              </p:cNvSpPr>
              <p:nvPr/>
            </p:nvSpPr>
            <p:spPr bwMode="auto">
              <a:xfrm>
                <a:off x="582" y="2056"/>
                <a:ext cx="78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52" tIns="34276" rIns="68552" bIns="34276">
                <a:spAutoFit/>
              </a:bodyP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r" eaLnBrk="1" hangingPunct="1">
                  <a:lnSpc>
                    <a:spcPct val="135000"/>
                  </a:lnSpc>
                  <a:spcBef>
                    <a:spcPct val="0"/>
                  </a:spcBef>
                  <a:buFontTx/>
                  <a:buNone/>
                </a:pPr>
                <a:r>
                  <a:rPr kumimoji="1" lang="zh-CN" altLang="en-US" sz="1200" dirty="0">
                    <a:solidFill>
                      <a:schemeClr val="bg1"/>
                    </a:solidFill>
                    <a:ea typeface="宋体" panose="02010600030101010101" pitchFamily="2" charset="-122"/>
                  </a:rPr>
                  <a:t>外围</a:t>
                </a:r>
                <a:r>
                  <a:rPr kumimoji="1" lang="zh-CN" altLang="en-US" sz="1200" dirty="0" smtClean="0">
                    <a:solidFill>
                      <a:schemeClr val="bg1"/>
                    </a:solidFill>
                    <a:ea typeface="宋体" panose="02010600030101010101" pitchFamily="2" charset="-122"/>
                  </a:rPr>
                  <a:t>专利</a:t>
                </a:r>
                <a:endParaRPr kumimoji="1" lang="zh-CN" altLang="en-US" sz="1200" dirty="0">
                  <a:solidFill>
                    <a:schemeClr val="bg1"/>
                  </a:solidFill>
                  <a:ea typeface="宋体" panose="02010600030101010101" pitchFamily="2" charset="-122"/>
                </a:endParaRPr>
              </a:p>
            </p:txBody>
          </p:sp>
        </p:grpSp>
        <p:grpSp>
          <p:nvGrpSpPr>
            <p:cNvPr id="61450" name="Group 54"/>
            <p:cNvGrpSpPr>
              <a:grpSpLocks/>
            </p:cNvGrpSpPr>
            <p:nvPr/>
          </p:nvGrpSpPr>
          <p:grpSpPr bwMode="auto">
            <a:xfrm>
              <a:off x="1725590" y="3483766"/>
              <a:ext cx="894379" cy="244128"/>
              <a:chOff x="588" y="2048"/>
              <a:chExt cx="854" cy="206"/>
            </a:xfrm>
          </p:grpSpPr>
          <p:sp>
            <p:nvSpPr>
              <p:cNvPr id="61459" name="AutoShape 55"/>
              <p:cNvSpPr>
                <a:spLocks noChangeArrowheads="1"/>
              </p:cNvSpPr>
              <p:nvPr/>
            </p:nvSpPr>
            <p:spPr bwMode="auto">
              <a:xfrm>
                <a:off x="763" y="2067"/>
                <a:ext cx="679" cy="187"/>
              </a:xfrm>
              <a:prstGeom prst="roundRect">
                <a:avLst>
                  <a:gd name="adj" fmla="val 38569"/>
                </a:avLst>
              </a:prstGeom>
              <a:gradFill rotWithShape="1">
                <a:gsLst>
                  <a:gs pos="0">
                    <a:srgbClr val="6699FF"/>
                  </a:gs>
                  <a:gs pos="100000">
                    <a:srgbClr val="333399"/>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spcBef>
                    <a:spcPct val="50000"/>
                  </a:spcBef>
                </a:pPr>
                <a:endParaRPr lang="zh-CN" altLang="en-US" sz="1200">
                  <a:ea typeface="宋体" panose="02010600030101010101" pitchFamily="2" charset="-122"/>
                </a:endParaRPr>
              </a:p>
            </p:txBody>
          </p:sp>
          <p:sp>
            <p:nvSpPr>
              <p:cNvPr id="61460" name="Rectangle 56"/>
              <p:cNvSpPr>
                <a:spLocks noChangeArrowheads="1"/>
              </p:cNvSpPr>
              <p:nvPr/>
            </p:nvSpPr>
            <p:spPr bwMode="auto">
              <a:xfrm>
                <a:off x="588" y="2048"/>
                <a:ext cx="78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52" tIns="34276" rIns="68552" bIns="34276">
                <a:spAutoFit/>
              </a:bodyP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r" eaLnBrk="1" hangingPunct="1">
                  <a:lnSpc>
                    <a:spcPct val="135000"/>
                  </a:lnSpc>
                  <a:spcBef>
                    <a:spcPct val="0"/>
                  </a:spcBef>
                  <a:buFontTx/>
                  <a:buNone/>
                </a:pPr>
                <a:r>
                  <a:rPr kumimoji="1" lang="zh-CN" altLang="en-US" sz="1200" dirty="0">
                    <a:solidFill>
                      <a:schemeClr val="bg1"/>
                    </a:solidFill>
                    <a:ea typeface="宋体" panose="02010600030101010101" pitchFamily="2" charset="-122"/>
                  </a:rPr>
                  <a:t>防御</a:t>
                </a:r>
                <a:r>
                  <a:rPr kumimoji="1" lang="zh-CN" altLang="en-US" sz="1200" dirty="0" smtClean="0">
                    <a:solidFill>
                      <a:schemeClr val="bg1"/>
                    </a:solidFill>
                    <a:ea typeface="宋体" panose="02010600030101010101" pitchFamily="2" charset="-122"/>
                  </a:rPr>
                  <a:t>专利</a:t>
                </a:r>
                <a:endParaRPr kumimoji="1" lang="zh-CN" altLang="en-US" sz="1200" dirty="0">
                  <a:solidFill>
                    <a:schemeClr val="bg1"/>
                  </a:solidFill>
                  <a:ea typeface="宋体" panose="02010600030101010101" pitchFamily="2" charset="-122"/>
                </a:endParaRPr>
              </a:p>
            </p:txBody>
          </p:sp>
        </p:grpSp>
        <p:grpSp>
          <p:nvGrpSpPr>
            <p:cNvPr id="61451" name="Group 57"/>
            <p:cNvGrpSpPr>
              <a:grpSpLocks/>
            </p:cNvGrpSpPr>
            <p:nvPr/>
          </p:nvGrpSpPr>
          <p:grpSpPr bwMode="auto">
            <a:xfrm>
              <a:off x="1725590" y="3851724"/>
              <a:ext cx="894379" cy="244079"/>
              <a:chOff x="588" y="2049"/>
              <a:chExt cx="854" cy="205"/>
            </a:xfrm>
          </p:grpSpPr>
          <p:sp>
            <p:nvSpPr>
              <p:cNvPr id="61457" name="AutoShape 58"/>
              <p:cNvSpPr>
                <a:spLocks noChangeArrowheads="1"/>
              </p:cNvSpPr>
              <p:nvPr/>
            </p:nvSpPr>
            <p:spPr bwMode="auto">
              <a:xfrm>
                <a:off x="763" y="2067"/>
                <a:ext cx="679" cy="187"/>
              </a:xfrm>
              <a:prstGeom prst="roundRect">
                <a:avLst>
                  <a:gd name="adj" fmla="val 38569"/>
                </a:avLst>
              </a:prstGeom>
              <a:gradFill rotWithShape="1">
                <a:gsLst>
                  <a:gs pos="0">
                    <a:srgbClr val="6699FF"/>
                  </a:gs>
                  <a:gs pos="100000">
                    <a:srgbClr val="333399"/>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spcBef>
                    <a:spcPct val="50000"/>
                  </a:spcBef>
                </a:pPr>
                <a:endParaRPr lang="zh-CN" altLang="en-US" sz="1200">
                  <a:ea typeface="宋体" panose="02010600030101010101" pitchFamily="2" charset="-122"/>
                </a:endParaRPr>
              </a:p>
            </p:txBody>
          </p:sp>
          <p:sp>
            <p:nvSpPr>
              <p:cNvPr id="61458" name="Rectangle 59"/>
              <p:cNvSpPr>
                <a:spLocks noChangeArrowheads="1"/>
              </p:cNvSpPr>
              <p:nvPr/>
            </p:nvSpPr>
            <p:spPr bwMode="auto">
              <a:xfrm>
                <a:off x="588" y="2049"/>
                <a:ext cx="78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52" tIns="34276" rIns="68552" bIns="34276">
                <a:spAutoFit/>
              </a:bodyP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r" eaLnBrk="1" hangingPunct="1">
                  <a:lnSpc>
                    <a:spcPct val="135000"/>
                  </a:lnSpc>
                  <a:spcBef>
                    <a:spcPct val="0"/>
                  </a:spcBef>
                  <a:buFontTx/>
                  <a:buNone/>
                </a:pPr>
                <a:r>
                  <a:rPr kumimoji="1" lang="zh-CN" altLang="en-US" sz="1200" dirty="0" smtClean="0">
                    <a:solidFill>
                      <a:schemeClr val="bg1"/>
                    </a:solidFill>
                    <a:ea typeface="宋体" panose="02010600030101010101" pitchFamily="2" charset="-122"/>
                  </a:rPr>
                  <a:t>障碍专利</a:t>
                </a:r>
                <a:endParaRPr kumimoji="1" lang="zh-CN" altLang="en-US" sz="1200" dirty="0">
                  <a:solidFill>
                    <a:schemeClr val="bg1"/>
                  </a:solidFill>
                  <a:ea typeface="宋体" panose="02010600030101010101" pitchFamily="2" charset="-122"/>
                </a:endParaRPr>
              </a:p>
            </p:txBody>
          </p:sp>
        </p:grpSp>
        <p:sp>
          <p:nvSpPr>
            <p:cNvPr id="61452" name="AutoShape 60"/>
            <p:cNvSpPr>
              <a:spLocks noChangeArrowheads="1"/>
            </p:cNvSpPr>
            <p:nvPr/>
          </p:nvSpPr>
          <p:spPr bwMode="auto">
            <a:xfrm>
              <a:off x="4564262" y="3090911"/>
              <a:ext cx="592931" cy="20359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22225"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65426" tIns="32713" rIns="65426" bIns="32713" anchor="ctr"/>
            <a:lstStyle/>
            <a:p>
              <a:endParaRPr lang="zh-CN" altLang="en-US" sz="1200"/>
            </a:p>
          </p:txBody>
        </p:sp>
        <p:sp>
          <p:nvSpPr>
            <p:cNvPr id="61453" name="Line 61"/>
            <p:cNvSpPr>
              <a:spLocks noChangeShapeType="1"/>
            </p:cNvSpPr>
            <p:nvPr/>
          </p:nvSpPr>
          <p:spPr bwMode="auto">
            <a:xfrm>
              <a:off x="2268736" y="3129011"/>
              <a:ext cx="0" cy="242888"/>
            </a:xfrm>
            <a:prstGeom prst="line">
              <a:avLst/>
            </a:prstGeom>
            <a:noFill/>
            <a:ln w="60325">
              <a:solidFill>
                <a:srgbClr val="003366"/>
              </a:solidFill>
              <a:prstDash val="sysDot"/>
              <a:round/>
              <a:headEnd/>
              <a:tailEnd/>
            </a:ln>
            <a:extLst>
              <a:ext uri="{909E8E84-426E-40DD-AFC4-6F175D3DCCD1}">
                <a14:hiddenFill xmlns:a14="http://schemas.microsoft.com/office/drawing/2010/main">
                  <a:noFill/>
                </a14:hiddenFill>
              </a:ext>
            </a:extLst>
          </p:spPr>
          <p:txBody>
            <a:bodyPr lIns="65426" tIns="32713" rIns="65426" bIns="32713"/>
            <a:lstStyle/>
            <a:p>
              <a:endParaRPr lang="zh-CN" altLang="en-US" sz="1200"/>
            </a:p>
          </p:txBody>
        </p:sp>
      </p:grpSp>
      <p:sp>
        <p:nvSpPr>
          <p:cNvPr id="45" name="圆角矩形 44"/>
          <p:cNvSpPr/>
          <p:nvPr/>
        </p:nvSpPr>
        <p:spPr>
          <a:xfrm>
            <a:off x="-252536" y="223422"/>
            <a:ext cx="4464496" cy="522988"/>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zh-CN" altLang="en-US" sz="2400" dirty="0" smtClean="0">
                <a:solidFill>
                  <a:schemeClr val="tx2"/>
                </a:solidFill>
                <a:latin typeface="微软雅黑" panose="020B0503020204020204" pitchFamily="34" charset="-122"/>
                <a:ea typeface="微软雅黑" panose="020B0503020204020204" pitchFamily="34" charset="-122"/>
              </a:rPr>
              <a:t>    </a:t>
            </a:r>
            <a:r>
              <a:rPr lang="zh-CN" altLang="en-US" sz="2400" b="1" dirty="0" smtClean="0">
                <a:solidFill>
                  <a:srgbClr val="002060"/>
                </a:solidFill>
                <a:latin typeface="微软雅黑" panose="020B0503020204020204" pitchFamily="34" charset="-122"/>
                <a:ea typeface="微软雅黑" panose="020B0503020204020204" pitchFamily="34" charset="-122"/>
              </a:rPr>
              <a:t>强化自身的知识产权布局</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2024662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1"/>
          <p:cNvSpPr>
            <a:spLocks noChangeArrowheads="1"/>
          </p:cNvSpPr>
          <p:nvPr/>
        </p:nvSpPr>
        <p:spPr bwMode="auto">
          <a:xfrm>
            <a:off x="1619672" y="915566"/>
            <a:ext cx="6115050" cy="2210396"/>
          </a:xfrm>
          <a:prstGeom prst="rect">
            <a:avLst/>
          </a:prstGeom>
          <a:noFill/>
          <a:ln w="9525" algn="ctr">
            <a:solidFill>
              <a:srgbClr val="FF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lIns="65426" tIns="32713" rIns="65426" bIns="32713"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spcBef>
                <a:spcPct val="50000"/>
              </a:spcBef>
            </a:pPr>
            <a:endParaRPr lang="zh-CN" altLang="en-US" sz="1200">
              <a:latin typeface="黑体" panose="02010609060101010101" pitchFamily="49" charset="-122"/>
              <a:ea typeface="黑体" panose="02010609060101010101" pitchFamily="49" charset="-122"/>
            </a:endParaRPr>
          </a:p>
        </p:txBody>
      </p:sp>
      <p:sp>
        <p:nvSpPr>
          <p:cNvPr id="67588" name="Rectangle 23"/>
          <p:cNvSpPr>
            <a:spLocks noChangeArrowheads="1"/>
          </p:cNvSpPr>
          <p:nvPr/>
        </p:nvSpPr>
        <p:spPr bwMode="auto">
          <a:xfrm>
            <a:off x="1950666" y="1729358"/>
            <a:ext cx="1543050" cy="228600"/>
          </a:xfrm>
          <a:prstGeom prst="rect">
            <a:avLst/>
          </a:prstGeom>
          <a:gradFill rotWithShape="1">
            <a:gsLst>
              <a:gs pos="0">
                <a:srgbClr val="86E7FF"/>
              </a:gs>
              <a:gs pos="100000">
                <a:srgbClr val="00CCFF"/>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8549" tIns="34274" rIns="68549" bIns="34274"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0"/>
              </a:spcBef>
              <a:buFontTx/>
              <a:buNone/>
            </a:pPr>
            <a:r>
              <a:rPr lang="zh-CN" altLang="en-US" sz="1200" dirty="0" smtClean="0">
                <a:solidFill>
                  <a:srgbClr val="000000"/>
                </a:solidFill>
                <a:latin typeface="黑体" panose="02010609060101010101" pitchFamily="49" charset="-122"/>
                <a:ea typeface="黑体" panose="02010609060101010101" pitchFamily="49" charset="-122"/>
              </a:rPr>
              <a:t>工艺、流程</a:t>
            </a:r>
            <a:endParaRPr lang="zh-CN" altLang="en-US" sz="1200" dirty="0">
              <a:solidFill>
                <a:srgbClr val="000000"/>
              </a:solidFill>
              <a:latin typeface="黑体" panose="02010609060101010101" pitchFamily="49" charset="-122"/>
              <a:ea typeface="黑体" panose="02010609060101010101" pitchFamily="49" charset="-122"/>
            </a:endParaRPr>
          </a:p>
        </p:txBody>
      </p:sp>
      <p:sp>
        <p:nvSpPr>
          <p:cNvPr id="67589" name="Rectangle 24"/>
          <p:cNvSpPr>
            <a:spLocks noChangeArrowheads="1"/>
          </p:cNvSpPr>
          <p:nvPr/>
        </p:nvSpPr>
        <p:spPr bwMode="auto">
          <a:xfrm>
            <a:off x="1950666" y="1350739"/>
            <a:ext cx="1543050" cy="228600"/>
          </a:xfrm>
          <a:prstGeom prst="rect">
            <a:avLst/>
          </a:prstGeom>
          <a:gradFill rotWithShape="1">
            <a:gsLst>
              <a:gs pos="0">
                <a:srgbClr val="86E7FF"/>
              </a:gs>
              <a:gs pos="100000">
                <a:srgbClr val="00CCFF"/>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8549" tIns="34274" rIns="68549" bIns="34274"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0"/>
              </a:spcBef>
              <a:buFontTx/>
              <a:buNone/>
            </a:pPr>
            <a:r>
              <a:rPr lang="zh-CN" altLang="en-US" sz="1200" dirty="0" smtClean="0">
                <a:solidFill>
                  <a:srgbClr val="000000"/>
                </a:solidFill>
                <a:latin typeface="黑体" panose="02010609060101010101" pitchFamily="49" charset="-122"/>
                <a:ea typeface="黑体" panose="02010609060101010101" pitchFamily="49" charset="-122"/>
              </a:rPr>
              <a:t>方法</a:t>
            </a:r>
            <a:endParaRPr lang="zh-CN" altLang="en-US" sz="1200" dirty="0">
              <a:solidFill>
                <a:srgbClr val="000000"/>
              </a:solidFill>
              <a:latin typeface="黑体" panose="02010609060101010101" pitchFamily="49" charset="-122"/>
              <a:ea typeface="黑体" panose="02010609060101010101" pitchFamily="49" charset="-122"/>
            </a:endParaRPr>
          </a:p>
        </p:txBody>
      </p:sp>
      <p:sp>
        <p:nvSpPr>
          <p:cNvPr id="67590" name="Rectangle 25"/>
          <p:cNvSpPr>
            <a:spLocks noChangeArrowheads="1"/>
          </p:cNvSpPr>
          <p:nvPr/>
        </p:nvSpPr>
        <p:spPr bwMode="auto">
          <a:xfrm>
            <a:off x="1950666" y="2106787"/>
            <a:ext cx="1541860" cy="229790"/>
          </a:xfrm>
          <a:prstGeom prst="rect">
            <a:avLst/>
          </a:prstGeom>
          <a:gradFill rotWithShape="1">
            <a:gsLst>
              <a:gs pos="0">
                <a:srgbClr val="86E7FF"/>
              </a:gs>
              <a:gs pos="100000">
                <a:srgbClr val="00CCFF"/>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8549" tIns="34274" rIns="68549" bIns="34274"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0"/>
              </a:spcBef>
              <a:buFontTx/>
              <a:buNone/>
            </a:pPr>
            <a:r>
              <a:rPr lang="zh-CN" altLang="en-US" sz="1200">
                <a:solidFill>
                  <a:srgbClr val="000000"/>
                </a:solidFill>
                <a:latin typeface="黑体" panose="02010609060101010101" pitchFamily="49" charset="-122"/>
                <a:ea typeface="黑体" panose="02010609060101010101" pitchFamily="49" charset="-122"/>
              </a:rPr>
              <a:t>软件</a:t>
            </a:r>
          </a:p>
        </p:txBody>
      </p:sp>
      <p:sp>
        <p:nvSpPr>
          <p:cNvPr id="67591" name="Rectangle 26"/>
          <p:cNvSpPr>
            <a:spLocks noChangeArrowheads="1"/>
          </p:cNvSpPr>
          <p:nvPr/>
        </p:nvSpPr>
        <p:spPr bwMode="auto">
          <a:xfrm>
            <a:off x="1950666" y="2472308"/>
            <a:ext cx="1541860" cy="227410"/>
          </a:xfrm>
          <a:prstGeom prst="rect">
            <a:avLst/>
          </a:prstGeom>
          <a:gradFill rotWithShape="1">
            <a:gsLst>
              <a:gs pos="0">
                <a:srgbClr val="86E7FF"/>
              </a:gs>
              <a:gs pos="100000">
                <a:srgbClr val="00CCFF"/>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8549" tIns="34274" rIns="68549" bIns="34274"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0"/>
              </a:spcBef>
              <a:buFontTx/>
              <a:buNone/>
            </a:pPr>
            <a:r>
              <a:rPr lang="zh-CN" altLang="en-US" sz="1200">
                <a:solidFill>
                  <a:srgbClr val="000000"/>
                </a:solidFill>
                <a:latin typeface="黑体" panose="02010609060101010101" pitchFamily="49" charset="-122"/>
                <a:ea typeface="黑体" panose="02010609060101010101" pitchFamily="49" charset="-122"/>
              </a:rPr>
              <a:t>企业和产品名称</a:t>
            </a:r>
          </a:p>
        </p:txBody>
      </p:sp>
      <p:sp>
        <p:nvSpPr>
          <p:cNvPr id="67592" name="Rectangle 28"/>
          <p:cNvSpPr>
            <a:spLocks noChangeArrowheads="1"/>
          </p:cNvSpPr>
          <p:nvPr/>
        </p:nvSpPr>
        <p:spPr bwMode="auto">
          <a:xfrm>
            <a:off x="1950666" y="1026889"/>
            <a:ext cx="1543050" cy="228600"/>
          </a:xfrm>
          <a:prstGeom prst="rect">
            <a:avLst/>
          </a:prstGeom>
          <a:gradFill rotWithShape="1">
            <a:gsLst>
              <a:gs pos="0">
                <a:srgbClr val="86E7FF"/>
              </a:gs>
              <a:gs pos="100000">
                <a:srgbClr val="00CCFF"/>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8549" tIns="34274" rIns="68549" bIns="34274"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0"/>
              </a:spcBef>
              <a:buFontTx/>
              <a:buNone/>
            </a:pPr>
            <a:r>
              <a:rPr lang="zh-CN" altLang="en-US" sz="1200">
                <a:solidFill>
                  <a:srgbClr val="000000"/>
                </a:solidFill>
                <a:latin typeface="黑体" panose="02010609060101010101" pitchFamily="49" charset="-122"/>
                <a:ea typeface="黑体" panose="02010609060101010101" pitchFamily="49" charset="-122"/>
              </a:rPr>
              <a:t>设备</a:t>
            </a:r>
          </a:p>
        </p:txBody>
      </p:sp>
      <p:grpSp>
        <p:nvGrpSpPr>
          <p:cNvPr id="67593" name="Group 43"/>
          <p:cNvGrpSpPr>
            <a:grpSpLocks/>
          </p:cNvGrpSpPr>
          <p:nvPr/>
        </p:nvGrpSpPr>
        <p:grpSpPr bwMode="auto">
          <a:xfrm>
            <a:off x="1619672" y="4149900"/>
            <a:ext cx="6229350" cy="544115"/>
            <a:chOff x="364" y="769"/>
            <a:chExt cx="5670" cy="458"/>
          </a:xfrm>
        </p:grpSpPr>
        <p:sp>
          <p:nvSpPr>
            <p:cNvPr id="275485" name="AutoShape 29"/>
            <p:cNvSpPr>
              <a:spLocks noChangeArrowheads="1"/>
            </p:cNvSpPr>
            <p:nvPr/>
          </p:nvSpPr>
          <p:spPr bwMode="gray">
            <a:xfrm>
              <a:off x="416" y="769"/>
              <a:ext cx="5618" cy="458"/>
            </a:xfrm>
            <a:prstGeom prst="roundRect">
              <a:avLst>
                <a:gd name="adj" fmla="val 50000"/>
              </a:avLst>
            </a:prstGeom>
            <a:gradFill rotWithShape="1">
              <a:gsLst>
                <a:gs pos="0">
                  <a:srgbClr val="99CCFF">
                    <a:alpha val="99001"/>
                  </a:srgbClr>
                </a:gs>
                <a:gs pos="50000">
                  <a:srgbClr val="99CCFF">
                    <a:gamma/>
                    <a:tint val="64314"/>
                    <a:invGamma/>
                  </a:srgbClr>
                </a:gs>
                <a:gs pos="100000">
                  <a:srgbClr val="99CCFF">
                    <a:alpha val="99001"/>
                  </a:srgbClr>
                </a:gs>
              </a:gsLst>
              <a:lin ang="0" scaled="1"/>
            </a:gradFill>
            <a:ln w="38100" algn="ctr">
              <a:solidFill>
                <a:srgbClr val="FFFFFF"/>
              </a:solidFill>
              <a:round/>
              <a:headEnd/>
              <a:tailEnd/>
            </a:ln>
            <a:effectLst>
              <a:outerShdw dist="63500" dir="3187806" algn="ctr" rotWithShape="0">
                <a:srgbClr val="001D3A"/>
              </a:outerShdw>
            </a:effectLst>
          </p:spPr>
          <p:txBody>
            <a:bodyPr wrap="none" lIns="71854" tIns="35927" rIns="71854" bIns="35927" anchor="ctr"/>
            <a:lstStyle/>
            <a:p>
              <a:pPr algn="ctr" defTabSz="686057">
                <a:defRPr/>
              </a:pPr>
              <a:endParaRPr lang="en-US" altLang="zh-CN" sz="1500"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sp>
          <p:nvSpPr>
            <p:cNvPr id="67622" name="Text Box 30"/>
            <p:cNvSpPr txBox="1">
              <a:spLocks noChangeArrowheads="1"/>
            </p:cNvSpPr>
            <p:nvPr/>
          </p:nvSpPr>
          <p:spPr bwMode="auto">
            <a:xfrm>
              <a:off x="364" y="856"/>
              <a:ext cx="567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1854" tIns="35927" rIns="71854" bIns="35927">
              <a:spAutoFit/>
            </a:bodyP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spcBef>
                  <a:spcPct val="50000"/>
                </a:spcBef>
              </a:pPr>
              <a:r>
                <a:rPr lang="zh-CN" altLang="en-US" sz="1425" dirty="0" smtClean="0">
                  <a:latin typeface="黑体" panose="02010609060101010101" pitchFamily="49" charset="-122"/>
                  <a:ea typeface="黑体" panose="02010609060101010101" pitchFamily="49" charset="-122"/>
                </a:rPr>
                <a:t>构建自己的专利</a:t>
              </a:r>
              <a:r>
                <a:rPr lang="zh-CN" altLang="en-US" sz="1425" dirty="0">
                  <a:latin typeface="黑体" panose="02010609060101010101" pitchFamily="49" charset="-122"/>
                  <a:ea typeface="黑体" panose="02010609060101010101" pitchFamily="49" charset="-122"/>
                </a:rPr>
                <a:t>、商标、版权、域名及商业</a:t>
              </a:r>
              <a:r>
                <a:rPr lang="zh-CN" altLang="en-US" sz="1425" dirty="0" smtClean="0">
                  <a:latin typeface="黑体" panose="02010609060101010101" pitchFamily="49" charset="-122"/>
                  <a:ea typeface="黑体" panose="02010609060101010101" pitchFamily="49" charset="-122"/>
                </a:rPr>
                <a:t>秘密等的联合</a:t>
              </a:r>
              <a:r>
                <a:rPr lang="en-US" altLang="zh-CN" sz="1425" dirty="0" smtClean="0">
                  <a:latin typeface="黑体" panose="02010609060101010101" pitchFamily="49" charset="-122"/>
                  <a:ea typeface="黑体" panose="02010609060101010101" pitchFamily="49" charset="-122"/>
                </a:rPr>
                <a:t>IP</a:t>
              </a:r>
              <a:r>
                <a:rPr lang="zh-CN" altLang="en-US" sz="1425" dirty="0" smtClean="0">
                  <a:latin typeface="黑体" panose="02010609060101010101" pitchFamily="49" charset="-122"/>
                  <a:ea typeface="黑体" panose="02010609060101010101" pitchFamily="49" charset="-122"/>
                </a:rPr>
                <a:t>布局体系</a:t>
              </a:r>
              <a:endParaRPr lang="zh-CN" altLang="en-US" sz="1425" dirty="0">
                <a:latin typeface="黑体" panose="02010609060101010101" pitchFamily="49" charset="-122"/>
                <a:ea typeface="黑体" panose="02010609060101010101" pitchFamily="49" charset="-122"/>
              </a:endParaRPr>
            </a:p>
          </p:txBody>
        </p:sp>
      </p:grpSp>
      <p:sp>
        <p:nvSpPr>
          <p:cNvPr id="275490" name="Text Box 34"/>
          <p:cNvSpPr txBox="1">
            <a:spLocks noChangeArrowheads="1"/>
          </p:cNvSpPr>
          <p:nvPr/>
        </p:nvSpPr>
        <p:spPr bwMode="auto">
          <a:xfrm>
            <a:off x="1905184" y="3232114"/>
            <a:ext cx="2343498" cy="553966"/>
          </a:xfrm>
          <a:prstGeom prst="rect">
            <a:avLst/>
          </a:prstGeom>
          <a:solidFill>
            <a:schemeClr val="bg1">
              <a:lumMod val="75000"/>
            </a:schemeClr>
          </a:solidFill>
          <a:ln w="9525" algn="ctr">
            <a:noFill/>
            <a:miter lim="800000"/>
            <a:headEnd/>
            <a:tailEnd/>
          </a:ln>
          <a:effectLst/>
        </p:spPr>
        <p:txBody>
          <a:bodyPr lIns="68549" tIns="34274" rIns="68549" bIns="34274">
            <a:spAutoFit/>
          </a:bodyPr>
          <a:lstStyle/>
          <a:p>
            <a:pPr algn="ctr" defTabSz="686057">
              <a:spcBef>
                <a:spcPct val="50000"/>
              </a:spcBef>
              <a:defRPr/>
            </a:pPr>
            <a:r>
              <a:rPr lang="zh-CN" altLang="en-US" sz="1050" dirty="0">
                <a:solidFill>
                  <a:srgbClr val="000000"/>
                </a:solidFill>
                <a:latin typeface="黑体" panose="02010609060101010101" pitchFamily="49" charset="-122"/>
                <a:ea typeface="黑体" panose="02010609060101010101" pitchFamily="49" charset="-122"/>
              </a:rPr>
              <a:t>专利保护可专利化的技术、著作权保护不可专利化的版权、商业秘密保护不可专利的技术诀窍</a:t>
            </a:r>
            <a:endParaRPr lang="en-US" altLang="zh-CN" sz="1050" dirty="0">
              <a:solidFill>
                <a:srgbClr val="000000"/>
              </a:solidFill>
              <a:latin typeface="黑体" panose="02010609060101010101" pitchFamily="49" charset="-122"/>
              <a:ea typeface="黑体" panose="02010609060101010101" pitchFamily="49" charset="-122"/>
            </a:endParaRPr>
          </a:p>
        </p:txBody>
      </p:sp>
      <p:sp>
        <p:nvSpPr>
          <p:cNvPr id="275491" name="Text Box 35"/>
          <p:cNvSpPr txBox="1">
            <a:spLocks noChangeArrowheads="1"/>
          </p:cNvSpPr>
          <p:nvPr/>
        </p:nvSpPr>
        <p:spPr bwMode="auto">
          <a:xfrm>
            <a:off x="4991395" y="3236872"/>
            <a:ext cx="2286366" cy="553966"/>
          </a:xfrm>
          <a:prstGeom prst="rect">
            <a:avLst/>
          </a:prstGeom>
          <a:solidFill>
            <a:schemeClr val="bg1">
              <a:lumMod val="75000"/>
            </a:schemeClr>
          </a:solidFill>
          <a:ln w="9525" algn="ctr">
            <a:noFill/>
            <a:miter lim="800000"/>
            <a:headEnd/>
            <a:tailEnd/>
          </a:ln>
          <a:effectLst/>
        </p:spPr>
        <p:txBody>
          <a:bodyPr lIns="68549" tIns="34274" rIns="68549" bIns="34274">
            <a:spAutoFit/>
          </a:bodyPr>
          <a:lstStyle/>
          <a:p>
            <a:pPr algn="ctr" defTabSz="686057">
              <a:spcBef>
                <a:spcPct val="50000"/>
              </a:spcBef>
              <a:defRPr/>
            </a:pPr>
            <a:r>
              <a:rPr lang="zh-CN" altLang="en-US" sz="1050" dirty="0">
                <a:solidFill>
                  <a:srgbClr val="000000"/>
                </a:solidFill>
                <a:latin typeface="黑体" panose="02010609060101010101" pitchFamily="49" charset="-122"/>
                <a:ea typeface="黑体" panose="02010609060101010101" pitchFamily="49" charset="-122"/>
              </a:rPr>
              <a:t>商标保护企业和产品的名称、将特有的技术名词抢占为商标，弥补专利的不足，控制他人介入</a:t>
            </a:r>
          </a:p>
        </p:txBody>
      </p:sp>
      <p:sp>
        <p:nvSpPr>
          <p:cNvPr id="67600" name="AutoShape 36"/>
          <p:cNvSpPr>
            <a:spLocks noChangeArrowheads="1"/>
          </p:cNvSpPr>
          <p:nvPr/>
        </p:nvSpPr>
        <p:spPr bwMode="auto">
          <a:xfrm flipV="1">
            <a:off x="3610397" y="3920108"/>
            <a:ext cx="2009775" cy="180975"/>
          </a:xfrm>
          <a:prstGeom prst="triangle">
            <a:avLst>
              <a:gd name="adj" fmla="val 50000"/>
            </a:avLst>
          </a:prstGeom>
          <a:solidFill>
            <a:srgbClr val="99CC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spcBef>
                <a:spcPct val="50000"/>
              </a:spcBef>
            </a:pPr>
            <a:endParaRPr lang="zh-CN" altLang="en-US" sz="1200">
              <a:latin typeface="黑体" panose="02010609060101010101" pitchFamily="49" charset="-122"/>
              <a:ea typeface="黑体" panose="02010609060101010101" pitchFamily="49" charset="-122"/>
            </a:endParaRPr>
          </a:p>
        </p:txBody>
      </p:sp>
      <p:sp>
        <p:nvSpPr>
          <p:cNvPr id="67601" name="Text Box 37"/>
          <p:cNvSpPr txBox="1">
            <a:spLocks noChangeArrowheads="1"/>
          </p:cNvSpPr>
          <p:nvPr/>
        </p:nvSpPr>
        <p:spPr bwMode="auto">
          <a:xfrm>
            <a:off x="4305722" y="3499818"/>
            <a:ext cx="628650" cy="27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49" tIns="34274" rIns="68549" bIns="34274">
            <a:spAutoFit/>
          </a:bodyP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50000"/>
              </a:spcBef>
              <a:buFontTx/>
              <a:buNone/>
            </a:pPr>
            <a:r>
              <a:rPr lang="en-US" altLang="zh-CN" sz="1350">
                <a:solidFill>
                  <a:srgbClr val="000000"/>
                </a:solidFill>
                <a:latin typeface="黑体" panose="02010609060101010101" pitchFamily="49" charset="-122"/>
                <a:ea typeface="黑体" panose="02010609060101010101" pitchFamily="49" charset="-122"/>
              </a:rPr>
              <a:t>+</a:t>
            </a:r>
          </a:p>
        </p:txBody>
      </p:sp>
      <p:sp>
        <p:nvSpPr>
          <p:cNvPr id="67602" name="Rectangle 38"/>
          <p:cNvSpPr>
            <a:spLocks noChangeArrowheads="1"/>
          </p:cNvSpPr>
          <p:nvPr/>
        </p:nvSpPr>
        <p:spPr bwMode="auto">
          <a:xfrm>
            <a:off x="5738045" y="1888902"/>
            <a:ext cx="1544240" cy="228600"/>
          </a:xfrm>
          <a:prstGeom prst="rect">
            <a:avLst/>
          </a:prstGeom>
          <a:solidFill>
            <a:schemeClr val="accent3">
              <a:lumMod val="60000"/>
              <a:lumOff val="40000"/>
            </a:schemeClr>
          </a:solidFill>
          <a:ln>
            <a:noFill/>
          </a:ln>
          <a:extLst/>
        </p:spPr>
        <p:txBody>
          <a:bodyPr wrap="none" lIns="68549" tIns="34274" rIns="68549" bIns="34274"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0"/>
              </a:spcBef>
              <a:buFontTx/>
              <a:buNone/>
            </a:pPr>
            <a:r>
              <a:rPr lang="zh-CN" altLang="en-US" sz="1200">
                <a:solidFill>
                  <a:srgbClr val="000000"/>
                </a:solidFill>
                <a:latin typeface="黑体" panose="02010609060101010101" pitchFamily="49" charset="-122"/>
                <a:ea typeface="黑体" panose="02010609060101010101" pitchFamily="49" charset="-122"/>
              </a:rPr>
              <a:t>商标</a:t>
            </a:r>
          </a:p>
        </p:txBody>
      </p:sp>
      <p:sp>
        <p:nvSpPr>
          <p:cNvPr id="67603" name="Rectangle 39"/>
          <p:cNvSpPr>
            <a:spLocks noChangeArrowheads="1"/>
          </p:cNvSpPr>
          <p:nvPr/>
        </p:nvSpPr>
        <p:spPr bwMode="auto">
          <a:xfrm>
            <a:off x="5738045" y="1529333"/>
            <a:ext cx="1544240" cy="228600"/>
          </a:xfrm>
          <a:prstGeom prst="rect">
            <a:avLst/>
          </a:prstGeom>
          <a:solidFill>
            <a:schemeClr val="accent3">
              <a:lumMod val="60000"/>
              <a:lumOff val="40000"/>
            </a:schemeClr>
          </a:solidFill>
          <a:ln>
            <a:noFill/>
          </a:ln>
          <a:extLst/>
        </p:spPr>
        <p:txBody>
          <a:bodyPr wrap="none" lIns="68549" tIns="34274" rIns="68549" bIns="34274"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0"/>
              </a:spcBef>
              <a:buFontTx/>
              <a:buNone/>
            </a:pPr>
            <a:r>
              <a:rPr lang="zh-CN" altLang="en-US" sz="1200">
                <a:solidFill>
                  <a:srgbClr val="000000"/>
                </a:solidFill>
                <a:latin typeface="黑体" panose="02010609060101010101" pitchFamily="49" charset="-122"/>
                <a:ea typeface="黑体" panose="02010609060101010101" pitchFamily="49" charset="-122"/>
              </a:rPr>
              <a:t>著作权</a:t>
            </a:r>
          </a:p>
        </p:txBody>
      </p:sp>
      <p:sp>
        <p:nvSpPr>
          <p:cNvPr id="67604" name="Rectangle 40"/>
          <p:cNvSpPr>
            <a:spLocks noChangeArrowheads="1"/>
          </p:cNvSpPr>
          <p:nvPr/>
        </p:nvSpPr>
        <p:spPr bwMode="auto">
          <a:xfrm>
            <a:off x="5738044" y="2266331"/>
            <a:ext cx="1543050" cy="229790"/>
          </a:xfrm>
          <a:prstGeom prst="rect">
            <a:avLst/>
          </a:prstGeom>
          <a:solidFill>
            <a:schemeClr val="accent3">
              <a:lumMod val="60000"/>
              <a:lumOff val="40000"/>
            </a:schemeClr>
          </a:solidFill>
          <a:ln>
            <a:noFill/>
          </a:ln>
          <a:extLst/>
        </p:spPr>
        <p:txBody>
          <a:bodyPr wrap="none" lIns="68549" tIns="34274" rIns="68549" bIns="34274"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0"/>
              </a:spcBef>
              <a:buFontTx/>
              <a:buNone/>
            </a:pPr>
            <a:r>
              <a:rPr lang="zh-CN" altLang="en-US" sz="1200">
                <a:solidFill>
                  <a:srgbClr val="000000"/>
                </a:solidFill>
                <a:latin typeface="黑体" panose="02010609060101010101" pitchFamily="49" charset="-122"/>
                <a:ea typeface="黑体" panose="02010609060101010101" pitchFamily="49" charset="-122"/>
              </a:rPr>
              <a:t>域名</a:t>
            </a:r>
          </a:p>
        </p:txBody>
      </p:sp>
      <p:sp>
        <p:nvSpPr>
          <p:cNvPr id="67605" name="Rectangle 41"/>
          <p:cNvSpPr>
            <a:spLocks noChangeArrowheads="1"/>
          </p:cNvSpPr>
          <p:nvPr/>
        </p:nvSpPr>
        <p:spPr bwMode="auto">
          <a:xfrm>
            <a:off x="5738044" y="2631852"/>
            <a:ext cx="1543050" cy="227410"/>
          </a:xfrm>
          <a:prstGeom prst="rect">
            <a:avLst/>
          </a:prstGeom>
          <a:solidFill>
            <a:schemeClr val="accent3">
              <a:lumMod val="60000"/>
              <a:lumOff val="40000"/>
            </a:schemeClr>
          </a:solidFill>
          <a:ln>
            <a:noFill/>
          </a:ln>
          <a:extLst/>
        </p:spPr>
        <p:txBody>
          <a:bodyPr wrap="none" lIns="68549" tIns="34274" rIns="68549" bIns="34274"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0"/>
              </a:spcBef>
              <a:buFontTx/>
              <a:buNone/>
            </a:pPr>
            <a:r>
              <a:rPr lang="zh-CN" altLang="en-US" sz="1200">
                <a:solidFill>
                  <a:srgbClr val="000000"/>
                </a:solidFill>
                <a:latin typeface="黑体" panose="02010609060101010101" pitchFamily="49" charset="-122"/>
                <a:ea typeface="黑体" panose="02010609060101010101" pitchFamily="49" charset="-122"/>
              </a:rPr>
              <a:t>商业秘密</a:t>
            </a:r>
          </a:p>
        </p:txBody>
      </p:sp>
      <p:sp>
        <p:nvSpPr>
          <p:cNvPr id="67606" name="Rectangle 42"/>
          <p:cNvSpPr>
            <a:spLocks noChangeArrowheads="1"/>
          </p:cNvSpPr>
          <p:nvPr/>
        </p:nvSpPr>
        <p:spPr bwMode="auto">
          <a:xfrm>
            <a:off x="5738045" y="1186433"/>
            <a:ext cx="1544240" cy="228600"/>
          </a:xfrm>
          <a:prstGeom prst="rect">
            <a:avLst/>
          </a:prstGeom>
          <a:solidFill>
            <a:schemeClr val="accent3">
              <a:lumMod val="60000"/>
              <a:lumOff val="40000"/>
            </a:schemeClr>
          </a:solidFill>
          <a:ln>
            <a:noFill/>
          </a:ln>
          <a:extLst/>
        </p:spPr>
        <p:txBody>
          <a:bodyPr wrap="none" lIns="68549" tIns="34274" rIns="68549" bIns="34274"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0"/>
              </a:spcBef>
              <a:buFontTx/>
              <a:buNone/>
            </a:pPr>
            <a:r>
              <a:rPr lang="zh-CN" altLang="en-US" sz="1200">
                <a:solidFill>
                  <a:srgbClr val="000000"/>
                </a:solidFill>
                <a:latin typeface="黑体" panose="02010609060101010101" pitchFamily="49" charset="-122"/>
                <a:ea typeface="黑体" panose="02010609060101010101" pitchFamily="49" charset="-122"/>
              </a:rPr>
              <a:t>专利</a:t>
            </a:r>
          </a:p>
        </p:txBody>
      </p:sp>
      <p:sp>
        <p:nvSpPr>
          <p:cNvPr id="67607" name="Rectangle 44"/>
          <p:cNvSpPr>
            <a:spLocks noChangeArrowheads="1"/>
          </p:cNvSpPr>
          <p:nvPr/>
        </p:nvSpPr>
        <p:spPr bwMode="auto">
          <a:xfrm>
            <a:off x="1950666" y="2805683"/>
            <a:ext cx="1541860" cy="228600"/>
          </a:xfrm>
          <a:prstGeom prst="rect">
            <a:avLst/>
          </a:prstGeom>
          <a:gradFill rotWithShape="1">
            <a:gsLst>
              <a:gs pos="0">
                <a:srgbClr val="86E7FF"/>
              </a:gs>
              <a:gs pos="100000">
                <a:srgbClr val="00CCFF"/>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8549" tIns="34274" rIns="68549" bIns="34274" anchor="ctr"/>
          <a:lstStyle>
            <a:lvl1pPr>
              <a:lnSpc>
                <a:spcPct val="120000"/>
              </a:lnSpc>
              <a:spcBef>
                <a:spcPct val="55000"/>
              </a:spcBef>
              <a:buChar char="•"/>
              <a:defRPr sz="1600">
                <a:solidFill>
                  <a:schemeClr val="tx1"/>
                </a:solidFill>
                <a:latin typeface="Palatino Linotype" panose="02040502050505030304" pitchFamily="18" charset="0"/>
                <a:ea typeface="楷体_GB2312" charset="-122"/>
              </a:defRPr>
            </a:lvl1pPr>
            <a:lvl2pPr marL="742950" indent="-285750">
              <a:lnSpc>
                <a:spcPct val="120000"/>
              </a:lnSpc>
              <a:spcBef>
                <a:spcPct val="40000"/>
              </a:spcBef>
              <a:buFont typeface="Arial" panose="020B0604020202020204" pitchFamily="34" charset="0"/>
              <a:buChar char="–"/>
              <a:defRPr sz="1400">
                <a:solidFill>
                  <a:schemeClr val="tx1"/>
                </a:solidFill>
                <a:latin typeface="Palatino Linotype" panose="02040502050505030304" pitchFamily="18" charset="0"/>
                <a:ea typeface="楷体_GB2312" charset="-122"/>
              </a:defRPr>
            </a:lvl2pPr>
            <a:lvl3pPr marL="1143000" indent="-228600">
              <a:lnSpc>
                <a:spcPct val="150000"/>
              </a:lnSpc>
              <a:buFont typeface="Palatino Linotype" panose="02040502050505030304" pitchFamily="18" charset="0"/>
              <a:buChar char="▪"/>
              <a:defRPr sz="1200">
                <a:solidFill>
                  <a:schemeClr val="tx1"/>
                </a:solidFill>
                <a:latin typeface="Palatino Linotype" panose="02040502050505030304" pitchFamily="18" charset="0"/>
                <a:ea typeface="楷体_GB2312" charset="-122"/>
              </a:defRPr>
            </a:lvl3pPr>
            <a:lvl4pPr marL="1600200" indent="-228600">
              <a:spcBef>
                <a:spcPct val="20000"/>
              </a:spcBef>
              <a:buFont typeface="Palatino Linotype" panose="02040502050505030304" pitchFamily="18" charset="0"/>
              <a:buChar char="▫"/>
              <a:defRPr sz="1000">
                <a:solidFill>
                  <a:schemeClr val="tx1"/>
                </a:solidFill>
                <a:latin typeface="Palatino Linotype" panose="02040502050505030304" pitchFamily="18" charset="0"/>
                <a:ea typeface="楷体_GB2312" charset="-122"/>
              </a:defRPr>
            </a:lvl4pPr>
            <a:lvl5pPr marL="2057400" indent="-228600">
              <a:spcBef>
                <a:spcPct val="20000"/>
              </a:spcBef>
              <a:buChar char="»"/>
              <a:defRPr sz="800">
                <a:solidFill>
                  <a:schemeClr val="tx1"/>
                </a:solidFill>
                <a:latin typeface="楷体_GB2312" charset="-122"/>
                <a:ea typeface="楷体_GB2312" charset="-122"/>
              </a:defRPr>
            </a:lvl5pPr>
            <a:lvl6pPr marL="2514600" indent="-228600" eaLnBrk="0" fontAlgn="base" hangingPunct="0">
              <a:spcBef>
                <a:spcPct val="20000"/>
              </a:spcBef>
              <a:spcAft>
                <a:spcPct val="0"/>
              </a:spcAft>
              <a:buChar char="»"/>
              <a:defRPr sz="800">
                <a:solidFill>
                  <a:schemeClr val="tx1"/>
                </a:solidFill>
                <a:latin typeface="楷体_GB2312" charset="-122"/>
                <a:ea typeface="楷体_GB2312" charset="-122"/>
              </a:defRPr>
            </a:lvl6pPr>
            <a:lvl7pPr marL="2971800" indent="-228600" eaLnBrk="0" fontAlgn="base" hangingPunct="0">
              <a:spcBef>
                <a:spcPct val="20000"/>
              </a:spcBef>
              <a:spcAft>
                <a:spcPct val="0"/>
              </a:spcAft>
              <a:buChar char="»"/>
              <a:defRPr sz="800">
                <a:solidFill>
                  <a:schemeClr val="tx1"/>
                </a:solidFill>
                <a:latin typeface="楷体_GB2312" charset="-122"/>
                <a:ea typeface="楷体_GB2312" charset="-122"/>
              </a:defRPr>
            </a:lvl7pPr>
            <a:lvl8pPr marL="3429000" indent="-228600" eaLnBrk="0" fontAlgn="base" hangingPunct="0">
              <a:spcBef>
                <a:spcPct val="20000"/>
              </a:spcBef>
              <a:spcAft>
                <a:spcPct val="0"/>
              </a:spcAft>
              <a:buChar char="»"/>
              <a:defRPr sz="800">
                <a:solidFill>
                  <a:schemeClr val="tx1"/>
                </a:solidFill>
                <a:latin typeface="楷体_GB2312" charset="-122"/>
                <a:ea typeface="楷体_GB2312" charset="-122"/>
              </a:defRPr>
            </a:lvl8pPr>
            <a:lvl9pPr marL="3886200" indent="-228600" eaLnBrk="0" fontAlgn="base" hangingPunct="0">
              <a:spcBef>
                <a:spcPct val="20000"/>
              </a:spcBef>
              <a:spcAft>
                <a:spcPct val="0"/>
              </a:spcAft>
              <a:buChar char="»"/>
              <a:defRPr sz="800">
                <a:solidFill>
                  <a:schemeClr val="tx1"/>
                </a:solidFill>
                <a:latin typeface="楷体_GB2312" charset="-122"/>
                <a:ea typeface="楷体_GB2312" charset="-122"/>
              </a:defRPr>
            </a:lvl9pPr>
          </a:lstStyle>
          <a:p>
            <a:pPr algn="ctr" eaLnBrk="1" hangingPunct="1">
              <a:lnSpc>
                <a:spcPct val="100000"/>
              </a:lnSpc>
              <a:spcBef>
                <a:spcPct val="0"/>
              </a:spcBef>
              <a:buFontTx/>
              <a:buNone/>
            </a:pPr>
            <a:r>
              <a:rPr lang="zh-CN" altLang="en-US" sz="1200" dirty="0">
                <a:solidFill>
                  <a:srgbClr val="000000"/>
                </a:solidFill>
                <a:latin typeface="黑体" panose="02010609060101010101" pitchFamily="49" charset="-122"/>
                <a:ea typeface="黑体" panose="02010609060101010101" pitchFamily="49" charset="-122"/>
              </a:rPr>
              <a:t>技术诀窍和名称</a:t>
            </a:r>
          </a:p>
        </p:txBody>
      </p:sp>
      <p:sp>
        <p:nvSpPr>
          <p:cNvPr id="67608" name="Line 45"/>
          <p:cNvSpPr>
            <a:spLocks noChangeShapeType="1"/>
          </p:cNvSpPr>
          <p:nvPr/>
        </p:nvSpPr>
        <p:spPr bwMode="auto">
          <a:xfrm>
            <a:off x="3492526" y="1186433"/>
            <a:ext cx="2245519" cy="110729"/>
          </a:xfrm>
          <a:prstGeom prst="line">
            <a:avLst/>
          </a:prstGeom>
          <a:noFill/>
          <a:ln w="6350">
            <a:solidFill>
              <a:srgbClr val="800000"/>
            </a:solidFill>
            <a:round/>
            <a:headEnd/>
            <a:tailEnd/>
          </a:ln>
          <a:extLst>
            <a:ext uri="{909E8E84-426E-40DD-AFC4-6F175D3DCCD1}">
              <a14:hiddenFill xmlns:a14="http://schemas.microsoft.com/office/drawing/2010/main">
                <a:noFill/>
              </a14:hiddenFill>
            </a:ext>
          </a:extLst>
        </p:spPr>
        <p:txBody>
          <a:bodyPr lIns="65426" tIns="32713" rIns="65426" bIns="32713"/>
          <a:lstStyle/>
          <a:p>
            <a:endParaRPr lang="zh-CN" altLang="en-US" sz="1050">
              <a:latin typeface="黑体" panose="02010609060101010101" pitchFamily="49" charset="-122"/>
              <a:ea typeface="黑体" panose="02010609060101010101" pitchFamily="49" charset="-122"/>
            </a:endParaRPr>
          </a:p>
        </p:txBody>
      </p:sp>
      <p:sp>
        <p:nvSpPr>
          <p:cNvPr id="67611" name="Line 48"/>
          <p:cNvSpPr>
            <a:spLocks noChangeShapeType="1"/>
          </p:cNvSpPr>
          <p:nvPr/>
        </p:nvSpPr>
        <p:spPr bwMode="auto">
          <a:xfrm flipV="1">
            <a:off x="3492526" y="1297162"/>
            <a:ext cx="2245519" cy="969169"/>
          </a:xfrm>
          <a:prstGeom prst="line">
            <a:avLst/>
          </a:prstGeom>
          <a:noFill/>
          <a:ln w="6350">
            <a:solidFill>
              <a:srgbClr val="800000"/>
            </a:solidFill>
            <a:round/>
            <a:headEnd/>
            <a:tailEnd/>
          </a:ln>
          <a:extLst>
            <a:ext uri="{909E8E84-426E-40DD-AFC4-6F175D3DCCD1}">
              <a14:hiddenFill xmlns:a14="http://schemas.microsoft.com/office/drawing/2010/main">
                <a:noFill/>
              </a14:hiddenFill>
            </a:ext>
          </a:extLst>
        </p:spPr>
        <p:txBody>
          <a:bodyPr lIns="65426" tIns="32713" rIns="65426" bIns="32713"/>
          <a:lstStyle/>
          <a:p>
            <a:endParaRPr lang="zh-CN" altLang="en-US" sz="1050">
              <a:latin typeface="黑体" panose="02010609060101010101" pitchFamily="49" charset="-122"/>
              <a:ea typeface="黑体" panose="02010609060101010101" pitchFamily="49" charset="-122"/>
            </a:endParaRPr>
          </a:p>
        </p:txBody>
      </p:sp>
      <p:sp>
        <p:nvSpPr>
          <p:cNvPr id="67612" name="Line 49"/>
          <p:cNvSpPr>
            <a:spLocks noChangeShapeType="1"/>
          </p:cNvSpPr>
          <p:nvPr/>
        </p:nvSpPr>
        <p:spPr bwMode="auto">
          <a:xfrm flipV="1">
            <a:off x="3492526" y="2808065"/>
            <a:ext cx="2246709" cy="159544"/>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lIns="65426" tIns="32713" rIns="65426" bIns="32713"/>
          <a:lstStyle/>
          <a:p>
            <a:endParaRPr lang="zh-CN" altLang="en-US" sz="1050">
              <a:latin typeface="黑体" panose="02010609060101010101" pitchFamily="49" charset="-122"/>
              <a:ea typeface="黑体" panose="02010609060101010101" pitchFamily="49" charset="-122"/>
            </a:endParaRPr>
          </a:p>
        </p:txBody>
      </p:sp>
      <p:sp>
        <p:nvSpPr>
          <p:cNvPr id="67613" name="Line 50"/>
          <p:cNvSpPr>
            <a:spLocks noChangeShapeType="1"/>
          </p:cNvSpPr>
          <p:nvPr/>
        </p:nvSpPr>
        <p:spPr bwMode="auto">
          <a:xfrm flipV="1">
            <a:off x="3493716" y="1957958"/>
            <a:ext cx="2244329" cy="1009650"/>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lIns="65426" tIns="32713" rIns="65426" bIns="32713"/>
          <a:lstStyle/>
          <a:p>
            <a:endParaRPr lang="zh-CN" altLang="en-US" sz="1050">
              <a:latin typeface="黑体" panose="02010609060101010101" pitchFamily="49" charset="-122"/>
              <a:ea typeface="黑体" panose="02010609060101010101" pitchFamily="49" charset="-122"/>
            </a:endParaRPr>
          </a:p>
        </p:txBody>
      </p:sp>
      <p:sp>
        <p:nvSpPr>
          <p:cNvPr id="67614" name="Line 51"/>
          <p:cNvSpPr>
            <a:spLocks noChangeShapeType="1"/>
          </p:cNvSpPr>
          <p:nvPr/>
        </p:nvSpPr>
        <p:spPr bwMode="auto">
          <a:xfrm flipV="1">
            <a:off x="3492526" y="2336577"/>
            <a:ext cx="2245519" cy="631031"/>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lIns="65426" tIns="32713" rIns="65426" bIns="32713"/>
          <a:lstStyle/>
          <a:p>
            <a:endParaRPr lang="zh-CN" altLang="en-US" sz="1050">
              <a:latin typeface="黑体" panose="02010609060101010101" pitchFamily="49" charset="-122"/>
              <a:ea typeface="黑体" panose="02010609060101010101" pitchFamily="49" charset="-122"/>
            </a:endParaRPr>
          </a:p>
        </p:txBody>
      </p:sp>
      <p:sp>
        <p:nvSpPr>
          <p:cNvPr id="67615" name="Line 52"/>
          <p:cNvSpPr>
            <a:spLocks noChangeShapeType="1"/>
          </p:cNvSpPr>
          <p:nvPr/>
        </p:nvSpPr>
        <p:spPr bwMode="auto">
          <a:xfrm flipV="1">
            <a:off x="3492526" y="1579340"/>
            <a:ext cx="2246709" cy="688181"/>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lIns="65426" tIns="32713" rIns="65426" bIns="32713"/>
          <a:lstStyle/>
          <a:p>
            <a:endParaRPr lang="zh-CN" altLang="en-US" sz="1050">
              <a:latin typeface="黑体" panose="02010609060101010101" pitchFamily="49" charset="-122"/>
              <a:ea typeface="黑体" panose="02010609060101010101" pitchFamily="49" charset="-122"/>
            </a:endParaRPr>
          </a:p>
        </p:txBody>
      </p:sp>
      <p:sp>
        <p:nvSpPr>
          <p:cNvPr id="67616" name="Line 53"/>
          <p:cNvSpPr>
            <a:spLocks noChangeShapeType="1"/>
          </p:cNvSpPr>
          <p:nvPr/>
        </p:nvSpPr>
        <p:spPr bwMode="auto">
          <a:xfrm>
            <a:off x="3493716" y="2266331"/>
            <a:ext cx="2244329" cy="539353"/>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lIns="65426" tIns="32713" rIns="65426" bIns="32713"/>
          <a:lstStyle/>
          <a:p>
            <a:endParaRPr lang="zh-CN" altLang="en-US" sz="1050">
              <a:latin typeface="黑体" panose="02010609060101010101" pitchFamily="49" charset="-122"/>
              <a:ea typeface="黑体" panose="02010609060101010101" pitchFamily="49" charset="-122"/>
            </a:endParaRPr>
          </a:p>
        </p:txBody>
      </p:sp>
      <p:sp>
        <p:nvSpPr>
          <p:cNvPr id="67617" name="Line 54"/>
          <p:cNvSpPr>
            <a:spLocks noChangeShapeType="1"/>
          </p:cNvSpPr>
          <p:nvPr/>
        </p:nvSpPr>
        <p:spPr bwMode="auto">
          <a:xfrm flipV="1">
            <a:off x="3492526" y="1957958"/>
            <a:ext cx="2245519" cy="673894"/>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lIns="65426" tIns="32713" rIns="65426" bIns="32713"/>
          <a:lstStyle/>
          <a:p>
            <a:endParaRPr lang="zh-CN" altLang="en-US" sz="1050">
              <a:latin typeface="黑体" panose="02010609060101010101" pitchFamily="49" charset="-122"/>
              <a:ea typeface="黑体" panose="02010609060101010101" pitchFamily="49" charset="-122"/>
            </a:endParaRPr>
          </a:p>
        </p:txBody>
      </p:sp>
      <p:sp>
        <p:nvSpPr>
          <p:cNvPr id="67618" name="Line 55"/>
          <p:cNvSpPr>
            <a:spLocks noChangeShapeType="1"/>
          </p:cNvSpPr>
          <p:nvPr/>
        </p:nvSpPr>
        <p:spPr bwMode="auto">
          <a:xfrm flipV="1">
            <a:off x="3493716" y="2336577"/>
            <a:ext cx="2245519" cy="295275"/>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lIns="65426" tIns="32713" rIns="65426" bIns="32713"/>
          <a:lstStyle/>
          <a:p>
            <a:endParaRPr lang="zh-CN" altLang="en-US" sz="1050">
              <a:latin typeface="黑体" panose="02010609060101010101" pitchFamily="49" charset="-122"/>
              <a:ea typeface="黑体" panose="02010609060101010101" pitchFamily="49" charset="-122"/>
            </a:endParaRPr>
          </a:p>
        </p:txBody>
      </p:sp>
      <p:cxnSp>
        <p:nvCxnSpPr>
          <p:cNvPr id="3" name="直接连接符 2"/>
          <p:cNvCxnSpPr>
            <a:stCxn id="67589" idx="3"/>
            <a:endCxn id="67616" idx="1"/>
          </p:cNvCxnSpPr>
          <p:nvPr/>
        </p:nvCxnSpPr>
        <p:spPr>
          <a:xfrm>
            <a:off x="3493716" y="1465039"/>
            <a:ext cx="2244329" cy="1340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a:endCxn id="67616" idx="1"/>
          </p:cNvCxnSpPr>
          <p:nvPr/>
        </p:nvCxnSpPr>
        <p:spPr>
          <a:xfrm>
            <a:off x="3492526" y="1888902"/>
            <a:ext cx="2245519" cy="916782"/>
          </a:xfrm>
          <a:prstGeom prst="line">
            <a:avLst/>
          </a:prstGeom>
        </p:spPr>
        <p:style>
          <a:lnRef idx="1">
            <a:schemeClr val="accent4"/>
          </a:lnRef>
          <a:fillRef idx="0">
            <a:schemeClr val="accent4"/>
          </a:fillRef>
          <a:effectRef idx="0">
            <a:schemeClr val="accent4"/>
          </a:effectRef>
          <a:fontRef idx="minor">
            <a:schemeClr val="tx1"/>
          </a:fontRef>
        </p:style>
      </p:cxnSp>
      <p:cxnSp>
        <p:nvCxnSpPr>
          <p:cNvPr id="7" name="直接连接符 6"/>
          <p:cNvCxnSpPr>
            <a:stCxn id="67589" idx="3"/>
            <a:endCxn id="67611" idx="1"/>
          </p:cNvCxnSpPr>
          <p:nvPr/>
        </p:nvCxnSpPr>
        <p:spPr>
          <a:xfrm flipV="1">
            <a:off x="3493716" y="1297162"/>
            <a:ext cx="2244329" cy="167877"/>
          </a:xfrm>
          <a:prstGeom prst="line">
            <a:avLst/>
          </a:prstGeom>
        </p:spPr>
        <p:style>
          <a:lnRef idx="1">
            <a:schemeClr val="accent6"/>
          </a:lnRef>
          <a:fillRef idx="0">
            <a:schemeClr val="accent6"/>
          </a:fillRef>
          <a:effectRef idx="0">
            <a:schemeClr val="accent6"/>
          </a:effectRef>
          <a:fontRef idx="minor">
            <a:schemeClr val="tx1"/>
          </a:fontRef>
        </p:style>
      </p:cxnSp>
      <p:sp>
        <p:nvSpPr>
          <p:cNvPr id="34" name="圆角矩形 33"/>
          <p:cNvSpPr/>
          <p:nvPr/>
        </p:nvSpPr>
        <p:spPr>
          <a:xfrm>
            <a:off x="-287896" y="202699"/>
            <a:ext cx="5202796" cy="522988"/>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zh-CN" altLang="en-US" sz="2400" b="1" dirty="0" smtClean="0">
                <a:solidFill>
                  <a:srgbClr val="002060"/>
                </a:solidFill>
                <a:latin typeface="微软雅黑" panose="020B0503020204020204" pitchFamily="34" charset="-122"/>
                <a:ea typeface="微软雅黑" panose="020B0503020204020204" pitchFamily="34" charset="-122"/>
              </a:rPr>
              <a:t>    构建</a:t>
            </a:r>
            <a:r>
              <a:rPr lang="zh-CN" altLang="en-US" sz="2400" b="1" dirty="0">
                <a:solidFill>
                  <a:srgbClr val="002060"/>
                </a:solidFill>
                <a:latin typeface="微软雅黑" panose="020B0503020204020204" pitchFamily="34" charset="-122"/>
                <a:ea typeface="微软雅黑" panose="020B0503020204020204" pitchFamily="34" charset="-122"/>
              </a:rPr>
              <a:t>企业知识产权联合布局体系</a:t>
            </a:r>
          </a:p>
        </p:txBody>
      </p:sp>
    </p:spTree>
    <p:extLst>
      <p:ext uri="{BB962C8B-B14F-4D97-AF65-F5344CB8AC3E}">
        <p14:creationId xmlns:p14="http://schemas.microsoft.com/office/powerpoint/2010/main" val="198582509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1549" y="1275605"/>
            <a:ext cx="8210169" cy="2585323"/>
          </a:xfrm>
          <a:prstGeom prst="rect">
            <a:avLst/>
          </a:prstGeom>
          <a:solidFill>
            <a:schemeClr val="bg1">
              <a:lumMod val="75000"/>
            </a:schemeClr>
          </a:solidFill>
        </p:spPr>
        <p:txBody>
          <a:bodyPr wrap="square" lIns="68580" tIns="34290" rIns="68580" bIns="34290">
            <a:spAutoFit/>
          </a:bodyPr>
          <a:lstStyle/>
          <a:p>
            <a:pPr>
              <a:lnSpc>
                <a:spcPct val="150000"/>
              </a:lnSpc>
            </a:pPr>
            <a:endParaRPr lang="en-US" altLang="zh-CN" sz="2100" b="1" dirty="0" smtClean="0">
              <a:solidFill>
                <a:srgbClr val="002060"/>
              </a:solidFill>
              <a:latin typeface="微软雅黑" panose="020B0503020204020204" pitchFamily="34" charset="-122"/>
              <a:ea typeface="微软雅黑" panose="020B0503020204020204" pitchFamily="34" charset="-122"/>
              <a:sym typeface="Wingdings"/>
            </a:endParaRPr>
          </a:p>
          <a:p>
            <a:pPr algn="ctr">
              <a:lnSpc>
                <a:spcPct val="150000"/>
              </a:lnSpc>
            </a:pPr>
            <a:r>
              <a:rPr lang="en-US" altLang="zh-CN" sz="4400" b="1" dirty="0" smtClean="0">
                <a:solidFill>
                  <a:srgbClr val="002060"/>
                </a:solidFill>
                <a:latin typeface="微软雅黑" panose="020B0503020204020204" pitchFamily="34" charset="-122"/>
                <a:ea typeface="微软雅黑" panose="020B0503020204020204" pitchFamily="34" charset="-122"/>
                <a:sym typeface="Wingdings"/>
              </a:rPr>
              <a:t>Questions</a:t>
            </a:r>
            <a:r>
              <a:rPr lang="zh-CN" altLang="en-US" sz="4400" b="1" dirty="0" smtClean="0">
                <a:solidFill>
                  <a:srgbClr val="002060"/>
                </a:solidFill>
                <a:latin typeface="微软雅黑" panose="020B0503020204020204" pitchFamily="34" charset="-122"/>
                <a:ea typeface="微软雅黑" panose="020B0503020204020204" pitchFamily="34" charset="-122"/>
                <a:sym typeface="Wingdings"/>
              </a:rPr>
              <a:t>？</a:t>
            </a:r>
            <a:endParaRPr lang="en-US" altLang="zh-CN" sz="4400" b="1" dirty="0" smtClean="0">
              <a:solidFill>
                <a:srgbClr val="002060"/>
              </a:solidFill>
              <a:latin typeface="微软雅黑" panose="020B0503020204020204" pitchFamily="34" charset="-122"/>
              <a:ea typeface="微软雅黑" panose="020B0503020204020204" pitchFamily="34" charset="-122"/>
              <a:sym typeface="Wingdings"/>
            </a:endParaRPr>
          </a:p>
          <a:p>
            <a:pPr algn="ctr">
              <a:lnSpc>
                <a:spcPct val="150000"/>
              </a:lnSpc>
            </a:pPr>
            <a:endParaRPr lang="en-US" altLang="zh-CN" sz="4400" b="1" dirty="0">
              <a:solidFill>
                <a:schemeClr val="tx1">
                  <a:lumMod val="75000"/>
                  <a:lumOff val="25000"/>
                </a:schemeClr>
              </a:solidFill>
              <a:latin typeface="微软雅黑" panose="020B0503020204020204" pitchFamily="34" charset="-122"/>
              <a:ea typeface="微软雅黑" panose="020B0503020204020204" pitchFamily="34" charset="-122"/>
              <a:sym typeface="Wingdings"/>
            </a:endParaRPr>
          </a:p>
        </p:txBody>
      </p:sp>
    </p:spTree>
    <p:extLst>
      <p:ext uri="{BB962C8B-B14F-4D97-AF65-F5344CB8AC3E}">
        <p14:creationId xmlns:p14="http://schemas.microsoft.com/office/powerpoint/2010/main" val="278572117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flipH="1">
            <a:off x="848831" y="1874958"/>
            <a:ext cx="313506" cy="313465"/>
          </a:xfrm>
          <a:prstGeom prst="ellipse">
            <a:avLst/>
          </a:prstGeom>
          <a:solidFill>
            <a:srgbClr val="0070C0"/>
          </a:solidFill>
          <a:ln w="28575" cap="flat">
            <a:solidFill>
              <a:srgbClr val="0070C0"/>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1" name="椭圆 10"/>
          <p:cNvSpPr/>
          <p:nvPr/>
        </p:nvSpPr>
        <p:spPr>
          <a:xfrm flipH="1">
            <a:off x="884023" y="1181194"/>
            <a:ext cx="206751" cy="206724"/>
          </a:xfrm>
          <a:prstGeom prst="ellipse">
            <a:avLst/>
          </a:prstGeom>
          <a:solidFill>
            <a:srgbClr val="0070C0"/>
          </a:solidFill>
          <a:ln w="28575" cap="flat">
            <a:solidFill>
              <a:srgbClr val="0070C0"/>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2" name="椭圆 11"/>
          <p:cNvSpPr/>
          <p:nvPr/>
        </p:nvSpPr>
        <p:spPr>
          <a:xfrm flipH="1">
            <a:off x="1228488" y="2339077"/>
            <a:ext cx="393918" cy="393866"/>
          </a:xfrm>
          <a:prstGeom prst="ellipse">
            <a:avLst/>
          </a:prstGeom>
          <a:solidFill>
            <a:srgbClr val="0070C0"/>
          </a:solidFill>
          <a:ln w="28575" cap="flat">
            <a:solidFill>
              <a:srgbClr val="0070C0"/>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3" name="椭圆 12"/>
          <p:cNvSpPr/>
          <p:nvPr/>
        </p:nvSpPr>
        <p:spPr>
          <a:xfrm flipH="1">
            <a:off x="1995257" y="2596513"/>
            <a:ext cx="206751" cy="206724"/>
          </a:xfrm>
          <a:prstGeom prst="ellipse">
            <a:avLst/>
          </a:prstGeom>
          <a:solidFill>
            <a:srgbClr val="0070C0"/>
          </a:solidFill>
          <a:ln w="28575" cap="flat">
            <a:solidFill>
              <a:srgbClr val="0070C0"/>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4" name="椭圆 13"/>
          <p:cNvSpPr/>
          <p:nvPr/>
        </p:nvSpPr>
        <p:spPr>
          <a:xfrm>
            <a:off x="2495021" y="2612906"/>
            <a:ext cx="122967" cy="122952"/>
          </a:xfrm>
          <a:prstGeom prst="ellipse">
            <a:avLst/>
          </a:prstGeom>
          <a:solidFill>
            <a:srgbClr val="0070C0"/>
          </a:solidFill>
          <a:ln w="28575" cap="flat">
            <a:solidFill>
              <a:srgbClr val="0070C0"/>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a:solidFill>
                <a:prstClr val="black"/>
              </a:solidFill>
            </a:endParaRPr>
          </a:p>
        </p:txBody>
      </p:sp>
      <p:grpSp>
        <p:nvGrpSpPr>
          <p:cNvPr id="15" name="组合 14"/>
          <p:cNvGrpSpPr/>
          <p:nvPr/>
        </p:nvGrpSpPr>
        <p:grpSpPr>
          <a:xfrm>
            <a:off x="1142172" y="681540"/>
            <a:ext cx="1890456" cy="1890210"/>
            <a:chOff x="4229237" y="3968983"/>
            <a:chExt cx="792000" cy="792000"/>
          </a:xfrm>
        </p:grpSpPr>
        <p:sp>
          <p:nvSpPr>
            <p:cNvPr id="16" name="MH_Other_2"/>
            <p:cNvSpPr/>
            <p:nvPr>
              <p:custDataLst>
                <p:tags r:id="rId1"/>
              </p:custDataLst>
            </p:nvPr>
          </p:nvSpPr>
          <p:spPr>
            <a:xfrm>
              <a:off x="4229237" y="3968983"/>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100" dirty="0">
                <a:solidFill>
                  <a:prstClr val="white"/>
                </a:solidFill>
                <a:latin typeface="Impact" panose="020B0806030902050204" pitchFamily="34" charset="0"/>
              </a:endParaRPr>
            </a:p>
          </p:txBody>
        </p:sp>
        <p:sp>
          <p:nvSpPr>
            <p:cNvPr id="17" name="MH_Title_1"/>
            <p:cNvSpPr/>
            <p:nvPr>
              <p:custDataLst>
                <p:tags r:id="rId2"/>
              </p:custDataLst>
            </p:nvPr>
          </p:nvSpPr>
          <p:spPr>
            <a:xfrm>
              <a:off x="4337393" y="4094899"/>
              <a:ext cx="574502" cy="539980"/>
            </a:xfrm>
            <a:prstGeom prst="ellipse">
              <a:avLst/>
            </a:prstGeom>
            <a:solidFill>
              <a:srgbClr val="0070C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3600" dirty="0" smtClean="0">
                  <a:latin typeface="Impact" panose="020B0806030902050204" pitchFamily="34" charset="0"/>
                </a:rPr>
                <a:t>2023</a:t>
              </a:r>
              <a:endParaRPr lang="en-US" altLang="zh-CN" sz="3600" dirty="0">
                <a:latin typeface="Impact" panose="020B0806030902050204" pitchFamily="34" charset="0"/>
              </a:endParaRPr>
            </a:p>
          </p:txBody>
        </p:sp>
      </p:grpSp>
      <p:sp>
        <p:nvSpPr>
          <p:cNvPr id="18" name="矩形 17"/>
          <p:cNvSpPr/>
          <p:nvPr/>
        </p:nvSpPr>
        <p:spPr>
          <a:xfrm>
            <a:off x="2897596" y="2536010"/>
            <a:ext cx="5744686" cy="2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2897596" y="3398533"/>
            <a:ext cx="5744686" cy="2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圆角矩形 1"/>
          <p:cNvSpPr/>
          <p:nvPr/>
        </p:nvSpPr>
        <p:spPr>
          <a:xfrm>
            <a:off x="3998094" y="3673661"/>
            <a:ext cx="3325195" cy="351000"/>
          </a:xfrm>
          <a:prstGeom prst="roundRect">
            <a:avLst>
              <a:gd name="adj" fmla="val 50000"/>
            </a:avLst>
          </a:prstGeom>
          <a:solidFill>
            <a:schemeClr val="accent1"/>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lIns="68580" tIns="34290" rIns="68580" bIns="34290" anchor="ctr"/>
          <a:lstStyle/>
          <a:p>
            <a:pPr algn="ct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3" name="圆角矩形 2"/>
          <p:cNvSpPr/>
          <p:nvPr/>
        </p:nvSpPr>
        <p:spPr>
          <a:xfrm>
            <a:off x="4050381" y="3673715"/>
            <a:ext cx="3325196" cy="351000"/>
          </a:xfrm>
          <a:prstGeom prst="roundRect">
            <a:avLst>
              <a:gd name="adj" fmla="val 50000"/>
            </a:avLst>
          </a:prstGeom>
          <a:solidFill>
            <a:schemeClr val="bg1">
              <a:lumMod val="6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lIns="68580" tIns="34290" rIns="68580" bIns="34290" anchor="ctr"/>
          <a:lstStyle/>
          <a:p>
            <a:pPr algn="ct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4" name="文字"/>
          <p:cNvSpPr txBox="1"/>
          <p:nvPr/>
        </p:nvSpPr>
        <p:spPr>
          <a:xfrm>
            <a:off x="4482953" y="3719018"/>
            <a:ext cx="2460051"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       </a:t>
            </a:r>
            <a:r>
              <a:rPr lang="en-US" altLang="zh-CN" sz="1500" dirty="0" smtClean="0">
                <a:solidFill>
                  <a:schemeClr val="bg1"/>
                </a:solidFill>
                <a:latin typeface="微软雅黑" panose="020B0503020204020204" pitchFamily="34" charset="-122"/>
                <a:ea typeface="微软雅黑" panose="020B0503020204020204" pitchFamily="34" charset="-122"/>
              </a:rPr>
              <a:t>2023 </a:t>
            </a:r>
            <a:r>
              <a:rPr lang="en-US" altLang="zh-CN" sz="1500" dirty="0">
                <a:solidFill>
                  <a:schemeClr val="bg1"/>
                </a:solidFill>
                <a:latin typeface="微软雅黑" panose="020B0503020204020204" pitchFamily="34" charset="-122"/>
                <a:ea typeface="微软雅黑" panose="020B0503020204020204" pitchFamily="34" charset="-122"/>
              </a:rPr>
              <a:t>– </a:t>
            </a:r>
            <a:r>
              <a:rPr lang="en-US" altLang="zh-CN" sz="1500" dirty="0" smtClean="0">
                <a:solidFill>
                  <a:schemeClr val="bg1"/>
                </a:solidFill>
                <a:latin typeface="微软雅黑" panose="020B0503020204020204" pitchFamily="34" charset="-122"/>
                <a:ea typeface="微软雅黑" panose="020B0503020204020204" pitchFamily="34" charset="-122"/>
              </a:rPr>
              <a:t>10-28</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988139" y="3651870"/>
            <a:ext cx="547099" cy="378000"/>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cs typeface="+mn-ea"/>
            </a:endParaRPr>
          </a:p>
        </p:txBody>
      </p:sp>
      <p:sp>
        <p:nvSpPr>
          <p:cNvPr id="7" name="矩形 6"/>
          <p:cNvSpPr/>
          <p:nvPr/>
        </p:nvSpPr>
        <p:spPr>
          <a:xfrm>
            <a:off x="3636742" y="1415747"/>
            <a:ext cx="4047904" cy="1015663"/>
          </a:xfrm>
          <a:prstGeom prst="rect">
            <a:avLst/>
          </a:prstGeom>
          <a:noFill/>
        </p:spPr>
        <p:txBody>
          <a:bodyPr wrap="none" lIns="91440" tIns="45720" rIns="91440" bIns="45720">
            <a:spAutoFit/>
          </a:bodyPr>
          <a:lstStyle/>
          <a:p>
            <a:pPr algn="ctr"/>
            <a:r>
              <a:rPr lang="zh-CN" altLang="en-US"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楷体" panose="02010609060101010101" pitchFamily="49" charset="-122"/>
                <a:ea typeface="楷体" panose="02010609060101010101" pitchFamily="49" charset="-122"/>
              </a:rPr>
              <a:t>感谢聆听！</a:t>
            </a:r>
            <a:endParaRPr lang="zh-CN" altLang="en-U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楷体" panose="02010609060101010101" pitchFamily="49" charset="-122"/>
              <a:ea typeface="楷体" panose="02010609060101010101" pitchFamily="49" charset="-122"/>
            </a:endParaRPr>
          </a:p>
        </p:txBody>
      </p:sp>
      <p:sp>
        <p:nvSpPr>
          <p:cNvPr id="27" name="TextBox 81"/>
          <p:cNvSpPr txBox="1"/>
          <p:nvPr/>
        </p:nvSpPr>
        <p:spPr>
          <a:xfrm>
            <a:off x="5397401" y="3133377"/>
            <a:ext cx="2874036" cy="300082"/>
          </a:xfrm>
          <a:prstGeom prst="rect">
            <a:avLst/>
          </a:prstGeom>
          <a:noFill/>
        </p:spPr>
        <p:txBody>
          <a:bodyPr wrap="square" lIns="68580" tIns="34290" rIns="68580" bIns="34290" rtlCol="0">
            <a:spAutoFit/>
          </a:bodyPr>
          <a:lstStyle/>
          <a:p>
            <a:pPr algn="ctr"/>
            <a:r>
              <a:rPr lang="zh-CN" altLang="en-US" sz="1500"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张瑞  </a:t>
            </a:r>
            <a:r>
              <a:rPr lang="en-US" altLang="zh-CN" sz="1500"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18120132900</a:t>
            </a:r>
          </a:p>
        </p:txBody>
      </p:sp>
      <p:pic>
        <p:nvPicPr>
          <p:cNvPr id="2" name="图片 1"/>
          <p:cNvPicPr>
            <a:picLocks noChangeAspect="1"/>
          </p:cNvPicPr>
          <p:nvPr/>
        </p:nvPicPr>
        <p:blipFill>
          <a:blip r:embed="rId5"/>
          <a:stretch>
            <a:fillRect/>
          </a:stretch>
        </p:blipFill>
        <p:spPr>
          <a:xfrm>
            <a:off x="7870142" y="2608504"/>
            <a:ext cx="772140" cy="7721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3*#ppt_w"/>
                                          </p:val>
                                        </p:tav>
                                        <p:tav tm="100000">
                                          <p:val>
                                            <p:strVal val="#ppt_w"/>
                                          </p:val>
                                        </p:tav>
                                      </p:tavLst>
                                    </p:anim>
                                    <p:anim calcmode="lin" valueType="num">
                                      <p:cBhvr>
                                        <p:cTn id="8" dur="500" fill="hold"/>
                                        <p:tgtEl>
                                          <p:spTgt spid="1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400"/>
                            </p:stCondLst>
                            <p:childTnLst>
                              <p:par>
                                <p:cTn id="26" presetID="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par>
                                <p:cTn id="43" presetID="42" presetClass="path" presetSubtype="0" accel="50000" decel="50000" fill="hold" grpId="0" nodeType="withEffect">
                                  <p:stCondLst>
                                    <p:cond delay="1000"/>
                                  </p:stCondLst>
                                  <p:childTnLst>
                                    <p:animMotion origin="layout" path="M 2.91054E-6 7.40741E-7 L 0.34093 -0.0007 " pathEditMode="relative" rAng="0" ptsTypes="AA">
                                      <p:cBhvr>
                                        <p:cTn id="44" dur="2000" fill="hold"/>
                                        <p:tgtEl>
                                          <p:spTgt spid="25"/>
                                        </p:tgtEl>
                                        <p:attrNameLst>
                                          <p:attrName>ppt_x</p:attrName>
                                          <p:attrName>ppt_y</p:attrName>
                                        </p:attrNameLst>
                                      </p:cBhvr>
                                      <p:rCtr x="17046" y="-46"/>
                                    </p:animMotion>
                                  </p:childTnLst>
                                </p:cTn>
                              </p:par>
                              <p:par>
                                <p:cTn id="45" presetID="22" presetClass="entr" presetSubtype="8" fill="hold" grpId="0" nodeType="withEffect">
                                  <p:stCondLst>
                                    <p:cond delay="125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1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animBg="1"/>
      <p:bldP spid="19" grpId="0" animBg="1"/>
      <p:bldP spid="22" grpId="0" animBg="1"/>
      <p:bldP spid="23" grpId="0" animBg="1"/>
      <p:bldP spid="24" grpId="0"/>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extLst>
              <p:ext uri="{D42A27DB-BD31-4B8C-83A1-F6EECF244321}">
                <p14:modId xmlns:p14="http://schemas.microsoft.com/office/powerpoint/2010/main" val="1390410382"/>
              </p:ext>
            </p:extLst>
          </p:nvPr>
        </p:nvGraphicFramePr>
        <p:xfrm>
          <a:off x="1619672" y="77155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圆角矩形 6"/>
          <p:cNvSpPr/>
          <p:nvPr/>
        </p:nvSpPr>
        <p:spPr>
          <a:xfrm>
            <a:off x="-324544" y="195486"/>
            <a:ext cx="4464495"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zh-CN" altLang="en-US" sz="2400" dirty="0" smtClean="0">
                <a:latin typeface="黑体" panose="02010609060101010101" pitchFamily="49" charset="-122"/>
                <a:ea typeface="黑体" panose="02010609060101010101" pitchFamily="49"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中国</a:t>
            </a:r>
            <a:r>
              <a:rPr lang="zh-CN" altLang="en-US" sz="2000" b="1" dirty="0">
                <a:solidFill>
                  <a:srgbClr val="002060"/>
                </a:solidFill>
                <a:latin typeface="微软雅黑" panose="020B0503020204020204" pitchFamily="34" charset="-122"/>
                <a:ea typeface="微软雅黑" panose="020B0503020204020204" pitchFamily="34" charset="-122"/>
              </a:rPr>
              <a:t>企业涉及</a:t>
            </a:r>
            <a:r>
              <a:rPr lang="en-US" altLang="zh-CN" sz="2000" b="1" dirty="0">
                <a:solidFill>
                  <a:srgbClr val="002060"/>
                </a:solidFill>
                <a:latin typeface="微软雅黑" panose="020B0503020204020204" pitchFamily="34" charset="-122"/>
                <a:ea typeface="微软雅黑" panose="020B0503020204020204" pitchFamily="34" charset="-122"/>
              </a:rPr>
              <a:t>337</a:t>
            </a:r>
            <a:r>
              <a:rPr lang="zh-CN" altLang="en-US" sz="2000" b="1" dirty="0">
                <a:solidFill>
                  <a:srgbClr val="002060"/>
                </a:solidFill>
                <a:latin typeface="微软雅黑" panose="020B0503020204020204" pitchFamily="34" charset="-122"/>
                <a:ea typeface="微软雅黑" panose="020B0503020204020204" pitchFamily="34" charset="-122"/>
              </a:rPr>
              <a:t>调查立案数量</a:t>
            </a:r>
          </a:p>
        </p:txBody>
      </p:sp>
      <p:sp>
        <p:nvSpPr>
          <p:cNvPr id="8" name="矩形 7"/>
          <p:cNvSpPr/>
          <p:nvPr/>
        </p:nvSpPr>
        <p:spPr>
          <a:xfrm>
            <a:off x="6084168" y="4889009"/>
            <a:ext cx="2852063" cy="215444"/>
          </a:xfrm>
          <a:prstGeom prst="rect">
            <a:avLst/>
          </a:prstGeom>
        </p:spPr>
        <p:txBody>
          <a:bodyPr wrap="none">
            <a:spAutoFit/>
          </a:bodyPr>
          <a:lstStyle/>
          <a:p>
            <a:r>
              <a:rPr lang="zh-CN" altLang="en-US" sz="800" dirty="0" smtClean="0">
                <a:solidFill>
                  <a:srgbClr val="002060"/>
                </a:solidFill>
                <a:latin typeface="黑体" panose="02010609060101010101" pitchFamily="49" charset="-122"/>
                <a:ea typeface="黑体" panose="02010609060101010101" pitchFamily="49" charset="-122"/>
              </a:rPr>
              <a:t>数据来源：</a:t>
            </a:r>
            <a:r>
              <a:rPr lang="en-US" altLang="zh-CN" sz="800" dirty="0" smtClean="0">
                <a:solidFill>
                  <a:srgbClr val="002060"/>
                </a:solidFill>
                <a:latin typeface="黑体" panose="02010609060101010101" pitchFamily="49" charset="-122"/>
                <a:ea typeface="黑体" panose="02010609060101010101" pitchFamily="49" charset="-122"/>
              </a:rPr>
              <a:t>《</a:t>
            </a:r>
            <a:r>
              <a:rPr lang="zh-CN" altLang="en-US" sz="800" dirty="0" smtClean="0">
                <a:solidFill>
                  <a:srgbClr val="002060"/>
                </a:solidFill>
                <a:latin typeface="黑体" panose="02010609060101010101" pitchFamily="49" charset="-122"/>
                <a:ea typeface="黑体" panose="02010609060101010101" pitchFamily="49" charset="-122"/>
              </a:rPr>
              <a:t>2022年</a:t>
            </a:r>
            <a:r>
              <a:rPr lang="zh-CN" altLang="en-US" sz="800" dirty="0">
                <a:solidFill>
                  <a:srgbClr val="002060"/>
                </a:solidFill>
                <a:latin typeface="黑体" panose="02010609060101010101" pitchFamily="49" charset="-122"/>
                <a:ea typeface="黑体" panose="02010609060101010101" pitchFamily="49" charset="-122"/>
              </a:rPr>
              <a:t>中国企业在美知识产权纠纷调查</a:t>
            </a:r>
            <a:r>
              <a:rPr lang="zh-CN" altLang="en-US" sz="800" dirty="0" smtClean="0">
                <a:solidFill>
                  <a:srgbClr val="002060"/>
                </a:solidFill>
                <a:latin typeface="黑体" panose="02010609060101010101" pitchFamily="49" charset="-122"/>
                <a:ea typeface="黑体" panose="02010609060101010101" pitchFamily="49" charset="-122"/>
              </a:rPr>
              <a:t>报告</a:t>
            </a:r>
            <a:r>
              <a:rPr lang="en-US" altLang="zh-CN" sz="800" dirty="0" smtClean="0">
                <a:solidFill>
                  <a:srgbClr val="002060"/>
                </a:solidFill>
                <a:latin typeface="黑体" panose="02010609060101010101" pitchFamily="49" charset="-122"/>
                <a:ea typeface="黑体" panose="02010609060101010101" pitchFamily="49" charset="-122"/>
              </a:rPr>
              <a:t>》</a:t>
            </a:r>
            <a:endParaRPr lang="zh-CN" altLang="en-US" sz="800"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7524594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287647" y="291539"/>
            <a:ext cx="1979327"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2000" b="1" dirty="0" smtClean="0">
                <a:solidFill>
                  <a:srgbClr val="002060"/>
                </a:solidFill>
                <a:latin typeface="黑体" panose="02010609060101010101" pitchFamily="49" charset="-122"/>
                <a:ea typeface="黑体" panose="02010609060101010101" pitchFamily="49"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案件结果</a:t>
            </a:r>
            <a:endParaRPr lang="zh-CN" altLang="en-US" sz="2000"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graphicFrame>
        <p:nvGraphicFramePr>
          <p:cNvPr id="10" name="图表 9"/>
          <p:cNvGraphicFramePr/>
          <p:nvPr>
            <p:extLst>
              <p:ext uri="{D42A27DB-BD31-4B8C-83A1-F6EECF244321}">
                <p14:modId xmlns:p14="http://schemas.microsoft.com/office/powerpoint/2010/main" val="3116126316"/>
              </p:ext>
            </p:extLst>
          </p:nvPr>
        </p:nvGraphicFramePr>
        <p:xfrm>
          <a:off x="323528" y="1491630"/>
          <a:ext cx="4032448" cy="2968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nvGraphicFramePr>
        <p:xfrm>
          <a:off x="4499992" y="1563638"/>
          <a:ext cx="4320480"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14" name="文本框 13"/>
          <p:cNvSpPr txBox="1"/>
          <p:nvPr/>
        </p:nvSpPr>
        <p:spPr>
          <a:xfrm>
            <a:off x="5652120" y="1282974"/>
            <a:ext cx="2376264" cy="276999"/>
          </a:xfrm>
          <a:prstGeom prst="rect">
            <a:avLst/>
          </a:prstGeom>
          <a:noFill/>
        </p:spPr>
        <p:txBody>
          <a:bodyPr wrap="square" rtlCol="0">
            <a:spAutoFit/>
          </a:bodyPr>
          <a:lstStyle/>
          <a:p>
            <a:r>
              <a:rPr lang="zh-CN" altLang="en-US" sz="1200" dirty="0" smtClean="0">
                <a:latin typeface="黑体" panose="02010609060101010101" pitchFamily="49" charset="-122"/>
                <a:ea typeface="黑体" panose="02010609060101010101" pitchFamily="49" charset="-122"/>
              </a:rPr>
              <a:t>中国企业作为被告的案件结果</a:t>
            </a:r>
            <a:endParaRPr lang="zh-CN" altLang="en-US" sz="1200" dirty="0">
              <a:latin typeface="黑体" panose="02010609060101010101" pitchFamily="49" charset="-122"/>
              <a:ea typeface="黑体" panose="02010609060101010101" pitchFamily="49" charset="-122"/>
            </a:endParaRPr>
          </a:p>
        </p:txBody>
      </p:sp>
      <p:sp>
        <p:nvSpPr>
          <p:cNvPr id="15" name="文本框 14"/>
          <p:cNvSpPr txBox="1"/>
          <p:nvPr/>
        </p:nvSpPr>
        <p:spPr>
          <a:xfrm>
            <a:off x="1259632" y="1282974"/>
            <a:ext cx="2376264" cy="276999"/>
          </a:xfrm>
          <a:prstGeom prst="rect">
            <a:avLst/>
          </a:prstGeom>
          <a:noFill/>
        </p:spPr>
        <p:txBody>
          <a:bodyPr wrap="square" rtlCol="0">
            <a:spAutoFit/>
          </a:bodyPr>
          <a:lstStyle/>
          <a:p>
            <a:r>
              <a:rPr lang="zh-CN" altLang="en-US" sz="1200" dirty="0" smtClean="0">
                <a:latin typeface="黑体" panose="02010609060101010101" pitchFamily="49" charset="-122"/>
                <a:ea typeface="黑体" panose="02010609060101010101" pitchFamily="49" charset="-122"/>
              </a:rPr>
              <a:t>中国企业作为原告的案件结果</a:t>
            </a:r>
            <a:endParaRPr lang="zh-CN" altLang="en-US" sz="1200" dirty="0">
              <a:latin typeface="黑体" panose="02010609060101010101" pitchFamily="49" charset="-122"/>
              <a:ea typeface="黑体" panose="02010609060101010101" pitchFamily="49" charset="-122"/>
            </a:endParaRPr>
          </a:p>
        </p:txBody>
      </p:sp>
      <p:sp>
        <p:nvSpPr>
          <p:cNvPr id="16" name="矩形 15"/>
          <p:cNvSpPr/>
          <p:nvPr/>
        </p:nvSpPr>
        <p:spPr>
          <a:xfrm>
            <a:off x="6156176" y="4876006"/>
            <a:ext cx="2852063" cy="215444"/>
          </a:xfrm>
          <a:prstGeom prst="rect">
            <a:avLst/>
          </a:prstGeom>
        </p:spPr>
        <p:txBody>
          <a:bodyPr wrap="none">
            <a:spAutoFit/>
          </a:bodyPr>
          <a:lstStyle/>
          <a:p>
            <a:r>
              <a:rPr lang="zh-CN" altLang="en-US" sz="800" dirty="0" smtClean="0">
                <a:solidFill>
                  <a:srgbClr val="002060"/>
                </a:solidFill>
                <a:latin typeface="黑体" panose="02010609060101010101" pitchFamily="49" charset="-122"/>
                <a:ea typeface="黑体" panose="02010609060101010101" pitchFamily="49" charset="-122"/>
              </a:rPr>
              <a:t>数据来源：</a:t>
            </a:r>
            <a:r>
              <a:rPr lang="en-US" altLang="zh-CN" sz="800" dirty="0" smtClean="0">
                <a:solidFill>
                  <a:srgbClr val="002060"/>
                </a:solidFill>
                <a:latin typeface="黑体" panose="02010609060101010101" pitchFamily="49" charset="-122"/>
                <a:ea typeface="黑体" panose="02010609060101010101" pitchFamily="49" charset="-122"/>
              </a:rPr>
              <a:t>《</a:t>
            </a:r>
            <a:r>
              <a:rPr lang="zh-CN" altLang="en-US" sz="800" dirty="0" smtClean="0">
                <a:solidFill>
                  <a:srgbClr val="002060"/>
                </a:solidFill>
                <a:latin typeface="黑体" panose="02010609060101010101" pitchFamily="49" charset="-122"/>
                <a:ea typeface="黑体" panose="02010609060101010101" pitchFamily="49" charset="-122"/>
              </a:rPr>
              <a:t>2022年</a:t>
            </a:r>
            <a:r>
              <a:rPr lang="zh-CN" altLang="en-US" sz="800" dirty="0">
                <a:solidFill>
                  <a:srgbClr val="002060"/>
                </a:solidFill>
                <a:latin typeface="黑体" panose="02010609060101010101" pitchFamily="49" charset="-122"/>
                <a:ea typeface="黑体" panose="02010609060101010101" pitchFamily="49" charset="-122"/>
              </a:rPr>
              <a:t>中国企业在美知识产权纠纷调查</a:t>
            </a:r>
            <a:r>
              <a:rPr lang="zh-CN" altLang="en-US" sz="800" dirty="0" smtClean="0">
                <a:solidFill>
                  <a:srgbClr val="002060"/>
                </a:solidFill>
                <a:latin typeface="黑体" panose="02010609060101010101" pitchFamily="49" charset="-122"/>
                <a:ea typeface="黑体" panose="02010609060101010101" pitchFamily="49" charset="-122"/>
              </a:rPr>
              <a:t>报告</a:t>
            </a:r>
            <a:r>
              <a:rPr lang="en-US" altLang="zh-CN" sz="800" dirty="0" smtClean="0">
                <a:solidFill>
                  <a:srgbClr val="002060"/>
                </a:solidFill>
                <a:latin typeface="黑体" panose="02010609060101010101" pitchFamily="49" charset="-122"/>
                <a:ea typeface="黑体" panose="02010609060101010101" pitchFamily="49" charset="-122"/>
              </a:rPr>
              <a:t>》</a:t>
            </a:r>
            <a:endParaRPr lang="zh-CN" altLang="en-US" sz="800"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2239822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781107593"/>
              </p:ext>
            </p:extLst>
          </p:nvPr>
        </p:nvGraphicFramePr>
        <p:xfrm>
          <a:off x="1475656" y="1389217"/>
          <a:ext cx="6264695" cy="3260550"/>
        </p:xfrm>
        <a:graphic>
          <a:graphicData uri="http://schemas.openxmlformats.org/drawingml/2006/table">
            <a:tbl>
              <a:tblPr firstRow="1" bandRow="1">
                <a:tableStyleId>{5C22544A-7EE6-4342-B048-85BDC9FD1C3A}</a:tableStyleId>
              </a:tblPr>
              <a:tblGrid>
                <a:gridCol w="985458">
                  <a:extLst>
                    <a:ext uri="{9D8B030D-6E8A-4147-A177-3AD203B41FA5}">
                      <a16:colId xmlns:a16="http://schemas.microsoft.com/office/drawing/2014/main" val="2620370435"/>
                    </a:ext>
                  </a:extLst>
                </a:gridCol>
                <a:gridCol w="1520420">
                  <a:extLst>
                    <a:ext uri="{9D8B030D-6E8A-4147-A177-3AD203B41FA5}">
                      <a16:colId xmlns:a16="http://schemas.microsoft.com/office/drawing/2014/main" val="3598745130"/>
                    </a:ext>
                  </a:extLst>
                </a:gridCol>
                <a:gridCol w="1454562">
                  <a:extLst>
                    <a:ext uri="{9D8B030D-6E8A-4147-A177-3AD203B41FA5}">
                      <a16:colId xmlns:a16="http://schemas.microsoft.com/office/drawing/2014/main" val="712772506"/>
                    </a:ext>
                  </a:extLst>
                </a:gridCol>
                <a:gridCol w="1051316">
                  <a:extLst>
                    <a:ext uri="{9D8B030D-6E8A-4147-A177-3AD203B41FA5}">
                      <a16:colId xmlns:a16="http://schemas.microsoft.com/office/drawing/2014/main" val="744167490"/>
                    </a:ext>
                  </a:extLst>
                </a:gridCol>
                <a:gridCol w="1252939">
                  <a:extLst>
                    <a:ext uri="{9D8B030D-6E8A-4147-A177-3AD203B41FA5}">
                      <a16:colId xmlns:a16="http://schemas.microsoft.com/office/drawing/2014/main" val="956381612"/>
                    </a:ext>
                  </a:extLst>
                </a:gridCol>
              </a:tblGrid>
              <a:tr h="513175">
                <a:tc>
                  <a:txBody>
                    <a:bodyPr/>
                    <a:lstStyle/>
                    <a:p>
                      <a:pPr algn="ctr"/>
                      <a:r>
                        <a:rPr lang="zh-CN" altLang="en-US" sz="1200" dirty="0" smtClean="0">
                          <a:latin typeface="黑体" panose="02010609060101010101" pitchFamily="49" charset="-122"/>
                          <a:ea typeface="黑体" panose="02010609060101010101" pitchFamily="49" charset="-122"/>
                        </a:rPr>
                        <a:t>序号</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涉案中国被告企业</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地区</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行业</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判赔额（万 美元）</a:t>
                      </a:r>
                      <a:endParaRPr lang="zh-CN" altLang="en-US" sz="12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890908307"/>
                  </a:ext>
                </a:extLst>
              </a:tr>
              <a:tr h="367272">
                <a:tc>
                  <a:txBody>
                    <a:bodyPr/>
                    <a:lstStyle/>
                    <a:p>
                      <a:pPr algn="ctr"/>
                      <a:r>
                        <a:rPr lang="en-US" altLang="zh-CN" sz="1200" dirty="0" smtClean="0">
                          <a:latin typeface="黑体" panose="02010609060101010101" pitchFamily="49" charset="-122"/>
                          <a:ea typeface="黑体" panose="02010609060101010101" pitchFamily="49" charset="-122"/>
                        </a:rPr>
                        <a:t>1</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A</a:t>
                      </a:r>
                      <a:r>
                        <a:rPr lang="zh-CN" altLang="en-US" sz="1200" dirty="0" smtClean="0">
                          <a:latin typeface="黑体" panose="02010609060101010101" pitchFamily="49" charset="-122"/>
                          <a:ea typeface="黑体" panose="02010609060101010101" pitchFamily="49" charset="-122"/>
                        </a:rPr>
                        <a:t>公司</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浙江绍兴</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制造业</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2166.5</a:t>
                      </a:r>
                      <a:endParaRPr lang="zh-CN" altLang="en-US" sz="12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725469390"/>
                  </a:ext>
                </a:extLst>
              </a:tr>
              <a:tr h="367272">
                <a:tc>
                  <a:txBody>
                    <a:bodyPr/>
                    <a:lstStyle/>
                    <a:p>
                      <a:pPr algn="ctr"/>
                      <a:r>
                        <a:rPr lang="en-US" altLang="zh-CN" sz="1200" dirty="0" smtClean="0">
                          <a:latin typeface="黑体" panose="02010609060101010101" pitchFamily="49" charset="-122"/>
                          <a:ea typeface="黑体" panose="02010609060101010101" pitchFamily="49" charset="-122"/>
                        </a:rPr>
                        <a:t>2</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B</a:t>
                      </a:r>
                      <a:r>
                        <a:rPr lang="zh-CN" altLang="en-US" sz="1200" dirty="0" smtClean="0">
                          <a:latin typeface="黑体" panose="02010609060101010101" pitchFamily="49" charset="-122"/>
                          <a:ea typeface="黑体" panose="02010609060101010101" pitchFamily="49" charset="-122"/>
                        </a:rPr>
                        <a:t>公司</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中国台湾地区</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制造业</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1771.0</a:t>
                      </a:r>
                      <a:endParaRPr lang="zh-CN" altLang="en-US" sz="12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768248958"/>
                  </a:ext>
                </a:extLst>
              </a:tr>
              <a:tr h="433767">
                <a:tc>
                  <a:txBody>
                    <a:bodyPr/>
                    <a:lstStyle/>
                    <a:p>
                      <a:pPr algn="ctr"/>
                      <a:r>
                        <a:rPr lang="en-US" altLang="zh-CN" sz="1200" dirty="0" smtClean="0">
                          <a:latin typeface="黑体" panose="02010609060101010101" pitchFamily="49" charset="-122"/>
                          <a:ea typeface="黑体" panose="02010609060101010101" pitchFamily="49" charset="-122"/>
                        </a:rPr>
                        <a:t>3</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C</a:t>
                      </a:r>
                      <a:r>
                        <a:rPr lang="zh-CN" altLang="en-US" sz="1200" dirty="0" smtClean="0">
                          <a:latin typeface="黑体" panose="02010609060101010101" pitchFamily="49" charset="-122"/>
                          <a:ea typeface="黑体" panose="02010609060101010101" pitchFamily="49" charset="-122"/>
                        </a:rPr>
                        <a:t>公司</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中国香港、福建等</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制造业</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295.4</a:t>
                      </a:r>
                      <a:endParaRPr lang="zh-CN" altLang="en-US" sz="12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804948769"/>
                  </a:ext>
                </a:extLst>
              </a:tr>
              <a:tr h="432048">
                <a:tc>
                  <a:txBody>
                    <a:bodyPr/>
                    <a:lstStyle/>
                    <a:p>
                      <a:pPr algn="ctr"/>
                      <a:r>
                        <a:rPr lang="en-US" altLang="zh-CN" sz="1200" dirty="0" smtClean="0">
                          <a:latin typeface="黑体" panose="02010609060101010101" pitchFamily="49" charset="-122"/>
                          <a:ea typeface="黑体" panose="02010609060101010101" pitchFamily="49" charset="-122"/>
                        </a:rPr>
                        <a:t>4</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D</a:t>
                      </a:r>
                      <a:r>
                        <a:rPr lang="zh-CN" altLang="en-US" sz="1200" dirty="0" smtClean="0">
                          <a:latin typeface="黑体" panose="02010609060101010101" pitchFamily="49" charset="-122"/>
                          <a:ea typeface="黑体" panose="02010609060101010101" pitchFamily="49" charset="-122"/>
                        </a:rPr>
                        <a:t>公司</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浙江杭州</a:t>
                      </a:r>
                      <a:endParaRPr lang="zh-CN" altLang="en-US" sz="1200" dirty="0">
                        <a:latin typeface="黑体" panose="02010609060101010101" pitchFamily="49" charset="-122"/>
                        <a:ea typeface="黑体" panose="02010609060101010101" pitchFamily="49"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200" dirty="0" smtClean="0">
                          <a:latin typeface="黑体" panose="02010609060101010101" pitchFamily="49" charset="-122"/>
                          <a:ea typeface="黑体" panose="02010609060101010101" pitchFamily="49" charset="-122"/>
                        </a:rPr>
                        <a:t>制造业</a:t>
                      </a: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69.9</a:t>
                      </a:r>
                      <a:endParaRPr lang="zh-CN" altLang="en-US" sz="12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632355724"/>
                  </a:ext>
                </a:extLst>
              </a:tr>
              <a:tr h="367272">
                <a:tc>
                  <a:txBody>
                    <a:bodyPr/>
                    <a:lstStyle/>
                    <a:p>
                      <a:pPr algn="ctr"/>
                      <a:r>
                        <a:rPr lang="en-US" altLang="zh-CN" sz="1200" dirty="0" smtClean="0">
                          <a:latin typeface="黑体" panose="02010609060101010101" pitchFamily="49" charset="-122"/>
                          <a:ea typeface="黑体" panose="02010609060101010101" pitchFamily="49" charset="-122"/>
                        </a:rPr>
                        <a:t>5</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E</a:t>
                      </a:r>
                      <a:r>
                        <a:rPr lang="zh-CN" altLang="en-US" sz="1200" dirty="0" smtClean="0">
                          <a:latin typeface="黑体" panose="02010609060101010101" pitchFamily="49" charset="-122"/>
                          <a:ea typeface="黑体" panose="02010609060101010101" pitchFamily="49" charset="-122"/>
                        </a:rPr>
                        <a:t>公司</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浙江宁波</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制造业</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65.9</a:t>
                      </a:r>
                      <a:endParaRPr lang="zh-CN" altLang="en-US" sz="12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955161011"/>
                  </a:ext>
                </a:extLst>
              </a:tr>
              <a:tr h="477877">
                <a:tc>
                  <a:txBody>
                    <a:bodyPr/>
                    <a:lstStyle/>
                    <a:p>
                      <a:pPr algn="ctr"/>
                      <a:r>
                        <a:rPr lang="en-US" altLang="zh-CN" sz="1200" dirty="0" smtClean="0">
                          <a:latin typeface="黑体" panose="02010609060101010101" pitchFamily="49" charset="-122"/>
                          <a:ea typeface="黑体" panose="02010609060101010101" pitchFamily="49" charset="-122"/>
                        </a:rPr>
                        <a:t>6</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F</a:t>
                      </a:r>
                      <a:r>
                        <a:rPr lang="zh-CN" altLang="en-US" sz="1200" dirty="0" smtClean="0">
                          <a:latin typeface="黑体" panose="02010609060101010101" pitchFamily="49" charset="-122"/>
                          <a:ea typeface="黑体" panose="02010609060101010101" pitchFamily="49" charset="-122"/>
                        </a:rPr>
                        <a:t>公司</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安徽合肥、河北保定等</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zh-CN" altLang="en-US" sz="1200" dirty="0" smtClean="0">
                          <a:latin typeface="黑体" panose="02010609060101010101" pitchFamily="49" charset="-122"/>
                          <a:ea typeface="黑体" panose="02010609060101010101" pitchFamily="49" charset="-122"/>
                        </a:rPr>
                        <a:t>制造业</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30</a:t>
                      </a:r>
                      <a:endParaRPr lang="zh-CN" altLang="en-US" sz="12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361725610"/>
                  </a:ext>
                </a:extLst>
              </a:tr>
              <a:tr h="301867">
                <a:tc>
                  <a:txBody>
                    <a:bodyPr/>
                    <a:lstStyle/>
                    <a:p>
                      <a:pPr algn="ctr"/>
                      <a:r>
                        <a:rPr lang="en-US" altLang="zh-CN" sz="1200" dirty="0" smtClean="0">
                          <a:latin typeface="黑体" panose="02010609060101010101" pitchFamily="49" charset="-122"/>
                          <a:ea typeface="黑体" panose="02010609060101010101" pitchFamily="49" charset="-122"/>
                        </a:rPr>
                        <a:t>……</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a:t>
                      </a:r>
                      <a:endParaRPr lang="zh-CN" altLang="en-US" sz="1200" dirty="0">
                        <a:latin typeface="黑体" panose="02010609060101010101" pitchFamily="49" charset="-122"/>
                        <a:ea typeface="黑体" panose="02010609060101010101" pitchFamily="49" charset="-122"/>
                      </a:endParaRPr>
                    </a:p>
                  </a:txBody>
                  <a:tcPr anchor="ctr"/>
                </a:tc>
                <a:tc>
                  <a:txBody>
                    <a:bodyPr/>
                    <a:lstStyle/>
                    <a:p>
                      <a:pPr algn="ctr"/>
                      <a:r>
                        <a:rPr lang="en-US" altLang="zh-CN" sz="1200" dirty="0" smtClean="0">
                          <a:latin typeface="黑体" panose="02010609060101010101" pitchFamily="49" charset="-122"/>
                          <a:ea typeface="黑体" panose="02010609060101010101" pitchFamily="49" charset="-122"/>
                        </a:rPr>
                        <a:t>……</a:t>
                      </a:r>
                      <a:endParaRPr lang="zh-CN" altLang="en-US" sz="12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180810486"/>
                  </a:ext>
                </a:extLst>
              </a:tr>
            </a:tbl>
          </a:graphicData>
        </a:graphic>
      </p:graphicFrame>
      <p:sp>
        <p:nvSpPr>
          <p:cNvPr id="4" name="矩形 3"/>
          <p:cNvSpPr/>
          <p:nvPr/>
        </p:nvSpPr>
        <p:spPr>
          <a:xfrm>
            <a:off x="1547664" y="855202"/>
            <a:ext cx="6264695" cy="307777"/>
          </a:xfrm>
          <a:prstGeom prst="rect">
            <a:avLst/>
          </a:prstGeom>
        </p:spPr>
        <p:txBody>
          <a:bodyPr wrap="square">
            <a:spAutoFit/>
          </a:bodyPr>
          <a:lstStyle/>
          <a:p>
            <a:r>
              <a:rPr lang="zh-CN" altLang="en-US" dirty="0">
                <a:solidFill>
                  <a:srgbClr val="000000"/>
                </a:solidFill>
                <a:latin typeface="黑体" panose="02010609060101010101" pitchFamily="49" charset="-122"/>
                <a:ea typeface="黑体" panose="02010609060101010101" pitchFamily="49" charset="-122"/>
              </a:rPr>
              <a:t>     </a:t>
            </a:r>
          </a:p>
        </p:txBody>
      </p:sp>
      <p:sp>
        <p:nvSpPr>
          <p:cNvPr id="5" name="圆角矩形 4"/>
          <p:cNvSpPr/>
          <p:nvPr/>
        </p:nvSpPr>
        <p:spPr>
          <a:xfrm>
            <a:off x="-324544" y="238740"/>
            <a:ext cx="2304256" cy="5226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nSpc>
                <a:spcPct val="150000"/>
              </a:lnSpc>
            </a:pPr>
            <a:r>
              <a:rPr lang="zh-CN" altLang="en-US" sz="2000" b="1" dirty="0" smtClean="0">
                <a:solidFill>
                  <a:srgbClr val="002060"/>
                </a:solidFill>
                <a:latin typeface="微软雅黑" panose="020B0503020204020204" pitchFamily="34" charset="-122"/>
                <a:ea typeface="微软雅黑" panose="020B0503020204020204" pitchFamily="34" charset="-122"/>
              </a:rPr>
              <a:t> </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2000" b="1" dirty="0" smtClean="0">
                <a:solidFill>
                  <a:srgbClr val="002060"/>
                </a:solidFill>
                <a:latin typeface="黑体" panose="02010609060101010101" pitchFamily="49" charset="-122"/>
                <a:ea typeface="黑体" panose="02010609060101010101" pitchFamily="49" charset="-122"/>
              </a:rPr>
              <a:t>   </a:t>
            </a:r>
            <a:r>
              <a:rPr lang="zh-CN" altLang="en-US" sz="2000" b="1" dirty="0">
                <a:solidFill>
                  <a:srgbClr val="002060"/>
                </a:solidFill>
                <a:latin typeface="微软雅黑" panose="020B0503020204020204" pitchFamily="34" charset="-122"/>
                <a:ea typeface="微软雅黑" panose="020B0503020204020204" pitchFamily="34" charset="-122"/>
              </a:rPr>
              <a:t>判</a:t>
            </a:r>
            <a:r>
              <a:rPr lang="zh-CN" altLang="en-US" sz="2000" b="1" dirty="0" smtClean="0">
                <a:solidFill>
                  <a:srgbClr val="002060"/>
                </a:solidFill>
                <a:latin typeface="微软雅黑" panose="020B0503020204020204" pitchFamily="34" charset="-122"/>
                <a:ea typeface="微软雅黑" panose="020B0503020204020204" pitchFamily="34" charset="-122"/>
              </a:rPr>
              <a:t>赔额情况</a:t>
            </a:r>
            <a:endParaRPr lang="zh-CN" altLang="en-US" sz="2000"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233509" y="936781"/>
            <a:ext cx="6289008" cy="276999"/>
          </a:xfrm>
          <a:prstGeom prst="rect">
            <a:avLst/>
          </a:prstGeom>
          <a:noFill/>
        </p:spPr>
        <p:txBody>
          <a:bodyPr wrap="square" rtlCol="0">
            <a:spAutoFit/>
          </a:bodyPr>
          <a:lstStyle/>
          <a:p>
            <a:r>
              <a:rPr lang="zh-CN" altLang="en-US" sz="1200" dirty="0" smtClean="0">
                <a:solidFill>
                  <a:srgbClr val="000000"/>
                </a:solidFill>
                <a:latin typeface="黑体" panose="02010609060101010101" pitchFamily="49" charset="-122"/>
                <a:ea typeface="黑体" panose="02010609060101010101" pitchFamily="49" charset="-122"/>
              </a:rPr>
              <a:t>   判决被告赔偿的专利诉讼案件共</a:t>
            </a:r>
            <a:r>
              <a:rPr lang="en-US" altLang="zh-CN" sz="1200" dirty="0" smtClean="0">
                <a:solidFill>
                  <a:srgbClr val="000000"/>
                </a:solidFill>
                <a:latin typeface="黑体" panose="02010609060101010101" pitchFamily="49" charset="-122"/>
                <a:ea typeface="黑体" panose="02010609060101010101" pitchFamily="49" charset="-122"/>
              </a:rPr>
              <a:t>13</a:t>
            </a:r>
            <a:r>
              <a:rPr lang="zh-CN" altLang="en-US" sz="1200" dirty="0" smtClean="0">
                <a:solidFill>
                  <a:srgbClr val="000000"/>
                </a:solidFill>
                <a:latin typeface="黑体" panose="02010609060101010101" pitchFamily="49" charset="-122"/>
                <a:ea typeface="黑体" panose="02010609060101010101" pitchFamily="49" charset="-122"/>
              </a:rPr>
              <a:t>起 ，中国</a:t>
            </a:r>
            <a:r>
              <a:rPr lang="zh-CN" altLang="en-US" sz="1200" dirty="0">
                <a:solidFill>
                  <a:srgbClr val="000000"/>
                </a:solidFill>
                <a:latin typeface="黑体" panose="02010609060101010101" pitchFamily="49" charset="-122"/>
                <a:ea typeface="黑体" panose="02010609060101010101" pitchFamily="49" charset="-122"/>
              </a:rPr>
              <a:t>企业</a:t>
            </a:r>
            <a:r>
              <a:rPr lang="zh-CN" altLang="en-US" sz="1200" dirty="0" smtClean="0">
                <a:solidFill>
                  <a:srgbClr val="000000"/>
                </a:solidFill>
                <a:latin typeface="黑体" panose="02010609060101010101" pitchFamily="49" charset="-122"/>
                <a:ea typeface="黑体" panose="02010609060101010101" pitchFamily="49" charset="-122"/>
              </a:rPr>
              <a:t>平均判赔额为</a:t>
            </a:r>
            <a:r>
              <a:rPr lang="en-US" altLang="zh-CN" sz="1200" dirty="0" smtClean="0">
                <a:solidFill>
                  <a:srgbClr val="000000"/>
                </a:solidFill>
                <a:latin typeface="黑体" panose="02010609060101010101" pitchFamily="49" charset="-122"/>
                <a:ea typeface="黑体" panose="02010609060101010101" pitchFamily="49" charset="-122"/>
              </a:rPr>
              <a:t>382.1</a:t>
            </a:r>
            <a:r>
              <a:rPr lang="zh-CN" altLang="en-US" sz="1200" dirty="0" smtClean="0">
                <a:solidFill>
                  <a:srgbClr val="000000"/>
                </a:solidFill>
                <a:latin typeface="黑体" panose="02010609060101010101" pitchFamily="49" charset="-122"/>
                <a:ea typeface="黑体" panose="02010609060101010101" pitchFamily="49" charset="-122"/>
              </a:rPr>
              <a:t>万美元 </a:t>
            </a:r>
            <a:r>
              <a:rPr lang="zh-CN" altLang="en-US" sz="1200" dirty="0">
                <a:solidFill>
                  <a:srgbClr val="000000"/>
                </a:solidFill>
                <a:latin typeface="黑体" panose="02010609060101010101" pitchFamily="49" charset="-122"/>
                <a:ea typeface="黑体" panose="02010609060101010101" pitchFamily="49" charset="-122"/>
              </a:rPr>
              <a:t>。</a:t>
            </a:r>
          </a:p>
        </p:txBody>
      </p:sp>
      <p:sp>
        <p:nvSpPr>
          <p:cNvPr id="7" name="矩形 6"/>
          <p:cNvSpPr/>
          <p:nvPr/>
        </p:nvSpPr>
        <p:spPr>
          <a:xfrm>
            <a:off x="6084168" y="4876006"/>
            <a:ext cx="2852063" cy="215444"/>
          </a:xfrm>
          <a:prstGeom prst="rect">
            <a:avLst/>
          </a:prstGeom>
        </p:spPr>
        <p:txBody>
          <a:bodyPr wrap="none">
            <a:spAutoFit/>
          </a:bodyPr>
          <a:lstStyle/>
          <a:p>
            <a:r>
              <a:rPr lang="zh-CN" altLang="en-US" sz="800" dirty="0" smtClean="0">
                <a:solidFill>
                  <a:srgbClr val="002060"/>
                </a:solidFill>
                <a:latin typeface="黑体" panose="02010609060101010101" pitchFamily="49" charset="-122"/>
                <a:ea typeface="黑体" panose="02010609060101010101" pitchFamily="49" charset="-122"/>
              </a:rPr>
              <a:t>数据来源：</a:t>
            </a:r>
            <a:r>
              <a:rPr lang="en-US" altLang="zh-CN" sz="800" dirty="0" smtClean="0">
                <a:solidFill>
                  <a:srgbClr val="002060"/>
                </a:solidFill>
                <a:latin typeface="黑体" panose="02010609060101010101" pitchFamily="49" charset="-122"/>
                <a:ea typeface="黑体" panose="02010609060101010101" pitchFamily="49" charset="-122"/>
              </a:rPr>
              <a:t>《</a:t>
            </a:r>
            <a:r>
              <a:rPr lang="zh-CN" altLang="en-US" sz="800" dirty="0" smtClean="0">
                <a:solidFill>
                  <a:srgbClr val="002060"/>
                </a:solidFill>
                <a:latin typeface="黑体" panose="02010609060101010101" pitchFamily="49" charset="-122"/>
                <a:ea typeface="黑体" panose="02010609060101010101" pitchFamily="49" charset="-122"/>
              </a:rPr>
              <a:t>2022年</a:t>
            </a:r>
            <a:r>
              <a:rPr lang="zh-CN" altLang="en-US" sz="800" dirty="0">
                <a:solidFill>
                  <a:srgbClr val="002060"/>
                </a:solidFill>
                <a:latin typeface="黑体" panose="02010609060101010101" pitchFamily="49" charset="-122"/>
                <a:ea typeface="黑体" panose="02010609060101010101" pitchFamily="49" charset="-122"/>
              </a:rPr>
              <a:t>中国企业在美知识产权纠纷调查</a:t>
            </a:r>
            <a:r>
              <a:rPr lang="zh-CN" altLang="en-US" sz="800" dirty="0" smtClean="0">
                <a:solidFill>
                  <a:srgbClr val="002060"/>
                </a:solidFill>
                <a:latin typeface="黑体" panose="02010609060101010101" pitchFamily="49" charset="-122"/>
                <a:ea typeface="黑体" panose="02010609060101010101" pitchFamily="49" charset="-122"/>
              </a:rPr>
              <a:t>报告</a:t>
            </a:r>
            <a:r>
              <a:rPr lang="en-US" altLang="zh-CN" sz="800" dirty="0" smtClean="0">
                <a:solidFill>
                  <a:srgbClr val="002060"/>
                </a:solidFill>
                <a:latin typeface="黑体" panose="02010609060101010101" pitchFamily="49" charset="-122"/>
                <a:ea typeface="黑体" panose="02010609060101010101" pitchFamily="49" charset="-122"/>
              </a:rPr>
              <a:t>》</a:t>
            </a:r>
            <a:endParaRPr lang="zh-CN" altLang="en-US" sz="800"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96063599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RESOURCE_PATHS_HASH_PRESENTER" val="469766f2ceb8ffd62c153498e16f6d29ab33146"/>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36100</TotalTime>
  <Words>4505</Words>
  <Application>Microsoft Office PowerPoint</Application>
  <PresentationFormat>全屏显示(16:9)</PresentationFormat>
  <Paragraphs>872</Paragraphs>
  <Slides>68</Slides>
  <Notes>8</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68</vt:i4>
      </vt:variant>
    </vt:vector>
  </HeadingPairs>
  <TitlesOfParts>
    <vt:vector size="88" baseType="lpstr">
      <vt:lpstr>Fira Sans Extra Condensed Medium</vt:lpstr>
      <vt:lpstr>Georgia Pro Cond</vt:lpstr>
      <vt:lpstr>Lora</vt:lpstr>
      <vt:lpstr>맑은 고딕</vt:lpstr>
      <vt:lpstr>Source Han Sans K Medium</vt:lpstr>
      <vt:lpstr>汉仪中黑简</vt:lpstr>
      <vt:lpstr>黑体</vt:lpstr>
      <vt:lpstr>楷体</vt:lpstr>
      <vt:lpstr>宋体</vt:lpstr>
      <vt:lpstr>微软雅黑</vt:lpstr>
      <vt:lpstr>Arial</vt:lpstr>
      <vt:lpstr>Arial Rounded MT Bold</vt:lpstr>
      <vt:lpstr>Calibri</vt:lpstr>
      <vt:lpstr>Cambria</vt:lpstr>
      <vt:lpstr>Georgia</vt:lpstr>
      <vt:lpstr>Impact</vt:lpstr>
      <vt:lpstr>Palatino Linotype</vt:lpstr>
      <vt:lpstr>Times New Roman</vt:lpstr>
      <vt:lpstr>Wingdings</vt:lpstr>
      <vt:lpstr>Office 主题​​</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zhangrui</dc:creator>
  <cp:lastModifiedBy>Zhang rui</cp:lastModifiedBy>
  <cp:revision>3443</cp:revision>
  <cp:lastPrinted>2020-09-21T09:30:40Z</cp:lastPrinted>
  <dcterms:created xsi:type="dcterms:W3CDTF">2016-12-09T15:11:00Z</dcterms:created>
  <dcterms:modified xsi:type="dcterms:W3CDTF">2023-10-18T09:18:51Z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